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Source Code Pro SemiBold"/>
      <p:regular r:id="rId26"/>
      <p:bold r:id="rId27"/>
      <p:italic r:id="rId28"/>
      <p:boldItalic r:id="rId29"/>
    </p:embeddedFont>
    <p:embeddedFont>
      <p:font typeface="Source Code Pr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SemiBold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SourceCodeProSemiBold-italic.fntdata"/><Relationship Id="rId27" Type="http://schemas.openxmlformats.org/officeDocument/2006/relationships/font" Target="fonts/SourceCode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bold.fntdata"/><Relationship Id="rId30" Type="http://schemas.openxmlformats.org/officeDocument/2006/relationships/font" Target="fonts/SourceCodeProMedium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5546bf91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5546bf91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5546bf9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5546bf9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5546bf9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5546bf9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5546bf91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5546bf91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546bf91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546bf91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5546bf91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5546bf91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5546bf91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5546bf91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5546bf9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5546bf9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5546bf9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5546bf9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546bf9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546bf9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 - Understanding Cronjobs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11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Automating Tasks in Unix-like systems (Ubuntu)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Sam, Elmarie, Shay and Jaz 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25-03-2024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b="1" lang="en-GB" sz="1050">
                <a:solidFill>
                  <a:srgbClr val="0D0D0D"/>
                </a:solidFill>
                <a:highlight>
                  <a:srgbClr val="FFFFFF"/>
                </a:highlight>
              </a:rPr>
              <a:t>Recap: </a:t>
            </a:r>
            <a:endParaRPr b="1"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Source Code Pro"/>
              <a:buChar char="●"/>
            </a:pP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In this sprint review, we explored the fundamentals of cron jobs, demonstrated how we completed our assignments and highlighted their importance in the field of Cloud Engineering</a:t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b="1" lang="en-GB" sz="1050">
                <a:solidFill>
                  <a:srgbClr val="0D0D0D"/>
                </a:solidFill>
                <a:highlight>
                  <a:srgbClr val="FFFFFF"/>
                </a:highlight>
              </a:rPr>
              <a:t>Next Steps: </a:t>
            </a:r>
            <a:endParaRPr b="1"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Source Code Pro"/>
              <a:buChar char="●"/>
            </a:pP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Moving forward, we will continue to refine our use of cron jobs, explore advanced features, and integrate additional automation solutions to enhance efficiency.</a:t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b="1" lang="en-GB" sz="1050">
                <a:solidFill>
                  <a:srgbClr val="0D0D0D"/>
                </a:solidFill>
                <a:highlight>
                  <a:srgbClr val="FFFFFF"/>
                </a:highlight>
              </a:rPr>
              <a:t>Feedback: </a:t>
            </a:r>
            <a:endParaRPr b="1"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050"/>
              <a:buFont typeface="Source Code Pro"/>
              <a:buChar char="●"/>
            </a:pP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We invite feedback from Casper and Shikha on today's review and welcome suggestions for further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improvement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 and learning.</a:t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cronjobs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Source Code Pro SemiBold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Definition: </a:t>
            </a: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Cron is a time-based job scheduler in Unix-like operating systems.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Source Code Pro SemiBold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Purpose: </a:t>
            </a: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Automate repetitive tasks, such as running scripts or commands at specified intervals.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Source Code Pro SemiBold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Key Concepts: </a:t>
            </a: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Cron Tab, Cron Jobs, Time Specifications, Scripts and Permissions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Cron Works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Overview: </a:t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20"/>
              <a:buFont typeface="Source Code Pro"/>
              <a:buChar char="●"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</a:rPr>
              <a:t>Cron operates using a table file called the "cron table" or "crontab".</a:t>
            </a:r>
            <a:endParaRPr sz="142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Components: </a:t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20"/>
              <a:buFont typeface="Source Code Pro Medium"/>
              <a:buChar char="●"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Each line in the crontab represents a cron job, specifying the command to run and the schedule.</a:t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Scheduling: </a:t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877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20"/>
              <a:buFont typeface="Source Code Pro Medium"/>
              <a:buChar char="●"/>
            </a:pPr>
            <a:r>
              <a:rPr lang="en-GB" sz="1420">
                <a:solidFill>
                  <a:srgbClr val="0D0D0D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Cron jobs can be scheduled to run at specific times, intervals, or both.</a:t>
            </a:r>
            <a:endParaRPr sz="1420">
              <a:solidFill>
                <a:srgbClr val="0D0D0D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Crontab Structure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Format: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Source Code Pr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The crontab consists of five fields representing minute, hour, day of month, month, and day of week.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Syntax: 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Each field can contain a value, a range, a list of values, or wildcards.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Examples: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*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(every),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*/n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(every nth),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n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(specific value),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(range),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(list)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1: Writing Current Date and Time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Objective: 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Source Code Pr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Create a Bash script to write the current date and time to a file in the home directory.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Script: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w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rite_current_datetime.sh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Command: 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date +"%Y-%m-%d %T" &gt; ~/datetime.txt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1: Registering script in Cron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Objective: 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Schedule the write_datetime.sh script to run every minute.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Command: 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crontab -e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Crontab Entry: 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* * * * * /path/to/write_datetime.sh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2: Logging Disk Space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Objective: 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Create a script to write available disk space to a log file in 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/var/log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Script: 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d</a:t>
            </a: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isk_space_logger.sh</a:t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</a:rPr>
              <a:t>Command: 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0D0D0D"/>
                </a:solidFill>
                <a:highlight>
                  <a:srgbClr val="FFFFFF"/>
                </a:highlight>
              </a:rPr>
              <a:t>df -h &gt;&gt; /var/log/disk_space.log</a:t>
            </a:r>
            <a:endParaRPr sz="10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2: Scheduling weekly Cronjob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Objective: 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Schedule the disk_space_logger.sh script to run weekly.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Command:</a:t>
            </a: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crontab -e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D0D0D"/>
                </a:solidFill>
                <a:highlight>
                  <a:srgbClr val="FFFFFF"/>
                </a:highlight>
              </a:rPr>
              <a:t>Entry: </a:t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165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-GB" sz="1400">
                <a:solidFill>
                  <a:srgbClr val="0D0D0D"/>
                </a:solidFill>
                <a:highlight>
                  <a:srgbClr val="FFFFFF"/>
                </a:highlight>
              </a:rPr>
              <a:t>0 0 * * 0 /path/to/disk_space_logger.sh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We’ve Learned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DISCLAIMER: THIS IS NOT ALL WE’VE LEARNED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Permissions: Ensure scripts and log files have appropriate permissions for execution and access to read files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Servers should be set to UTI to prevent errors when 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daylight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savings gets implemented and for ease of use internationally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