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media/image2.tmp" ContentType="image/jpeg"/>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sldIdLst>
    <p:sldId id="1109" r:id="rId6"/>
    <p:sldId id="4204" r:id="rId7"/>
    <p:sldId id="262" r:id="rId8"/>
    <p:sldId id="263" r:id="rId9"/>
  </p:sldIdLst>
  <p:sldSz cx="10058400" cy="7772400"/>
  <p:notesSz cx="6858000" cy="9144000"/>
  <p:custDataLst>
    <p:tags r:id="rId11"/>
  </p:custDataLst>
  <p:defaultTextStyle>
    <a:defPPr>
      <a:defRPr lang="fr-FR"/>
    </a:defPPr>
    <a:lvl1pPr marL="0" algn="l" defTabSz="914400" rtl="0" eaLnBrk="1" latinLnBrk="0" hangingPunct="1">
      <a:defRPr lang="en-US" sz="1100" kern="1200">
        <a:solidFill>
          <a:schemeClr val="tx1"/>
        </a:solidFill>
        <a:latin typeface="+mn-lt"/>
        <a:ea typeface="+mn-ea"/>
        <a:cs typeface="+mn-cs"/>
      </a:defRPr>
    </a:lvl1pPr>
    <a:lvl2pPr marL="457200" algn="l" defTabSz="914400" rtl="0" eaLnBrk="1" latinLnBrk="0" hangingPunct="1">
      <a:defRPr lang="en-US" sz="1100" kern="1200">
        <a:solidFill>
          <a:schemeClr val="tx1"/>
        </a:solidFill>
        <a:latin typeface="+mn-lt"/>
        <a:ea typeface="+mn-ea"/>
        <a:cs typeface="+mn-cs"/>
      </a:defRPr>
    </a:lvl2pPr>
    <a:lvl3pPr marL="914400" algn="l" defTabSz="914400" rtl="0" eaLnBrk="1" latinLnBrk="0" hangingPunct="1">
      <a:defRPr lang="en-US" sz="1100" kern="1200">
        <a:solidFill>
          <a:schemeClr val="tx1"/>
        </a:solidFill>
        <a:latin typeface="+mn-lt"/>
        <a:ea typeface="+mn-ea"/>
        <a:cs typeface="+mn-cs"/>
      </a:defRPr>
    </a:lvl3pPr>
    <a:lvl4pPr marL="1371600" algn="l" defTabSz="914400" rtl="0" eaLnBrk="1" latinLnBrk="0" hangingPunct="1">
      <a:defRPr lang="en-US" sz="1100" kern="1200">
        <a:solidFill>
          <a:schemeClr val="tx1"/>
        </a:solidFill>
        <a:latin typeface="+mn-lt"/>
        <a:ea typeface="+mn-ea"/>
        <a:cs typeface="+mn-cs"/>
      </a:defRPr>
    </a:lvl4pPr>
    <a:lvl5pPr marL="1828800" algn="l" defTabSz="914400" rtl="0" eaLnBrk="1" latinLnBrk="0" hangingPunct="1">
      <a:defRPr lang="en-US" sz="11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5" userDrawn="1">
          <p15:clr>
            <a:srgbClr val="A4A3A4"/>
          </p15:clr>
        </p15:guide>
        <p15:guide id="2" orient="horz" pos="2565" userDrawn="1">
          <p15:clr>
            <a:srgbClr val="A4A3A4"/>
          </p15:clr>
        </p15:guide>
        <p15:guide id="3" orient="horz" pos="2910" userDrawn="1">
          <p15:clr>
            <a:srgbClr val="A4A3A4"/>
          </p15:clr>
        </p15:guide>
        <p15:guide id="4" orient="horz" pos="4148" userDrawn="1">
          <p15:clr>
            <a:srgbClr val="A4A3A4"/>
          </p15:clr>
        </p15:guide>
        <p15:guide id="5" pos="2997" userDrawn="1">
          <p15:clr>
            <a:srgbClr val="A4A3A4"/>
          </p15:clr>
        </p15:guide>
        <p15:guide id="6" pos="33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F6702A1-A54F-4802-A9EC-B28C02EDC1F7}" styleName="Roadmap">
    <a:wholeTbl>
      <a:tcTxStyle b="off" i="off">
        <a:fontRef idx="minor">
          <a:prstClr val="black"/>
        </a:fontRef>
        <a:schemeClr val="tx2"/>
      </a:tcTxStyle>
      <a:tcStyle>
        <a:tcBdr>
          <a:left>
            <a:ln w="0" cmpd="sng">
              <a:solidFill>
                <a:schemeClr val="bg1">
                  <a:lumMod val="95000"/>
                </a:schemeClr>
              </a:solidFill>
            </a:ln>
          </a:left>
          <a:right>
            <a:ln w="0" cmpd="sng">
              <a:solidFill>
                <a:schemeClr val="bg1">
                  <a:lumMod val="95000"/>
                </a:schemeClr>
              </a:solidFill>
            </a:ln>
          </a:right>
          <a:top>
            <a:ln w="0" cmpd="sng">
              <a:solidFill>
                <a:schemeClr val="bg1">
                  <a:lumMod val="95000"/>
                </a:schemeClr>
              </a:solidFill>
            </a:ln>
          </a:top>
          <a:bottom>
            <a:ln w="0" cmpd="sng">
              <a:solidFill>
                <a:schemeClr val="bg1">
                  <a:lumMod val="95000"/>
                </a:schemeClr>
              </a:solidFill>
            </a:ln>
          </a:bottom>
          <a:insideH>
            <a:ln>
              <a:noFill/>
            </a:ln>
          </a:insideH>
          <a:insideV>
            <a:ln w="57150" cmpd="sng">
              <a:solidFill>
                <a:srgbClr val="FFFFFF"/>
              </a:solidFill>
            </a:ln>
          </a:insideV>
        </a:tcBdr>
        <a:fill>
          <a:solidFill>
            <a:schemeClr val="bg1">
              <a:lumMod val="95000"/>
            </a:schemeClr>
          </a:solidFill>
        </a:fill>
      </a:tcStyle>
    </a:wholeTbl>
    <a:firstCol>
      <a:tcTxStyle>
        <a:fontRef idx="minor">
          <a:prstClr val="black"/>
        </a:fontRef>
        <a:schemeClr val="bg1"/>
      </a:tcTxStyle>
      <a:tcStyle>
        <a:tcBdr/>
        <a:fill>
          <a:solidFill>
            <a:schemeClr val="accent1"/>
          </a:solidFill>
        </a:fill>
      </a:tcStyle>
    </a:firstCol>
    <a:firstRow>
      <a:tcTxStyle>
        <a:fontRef idx="minor">
          <a:prstClr val="black"/>
        </a:fontRef>
        <a:schemeClr val="bg1"/>
      </a:tcTxStyle>
      <a:tcStyle>
        <a:tcBdr>
          <a:insideH>
            <a:ln w="57150" cmpd="sng">
              <a:solidFill>
                <a:srgbClr val="FFFFFF"/>
              </a:solidFill>
            </a:ln>
          </a:insideH>
          <a:insideV>
            <a:ln w="57150" cmpd="sng">
              <a:solidFill>
                <a:srgbClr val="FFFFFF"/>
              </a:solidFill>
            </a:ln>
          </a:insideV>
        </a:tcBdr>
        <a:fill>
          <a:solidFill>
            <a:schemeClr val="accent1"/>
          </a:solidFill>
        </a:fill>
      </a:tcStyle>
    </a:firstRow>
  </a:tblStyle>
  <a:tblStyle styleId="{C679532D-8790-4F43-B145-F427FA289644}" styleName="Timetable">
    <a:wholeTbl>
      <a:tcTxStyle b="off" i="off">
        <a:fontRef idx="minor">
          <a:prstClr val="black"/>
        </a:fontRef>
        <a:schemeClr val="tx2"/>
      </a:tcTxStyle>
      <a:tcStyle>
        <a:tcBdr>
          <a:left>
            <a:ln>
              <a:noFill/>
            </a:ln>
          </a:left>
          <a:right>
            <a:ln>
              <a:noFill/>
            </a:ln>
          </a:right>
          <a:top>
            <a:ln>
              <a:noFill/>
            </a:ln>
          </a:top>
          <a:bottom>
            <a:ln>
              <a:noFill/>
            </a:ln>
          </a:bottom>
          <a:insideH>
            <a:ln w="6355" cmpd="sng">
              <a:solidFill>
                <a:srgbClr val="FFFFFF"/>
              </a:solidFill>
            </a:ln>
          </a:insideH>
          <a:insideV>
            <a:ln w="6355" cmpd="sng">
              <a:solidFill>
                <a:srgbClr val="FFFFFF"/>
              </a:solidFill>
            </a:ln>
          </a:insideV>
        </a:tcBdr>
        <a:fill>
          <a:noFill/>
        </a:fill>
      </a:tcStyle>
    </a:wholeTbl>
    <a:band1V>
      <a:tcStyle>
        <a:tcBdr/>
        <a:fill>
          <a:solidFill>
            <a:schemeClr val="bg1">
              <a:lumMod val="95000"/>
            </a:schemeClr>
          </a:solidFill>
        </a:fill>
      </a:tcStyle>
    </a:band1V>
    <a:band2V>
      <a:tcStyle>
        <a:tcBdr/>
        <a:fill>
          <a:solidFill>
            <a:schemeClr val="bg1">
              <a:lumMod val="85000"/>
            </a:schemeClr>
          </a:solidFill>
        </a:fill>
      </a:tcStyle>
    </a:band2V>
    <a:firstCol>
      <a:tcTxStyle>
        <a:fontRef idx="minor">
          <a:prstClr val="black"/>
        </a:fontRef>
        <a:schemeClr val="bg1"/>
      </a:tcTxStyle>
      <a:tcStyle>
        <a:tcBdr/>
        <a:fill>
          <a:solidFill>
            <a:schemeClr val="accent1"/>
          </a:solidFill>
        </a:fill>
      </a:tcStyle>
    </a:firstCol>
    <a:firstRow>
      <a:tcTxStyle>
        <a:fontRef idx="minor">
          <a:prstClr val="black"/>
        </a:fontRef>
        <a:schemeClr val="bg1"/>
      </a:tcTxStyle>
      <a:tcStyle>
        <a:tcBdr/>
        <a:fill>
          <a:solidFill>
            <a:schemeClr val="accent1"/>
          </a:solidFill>
        </a:fill>
      </a:tcStyle>
    </a:firstRow>
  </a:tblStyle>
  <a:tblStyle styleId="{640930CC-2DD5-4645-9BF9-1F0F6B9BBA25}" styleName="Standard">
    <a:wholeTbl>
      <a:tcTxStyle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lastRow>
      <a:tcTxStyle>
        <a:fontRef idx="minor">
          <a:prstClr val="black"/>
        </a:fontRef>
        <a:schemeClr val="tx2"/>
      </a:tcTxStyle>
      <a:tcStyle>
        <a:tcBdr>
          <a:bottom>
            <a:ln w="6355" cmpd="sng">
              <a:solidFill>
                <a:schemeClr val="tx2"/>
              </a:solidFill>
            </a:ln>
          </a:bottom>
        </a:tcBdr>
        <a:fill>
          <a:noFill/>
        </a:fill>
      </a:tcStyle>
    </a:lastRow>
    <a:firstRow>
      <a:tcTxStyle b="on">
        <a:fontRef idx="minor">
          <a:prstClr val="black"/>
        </a:fontRef>
        <a:schemeClr val="tx2"/>
      </a:tcTxStyle>
      <a:tcStyle>
        <a:tcBdr>
          <a:bottom>
            <a:ln w="6355" cmpd="sng">
              <a:solidFill>
                <a:schemeClr val="tx2"/>
              </a:solidFill>
            </a:ln>
          </a:bottom>
        </a:tcBdr>
        <a:fill>
          <a:noFill/>
        </a:fill>
      </a:tcStyle>
    </a:firstRow>
  </a:tblStyle>
  <a:tblStyle styleId="{0582B0D9-9874-4C26-850A-993D2AA39D9F}" styleName="Blank">
    <a:wholeTbl>
      <a:tcTxStyle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firstRow>
      <a:tcTxStyle b="on">
        <a:fontRef idx="minor">
          <a:prstClr val="black"/>
        </a:fontRef>
        <a:schemeClr val="tx2"/>
      </a:tcTxStyle>
      <a:tcStyle>
        <a:tcBdr>
          <a:bottom>
            <a:ln w="6355" cmpd="sng">
              <a:solidFill>
                <a:schemeClr val="tx2"/>
              </a:solidFill>
            </a:ln>
          </a:bottom>
        </a:tcBdr>
        <a:fill>
          <a:noFill/>
        </a:fill>
      </a:tcStyle>
    </a:firstRow>
  </a:tblStyle>
  <a:tblStyle styleId="{F3359BF5-DAE9-4BDB-B8C4-06CAF9B8A900}" styleName="Agenda">
    <a:wholeTbl>
      <a:tcTxStyle b="off" i="off">
        <a:fontRef idx="minor">
          <a:prstClr val="black"/>
        </a:fontRef>
        <a:schemeClr val="bg2"/>
      </a:tcTxStyle>
      <a:tcStyle>
        <a:tcBdr>
          <a:left>
            <a:ln>
              <a:noFill/>
            </a:ln>
          </a:left>
          <a:right>
            <a:ln>
              <a:noFill/>
            </a:ln>
          </a:right>
          <a:top>
            <a:ln>
              <a:noFill/>
            </a:ln>
          </a:top>
          <a:bottom>
            <a:ln>
              <a:noFill/>
            </a:ln>
          </a:bottom>
          <a:insideH>
            <a:ln w="6350" cmpd="sng">
              <a:solidFill>
                <a:srgbClr val="AFB1B3"/>
              </a:solidFill>
              <a:prstDash val="solid"/>
            </a:ln>
          </a:insideH>
          <a:insideV>
            <a:ln>
              <a:noFill/>
            </a:ln>
          </a:insideV>
        </a:tcBdr>
        <a:fill>
          <a:noFill/>
        </a:fill>
      </a:tcStyle>
    </a:wholeTbl>
    <a:lastRow>
      <a:tcTxStyle>
        <a:fontRef idx="minor">
          <a:prstClr val="black"/>
        </a:fontRef>
        <a:schemeClr val="bg2"/>
      </a:tcTxStyle>
      <a:tcStyle>
        <a:tcBdr>
          <a:bottom>
            <a:ln w="6350" cmpd="sng">
              <a:solidFill>
                <a:srgbClr val="AFB1B3"/>
              </a:solidFill>
              <a:prstDash val="solid"/>
            </a:ln>
          </a:bottom>
        </a:tcBdr>
        <a:fill>
          <a:noFill/>
        </a:fill>
      </a:tcStyle>
    </a:lastRow>
    <a:firstRow>
      <a:tcTxStyle>
        <a:fontRef idx="minor">
          <a:prstClr val="black"/>
        </a:fontRef>
        <a:schemeClr val="bg2"/>
      </a:tcTxStyle>
      <a:tcStyle>
        <a:tcBdr>
          <a:top>
            <a:ln w="6350" cmpd="sng">
              <a:solidFill>
                <a:srgbClr val="AFB1B3"/>
              </a:solidFill>
              <a:prstDash val="solid"/>
            </a:ln>
          </a:top>
        </a:tcBdr>
        <a:fill>
          <a:noFill/>
        </a:fill>
      </a:tcStyle>
    </a:firstRow>
  </a:tblStyle>
  <a:tblStyle styleId="{0CAB58E7-5CDE-43C6-A48B-3C2A836B0257}" styleName="League">
    <a:wholeTbl>
      <a:tcTxStyle i="off">
        <a:fontRef idx="minor">
          <a:prstClr val="black"/>
        </a:fontRef>
        <a:schemeClr val="tx2"/>
      </a:tcTxStyle>
      <a:tcStyle>
        <a:tcBdr>
          <a:left>
            <a:ln>
              <a:noFill/>
            </a:ln>
          </a:left>
          <a:right>
            <a:ln>
              <a:noFill/>
            </a:ln>
          </a:right>
          <a:top>
            <a:ln>
              <a:noFill/>
            </a:ln>
          </a:top>
          <a:bottom>
            <a:ln>
              <a:noFill/>
            </a:ln>
          </a:bottom>
          <a:insideH>
            <a:ln>
              <a:noFill/>
            </a:ln>
          </a:insideH>
          <a:insideV>
            <a:ln>
              <a:noFill/>
            </a:ln>
          </a:insideV>
        </a:tcBdr>
        <a:fill>
          <a:noFill/>
        </a:fill>
      </a:tcStyle>
    </a:wholeTbl>
    <a:lastRow>
      <a:tcTxStyle>
        <a:schemeClr val="tx2"/>
      </a:tcTxStyle>
      <a:tcStyle>
        <a:tcBdr>
          <a:bottom>
            <a:ln w="6355" cmpd="sng">
              <a:solidFill>
                <a:schemeClr val="tx2"/>
              </a:solidFill>
            </a:ln>
          </a:bottom>
        </a:tcBdr>
        <a:fill>
          <a:noFill/>
        </a:fill>
      </a:tcStyle>
    </a:lastRow>
    <a:firstRow>
      <a:tcTxStyle b="on">
        <a:schemeClr val="tx2"/>
      </a:tcTxStyle>
      <a:tcStyle>
        <a:tcBdr>
          <a:bottom>
            <a:ln w="6355" cmpd="sng">
              <a:solidFill>
                <a:schemeClr val="tx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napToObjects="1">
      <p:cViewPr varScale="1">
        <p:scale>
          <a:sx n="98" d="100"/>
          <a:sy n="98" d="100"/>
        </p:scale>
        <p:origin x="1590" y="78"/>
      </p:cViewPr>
      <p:guideLst>
        <p:guide orient="horz" pos="1325"/>
        <p:guide orient="horz" pos="2565"/>
        <p:guide orient="horz" pos="2910"/>
        <p:guide orient="horz" pos="4148"/>
        <p:guide pos="2997"/>
        <p:guide pos="33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2DF18-2289-4989-B623-BF18D28B22F1}" type="datetimeFigureOut">
              <a:rPr lang="en-US" smtClean="0"/>
              <a:t>10/23/2023</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C1362-B686-45AA-BD1A-C30CD3F6DF14}" type="slidenum">
              <a:rPr lang="en-US" smtClean="0"/>
              <a:t>‹#›</a:t>
            </a:fld>
            <a:endParaRPr lang="en-US"/>
          </a:p>
        </p:txBody>
      </p:sp>
    </p:spTree>
    <p:extLst>
      <p:ext uri="{BB962C8B-B14F-4D97-AF65-F5344CB8AC3E}">
        <p14:creationId xmlns:p14="http://schemas.microsoft.com/office/powerpoint/2010/main" val="3057482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83;g4b2538b27a_0_138:notes">
            <a:extLst>
              <a:ext uri="{FF2B5EF4-FFF2-40B4-BE49-F238E27FC236}">
                <a16:creationId xmlns:a16="http://schemas.microsoft.com/office/drawing/2014/main" id="{8013A0E8-7BFB-43D6-9DED-D4964A70D42B}"/>
              </a:ext>
            </a:extLst>
          </p:cNvPr>
          <p:cNvSpPr>
            <a:spLocks noGrp="1" noRot="1" noChangeAspect="1"/>
          </p:cNvSpPr>
          <p:nvPr>
            <p:ph type="sldImg"/>
          </p:nvPr>
        </p:nvSpPr>
        <p:spPr>
          <a:xfrm>
            <a:off x="3121025" y="877888"/>
            <a:ext cx="3063875" cy="2368550"/>
          </a:xfrm>
        </p:spPr>
      </p:sp>
      <p:sp>
        <p:nvSpPr>
          <p:cNvPr id="3" name="Google Shape;84;g4b2538b27a_0_138:notes">
            <a:extLst>
              <a:ext uri="{FF2B5EF4-FFF2-40B4-BE49-F238E27FC236}">
                <a16:creationId xmlns:a16="http://schemas.microsoft.com/office/drawing/2014/main" id="{45B89301-E605-4606-9C39-A16B0DBB67E0}"/>
              </a:ext>
            </a:extLst>
          </p:cNvPr>
          <p:cNvSpPr txBox="1">
            <a:spLocks noGrp="1"/>
          </p:cNvSpPr>
          <p:nvPr>
            <p:ph type="body" sz="quarter" idx="1"/>
          </p:nvPr>
        </p:nvSpPr>
        <p:spPr>
          <a:xfrm>
            <a:off x="930593" y="3378338"/>
            <a:ext cx="7444740" cy="2764208"/>
          </a:xfrm>
        </p:spPr>
        <p:txBody>
          <a:bodyPr/>
          <a:lstStyle/>
          <a:p>
            <a:endParaRPr lang="en-GB"/>
          </a:p>
        </p:txBody>
      </p:sp>
      <p:sp>
        <p:nvSpPr>
          <p:cNvPr id="4" name="Google Shape;85;g4b2538b27a_0_138:notes">
            <a:extLst>
              <a:ext uri="{FF2B5EF4-FFF2-40B4-BE49-F238E27FC236}">
                <a16:creationId xmlns:a16="http://schemas.microsoft.com/office/drawing/2014/main" id="{3516783E-B106-4F52-A865-69815B63A128}"/>
              </a:ext>
            </a:extLst>
          </p:cNvPr>
          <p:cNvSpPr txBox="1"/>
          <p:nvPr/>
        </p:nvSpPr>
        <p:spPr>
          <a:xfrm>
            <a:off x="0" y="6667707"/>
            <a:ext cx="4032568" cy="352147"/>
          </a:xfrm>
          <a:prstGeom prst="rect">
            <a:avLst/>
          </a:prstGeom>
          <a:noFill/>
          <a:ln cap="flat">
            <a:noFill/>
          </a:ln>
        </p:spPr>
        <p:txBody>
          <a:bodyPr vert="horz" wrap="square" lIns="93268" tIns="46624" rIns="93268" bIns="46624" anchor="b" anchorCtr="0" compatLnSpc="1">
            <a:noAutofit/>
          </a:bodyPr>
          <a:lstStyle/>
          <a:p>
            <a:pPr marL="0" marR="0" lvl="0" indent="0" algn="l" defTabSz="932871"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US" sz="1200" b="0" i="0" u="none" strike="noStrike" kern="0" cap="none" spc="0" normalizeH="0" baseline="0" noProof="0">
                <a:ln>
                  <a:noFill/>
                </a:ln>
                <a:solidFill>
                  <a:srgbClr val="000000"/>
                </a:solidFill>
                <a:effectLst/>
                <a:uLnTx/>
                <a:uFillTx/>
                <a:latin typeface="Calibri"/>
                <a:ea typeface="Calibri"/>
                <a:cs typeface="Calibri"/>
              </a:rPr>
              <a:t>@_gensuccess</a:t>
            </a:r>
          </a:p>
        </p:txBody>
      </p:sp>
      <p:sp>
        <p:nvSpPr>
          <p:cNvPr id="5" name="Google Shape;86;g4b2538b27a_0_138:notes">
            <a:extLst>
              <a:ext uri="{FF2B5EF4-FFF2-40B4-BE49-F238E27FC236}">
                <a16:creationId xmlns:a16="http://schemas.microsoft.com/office/drawing/2014/main" id="{2430A7D1-ABA7-4649-9E10-4E683539478F}"/>
              </a:ext>
            </a:extLst>
          </p:cNvPr>
          <p:cNvSpPr txBox="1"/>
          <p:nvPr/>
        </p:nvSpPr>
        <p:spPr>
          <a:xfrm>
            <a:off x="5271197" y="6667707"/>
            <a:ext cx="4032568" cy="352147"/>
          </a:xfrm>
          <a:prstGeom prst="rect">
            <a:avLst/>
          </a:prstGeom>
          <a:noFill/>
          <a:ln cap="flat">
            <a:noFill/>
          </a:ln>
        </p:spPr>
        <p:txBody>
          <a:bodyPr vert="horz" wrap="square" lIns="93268" tIns="46624" rIns="93268" bIns="46624" anchor="b" anchorCtr="0" compatLnSpc="1">
            <a:noAutofit/>
          </a:bodyPr>
          <a:lstStyle/>
          <a:p>
            <a:pPr marL="0" marR="0" lvl="0" indent="0" algn="r" defTabSz="932871"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E3DEA7AA-5285-4C09-8888-60143E062177}"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32871"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a:t>
            </a:fld>
            <a:endParaRPr kumimoji="0" lang="en-US" sz="1200" b="0" i="0" u="none" strike="noStrike" kern="0" cap="none" spc="0" normalizeH="0" baseline="0" noProof="0">
              <a:ln>
                <a:noFill/>
              </a:ln>
              <a:solidFill>
                <a:srgbClr val="000000"/>
              </a:solidFill>
              <a:effectLst/>
              <a:uLnTx/>
              <a:uFillTx/>
              <a:latin typeface="Calibri"/>
              <a:ea typeface="Calibri"/>
              <a:cs typeface="Calibri"/>
            </a:endParaRPr>
          </a:p>
        </p:txBody>
      </p:sp>
    </p:spTree>
    <p:extLst>
      <p:ext uri="{BB962C8B-B14F-4D97-AF65-F5344CB8AC3E}">
        <p14:creationId xmlns:p14="http://schemas.microsoft.com/office/powerpoint/2010/main" val="3012908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A">
    <p:spTree>
      <p:nvGrpSpPr>
        <p:cNvPr id="1" name=""/>
        <p:cNvGrpSpPr/>
        <p:nvPr/>
      </p:nvGrpSpPr>
      <p:grpSpPr>
        <a:xfrm>
          <a:off x="0" y="0"/>
          <a:ext cx="0" cy="0"/>
          <a:chOff x="0" y="0"/>
          <a:chExt cx="0" cy="0"/>
        </a:xfrm>
      </p:grpSpPr>
      <p:sp>
        <p:nvSpPr>
          <p:cNvPr id="3" name="PlaceholderTitle">
            <a:extLst>
              <a:ext uri="{FF2B5EF4-FFF2-40B4-BE49-F238E27FC236}">
                <a16:creationId xmlns:a16="http://schemas.microsoft.com/office/drawing/2014/main" id="{6747A113-24D1-47DF-8792-4243EE363E0B}"/>
              </a:ext>
            </a:extLst>
          </p:cNvPr>
          <p:cNvSpPr>
            <a:spLocks noGrp="1"/>
          </p:cNvSpPr>
          <p:nvPr>
            <p:ph type="title" idx="10" hasCustomPrompt="1"/>
          </p:nvPr>
        </p:nvSpPr>
        <p:spPr>
          <a:xfrm>
            <a:off x="475488" y="2916936"/>
            <a:ext cx="9107424" cy="557784"/>
          </a:xfrm>
        </p:spPr>
        <p:txBody>
          <a:bodyPr vert="horz" wrap="square" lIns="0" tIns="0" rIns="0" bIns="0" anchor="b">
            <a:noAutofit/>
          </a:bodyPr>
          <a:lstStyle>
            <a:lvl1pPr algn="l">
              <a:spcBef>
                <a:spcPct val="9500"/>
              </a:spcBef>
              <a:buFontTx/>
              <a:buNone/>
              <a:defRPr sz="3600" b="0" i="0">
                <a:solidFill>
                  <a:schemeClr val="tx2"/>
                </a:solidFill>
                <a:latin typeface="Arial" panose="020B0604020202020204" pitchFamily="34" charset="0"/>
              </a:defRPr>
            </a:lvl1pPr>
          </a:lstStyle>
          <a:p>
            <a:r>
              <a:rPr lang="en-US"/>
              <a:t>[Presentation title]</a:t>
            </a:r>
          </a:p>
        </p:txBody>
      </p:sp>
      <p:sp>
        <p:nvSpPr>
          <p:cNvPr id="4" name="PlaceholderSubtitle">
            <a:extLst>
              <a:ext uri="{FF2B5EF4-FFF2-40B4-BE49-F238E27FC236}">
                <a16:creationId xmlns:a16="http://schemas.microsoft.com/office/drawing/2014/main" id="{0BC41402-BC2A-4D2C-9BF7-0D2CAD213F0D}"/>
              </a:ext>
            </a:extLst>
          </p:cNvPr>
          <p:cNvSpPr>
            <a:spLocks noGrp="1"/>
          </p:cNvSpPr>
          <p:nvPr>
            <p:ph type="subTitle" idx="11" hasCustomPrompt="1"/>
          </p:nvPr>
        </p:nvSpPr>
        <p:spPr>
          <a:xfrm>
            <a:off x="475488" y="3703320"/>
            <a:ext cx="1563624" cy="585216"/>
          </a:xfrm>
        </p:spPr>
        <p:txBody>
          <a:bodyPr vert="horz" wrap="none" lIns="0" tIns="0" rIns="0" bIns="0" anchor="t">
            <a:noAutofit/>
          </a:bodyPr>
          <a:lstStyle>
            <a:lvl1pPr marL="0" indent="0" algn="l">
              <a:spcBef>
                <a:spcPts val="10"/>
              </a:spcBef>
              <a:buFontTx/>
              <a:buNone/>
              <a:defRPr sz="18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Event name/subtitle</a:t>
            </a:r>
          </a:p>
        </p:txBody>
      </p:sp>
      <p:sp>
        <p:nvSpPr>
          <p:cNvPr id="5" name="CoverPageDateText">
            <a:extLst>
              <a:ext uri="{FF2B5EF4-FFF2-40B4-BE49-F238E27FC236}">
                <a16:creationId xmlns:a16="http://schemas.microsoft.com/office/drawing/2014/main" id="{45BD8FA0-83D3-4574-8ADB-6C9906D5CCCA}"/>
              </a:ext>
            </a:extLst>
          </p:cNvPr>
          <p:cNvSpPr>
            <a:spLocks noGrp="1"/>
          </p:cNvSpPr>
          <p:nvPr>
            <p:ph type="body" sz="quarter" idx="12" hasCustomPrompt="1"/>
          </p:nvPr>
        </p:nvSpPr>
        <p:spPr>
          <a:xfrm>
            <a:off x="2048256" y="3703320"/>
            <a:ext cx="3008376" cy="365760"/>
          </a:xfrm>
          <a:prstGeom prst="rect">
            <a:avLst/>
          </a:prstGeom>
        </p:spPr>
        <p:txBody>
          <a:bodyPr vert="horz" wrap="none" lIns="0" tIns="0" rIns="0" bIns="0" anchor="t">
            <a:noAutofit/>
          </a:bodyPr>
          <a:lstStyle>
            <a:lvl1pPr marL="3175" indent="0" algn="l">
              <a:spcBef>
                <a:spcPts val="10"/>
              </a:spcBef>
              <a:buFontTx/>
              <a:buNone/>
              <a:defRPr sz="1800" b="0" i="0">
                <a:solidFill>
                  <a:schemeClr val="tx2"/>
                </a:solidFill>
                <a:latin typeface="Arial" panose="020B0604020202020204" pitchFamily="34" charset="0"/>
              </a:defRPr>
            </a:lvl1pPr>
            <a:lvl2pPr marL="27432" indent="0" algn="l">
              <a:buFontTx/>
              <a:buNone/>
              <a:defRPr sz="1800" b="0" i="0">
                <a:solidFill>
                  <a:schemeClr val="tx2"/>
                </a:solidFill>
                <a:latin typeface="Arial" panose="020B0604020202020204" pitchFamily="34" charset="0"/>
              </a:defRPr>
            </a:lvl2pPr>
            <a:lvl3pPr marL="173736" indent="0" algn="l">
              <a:buFontTx/>
              <a:buNone/>
              <a:defRPr sz="1800" b="0" i="0">
                <a:solidFill>
                  <a:schemeClr val="tx2"/>
                </a:solidFill>
                <a:latin typeface="Arial" panose="020B0604020202020204" pitchFamily="34" charset="0"/>
              </a:defRPr>
            </a:lvl3pPr>
            <a:lvl4pPr marL="338328" indent="0" algn="l">
              <a:buFontTx/>
              <a:buNone/>
              <a:defRPr sz="1800" b="0" i="0">
                <a:solidFill>
                  <a:schemeClr val="tx2"/>
                </a:solidFill>
                <a:latin typeface="Arial" panose="020B0604020202020204" pitchFamily="34" charset="0"/>
              </a:defRPr>
            </a:lvl4pPr>
            <a:lvl5pPr marL="502920" indent="0" algn="l">
              <a:buFontTx/>
              <a:buNone/>
              <a:defRPr sz="1800" b="0" i="0">
                <a:solidFill>
                  <a:schemeClr val="tx2"/>
                </a:solidFill>
                <a:latin typeface="Arial" panose="020B0604020202020204" pitchFamily="34" charset="0"/>
              </a:defRPr>
            </a:lvl5pPr>
          </a:lstStyle>
          <a:p>
            <a:pPr lvl="0"/>
            <a:r>
              <a:rPr lang="en-US"/>
              <a:t>| March 2021</a:t>
            </a:r>
          </a:p>
        </p:txBody>
      </p:sp>
      <p:pic>
        <p:nvPicPr>
          <p:cNvPr id="7" name="BrandLogo">
            <a:extLst>
              <a:ext uri="{FF2B5EF4-FFF2-40B4-BE49-F238E27FC236}">
                <a16:creationId xmlns:a16="http://schemas.microsoft.com/office/drawing/2014/main" id="{BCF81B6E-6DED-46CE-A5DA-6BFF209E5261}"/>
              </a:ext>
            </a:extLst>
          </p:cNvPr>
          <p:cNvPicPr>
            <a:picLocks/>
          </p:cNvPicPr>
          <p:nvPr userDrawn="1">
            <p:custDataLst>
              <p:tags r:id="rId1"/>
            </p:custDataLst>
          </p:nvPr>
        </p:nvPicPr>
        <p:blipFill>
          <a:blip r:embed="rId3"/>
          <a:stretch>
            <a:fillRect/>
          </a:stretch>
        </p:blipFill>
        <p:spPr>
          <a:xfrm>
            <a:off x="484632" y="475488"/>
            <a:ext cx="1591056" cy="320040"/>
          </a:xfrm>
          <a:prstGeom prst="rect">
            <a:avLst/>
          </a:prstGeom>
        </p:spPr>
      </p:pic>
      <p:sp>
        <p:nvSpPr>
          <p:cNvPr id="8" name="GradientBar">
            <a:extLst>
              <a:ext uri="{FF2B5EF4-FFF2-40B4-BE49-F238E27FC236}">
                <a16:creationId xmlns:a16="http://schemas.microsoft.com/office/drawing/2014/main" id="{00E6ED7A-56C6-43F1-8055-9944D0AF1656}"/>
              </a:ext>
            </a:extLst>
          </p:cNvPr>
          <p:cNvSpPr txBox="1"/>
          <p:nvPr userDrawn="1"/>
        </p:nvSpPr>
        <p:spPr>
          <a:xfrm>
            <a:off x="0" y="7287768"/>
            <a:ext cx="10058400" cy="45720"/>
          </a:xfrm>
          <a:prstGeom prst="rect">
            <a:avLst/>
          </a:prstGeom>
          <a:gradFill flip="none" rotWithShape="1">
            <a:gsLst>
              <a:gs pos="50000">
                <a:schemeClr val="lt2">
                  <a:lumMod val="100000"/>
                </a:schemeClr>
              </a:gs>
              <a:gs pos="0">
                <a:srgbClr val="4E2A08"/>
              </a:gs>
              <a:gs pos="100000">
                <a:srgbClr val="4E2A08"/>
              </a:gs>
            </a:gsLst>
            <a:lin ang="0" scaled="1"/>
            <a:tileRect/>
          </a:gradFill>
        </p:spPr>
        <p:txBody>
          <a:bodyPr vert="horz" wrap="square" lIns="0" tIns="0" rIns="0" bIns="0" rtlCol="0" anchor="t">
            <a:noAutofit/>
          </a:bodyPr>
          <a:lstStyle/>
          <a:p>
            <a:pPr algn="r">
              <a:lnSpc>
                <a:spcPct val="110000"/>
              </a:lnSpc>
            </a:pPr>
            <a:endParaRPr lang="en-US" sz="1200" b="0" i="0" dirty="0">
              <a:solidFill>
                <a:schemeClr val="tx2"/>
              </a:solidFill>
              <a:latin typeface="+mn-lt"/>
            </a:endParaRPr>
          </a:p>
        </p:txBody>
      </p:sp>
      <p:sp>
        <p:nvSpPr>
          <p:cNvPr id="9" name="ConfidentialInternal">
            <a:extLst>
              <a:ext uri="{FF2B5EF4-FFF2-40B4-BE49-F238E27FC236}">
                <a16:creationId xmlns:a16="http://schemas.microsoft.com/office/drawing/2014/main" id="{AF4D3C01-4E3C-4DCE-8C94-B4D4BA501DDF}"/>
              </a:ext>
            </a:extLst>
          </p:cNvPr>
          <p:cNvSpPr txBox="1"/>
          <p:nvPr userDrawn="1"/>
        </p:nvSpPr>
        <p:spPr>
          <a:xfrm>
            <a:off x="475488" y="7443216"/>
            <a:ext cx="7178040" cy="182880"/>
          </a:xfrm>
          <a:prstGeom prst="rect">
            <a:avLst/>
          </a:prstGeom>
          <a:noFill/>
        </p:spPr>
        <p:txBody>
          <a:bodyPr vert="horz" wrap="none" lIns="0" tIns="0" rIns="0" bIns="0" rtlCol="0" anchor="ctr">
            <a:noAutofit/>
          </a:bodyPr>
          <a:lstStyle/>
          <a:p>
            <a:pPr algn="l">
              <a:lnSpc>
                <a:spcPct val="110000"/>
              </a:lnSpc>
            </a:pPr>
            <a:r>
              <a:rPr lang="en-US" sz="800" b="0" i="0" cap="all" spc="210" dirty="0">
                <a:solidFill>
                  <a:schemeClr val="tx2"/>
                </a:solidFill>
                <a:latin typeface="Arial" panose="020B0604020202020204" pitchFamily="34" charset="0"/>
              </a:rPr>
              <a:t>STRICTLY PRIVATE AND CONFIDENTIAL</a:t>
            </a:r>
          </a:p>
        </p:txBody>
      </p:sp>
    </p:spTree>
    <p:extLst>
      <p:ext uri="{BB962C8B-B14F-4D97-AF65-F5344CB8AC3E}">
        <p14:creationId xmlns:p14="http://schemas.microsoft.com/office/powerpoint/2010/main" val="398550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wo Left On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E0F4-1F1C-4FBE-B91C-F47B9794DDCE}"/>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8D12C352-211E-40CF-81D2-978DAB4799D5}"/>
              </a:ext>
            </a:extLst>
          </p:cNvPr>
          <p:cNvSpPr>
            <a:spLocks noGrp="1"/>
          </p:cNvSpPr>
          <p:nvPr>
            <p:ph idx="10"/>
          </p:nvPr>
        </p:nvSpPr>
        <p:spPr>
          <a:xfrm>
            <a:off x="475488" y="2103120"/>
            <a:ext cx="4279392" cy="1965960"/>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a:extLst>
              <a:ext uri="{FF2B5EF4-FFF2-40B4-BE49-F238E27FC236}">
                <a16:creationId xmlns:a16="http://schemas.microsoft.com/office/drawing/2014/main" id="{91E58ADB-50D0-4F07-968C-D0C50D1EF1A1}"/>
              </a:ext>
            </a:extLst>
          </p:cNvPr>
          <p:cNvSpPr>
            <a:spLocks noGrp="1"/>
          </p:cNvSpPr>
          <p:nvPr>
            <p:ph sz="quarter" idx="11"/>
          </p:nvPr>
        </p:nvSpPr>
        <p:spPr>
          <a:xfrm>
            <a:off x="475488" y="4617720"/>
            <a:ext cx="4279392"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a:extLst>
              <a:ext uri="{FF2B5EF4-FFF2-40B4-BE49-F238E27FC236}">
                <a16:creationId xmlns:a16="http://schemas.microsoft.com/office/drawing/2014/main" id="{14C7DD3F-2F2D-40A5-B79D-3DB265E6C6F6}"/>
              </a:ext>
            </a:extLst>
          </p:cNvPr>
          <p:cNvSpPr>
            <a:spLocks noGrp="1"/>
          </p:cNvSpPr>
          <p:nvPr>
            <p:ph sz="quarter" idx="12"/>
          </p:nvPr>
        </p:nvSpPr>
        <p:spPr>
          <a:xfrm>
            <a:off x="5303520" y="2103120"/>
            <a:ext cx="4279392" cy="44805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a:extLst>
              <a:ext uri="{FF2B5EF4-FFF2-40B4-BE49-F238E27FC236}">
                <a16:creationId xmlns:a16="http://schemas.microsoft.com/office/drawing/2014/main" id="{BA1AE80B-8717-4110-BACA-F12B04DF3DB1}"/>
              </a:ext>
            </a:extLst>
          </p:cNvPr>
          <p:cNvSpPr>
            <a:spLocks noGrp="1"/>
          </p:cNvSpPr>
          <p:nvPr>
            <p:ph type="subTitle" sz="quarter" idx="13"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44515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99C41-2C07-4DF3-B1B0-FCC1055F6682}"/>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DBAD9470-B354-423C-9275-C1AD63434D92}"/>
              </a:ext>
            </a:extLst>
          </p:cNvPr>
          <p:cNvSpPr>
            <a:spLocks noGrp="1"/>
          </p:cNvSpPr>
          <p:nvPr>
            <p:ph idx="10"/>
          </p:nvPr>
        </p:nvSpPr>
        <p:spPr>
          <a:xfrm>
            <a:off x="475488" y="2103120"/>
            <a:ext cx="4279392" cy="1965960"/>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a:extLst>
              <a:ext uri="{FF2B5EF4-FFF2-40B4-BE49-F238E27FC236}">
                <a16:creationId xmlns:a16="http://schemas.microsoft.com/office/drawing/2014/main" id="{9FD48659-669C-473C-90C4-2E247E3824C0}"/>
              </a:ext>
            </a:extLst>
          </p:cNvPr>
          <p:cNvSpPr>
            <a:spLocks noGrp="1"/>
          </p:cNvSpPr>
          <p:nvPr>
            <p:ph sz="quarter" idx="11"/>
          </p:nvPr>
        </p:nvSpPr>
        <p:spPr>
          <a:xfrm>
            <a:off x="475488" y="4617720"/>
            <a:ext cx="4279392"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a:extLst>
              <a:ext uri="{FF2B5EF4-FFF2-40B4-BE49-F238E27FC236}">
                <a16:creationId xmlns:a16="http://schemas.microsoft.com/office/drawing/2014/main" id="{6CC2553E-FFB0-4EFA-945D-69E52189CFD8}"/>
              </a:ext>
            </a:extLst>
          </p:cNvPr>
          <p:cNvSpPr>
            <a:spLocks noGrp="1"/>
          </p:cNvSpPr>
          <p:nvPr>
            <p:ph sz="quarter" idx="12"/>
          </p:nvPr>
        </p:nvSpPr>
        <p:spPr>
          <a:xfrm>
            <a:off x="5303520" y="2103120"/>
            <a:ext cx="4279392"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a:extLst>
              <a:ext uri="{FF2B5EF4-FFF2-40B4-BE49-F238E27FC236}">
                <a16:creationId xmlns:a16="http://schemas.microsoft.com/office/drawing/2014/main" id="{10732A78-234B-4138-9410-0E6D3320A18E}"/>
              </a:ext>
            </a:extLst>
          </p:cNvPr>
          <p:cNvSpPr>
            <a:spLocks noGrp="1"/>
          </p:cNvSpPr>
          <p:nvPr>
            <p:ph sz="quarter" idx="13"/>
          </p:nvPr>
        </p:nvSpPr>
        <p:spPr>
          <a:xfrm>
            <a:off x="5303520" y="4617720"/>
            <a:ext cx="4279392"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ageSubtitle">
            <a:extLst>
              <a:ext uri="{FF2B5EF4-FFF2-40B4-BE49-F238E27FC236}">
                <a16:creationId xmlns:a16="http://schemas.microsoft.com/office/drawing/2014/main" id="{E19AC130-1B43-43FC-8CB9-5A9CF6F512A8}"/>
              </a:ext>
            </a:extLst>
          </p:cNvPr>
          <p:cNvSpPr>
            <a:spLocks noGrp="1"/>
          </p:cNvSpPr>
          <p:nvPr>
            <p:ph type="subTitle" sz="quarter" idx="14"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20933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One Top One Bott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BEA1-FFB4-4FFC-BF72-5EF573E9ABA7}"/>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D937DE68-9B1B-4F04-9952-7BB37FA3C8FF}"/>
              </a:ext>
            </a:extLst>
          </p:cNvPr>
          <p:cNvSpPr>
            <a:spLocks noGrp="1"/>
          </p:cNvSpPr>
          <p:nvPr>
            <p:ph idx="10"/>
          </p:nvPr>
        </p:nvSpPr>
        <p:spPr>
          <a:xfrm>
            <a:off x="475488" y="2103120"/>
            <a:ext cx="9107424" cy="1965960"/>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a:extLst>
              <a:ext uri="{FF2B5EF4-FFF2-40B4-BE49-F238E27FC236}">
                <a16:creationId xmlns:a16="http://schemas.microsoft.com/office/drawing/2014/main" id="{A85F4812-A01A-4244-91BD-FB6125B77C05}"/>
              </a:ext>
            </a:extLst>
          </p:cNvPr>
          <p:cNvSpPr>
            <a:spLocks noGrp="1"/>
          </p:cNvSpPr>
          <p:nvPr>
            <p:ph sz="quarter" idx="11"/>
          </p:nvPr>
        </p:nvSpPr>
        <p:spPr>
          <a:xfrm>
            <a:off x="475488" y="4617720"/>
            <a:ext cx="9107424"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ageSubtitle">
            <a:extLst>
              <a:ext uri="{FF2B5EF4-FFF2-40B4-BE49-F238E27FC236}">
                <a16:creationId xmlns:a16="http://schemas.microsoft.com/office/drawing/2014/main" id="{734D2AA8-3CC9-430F-AC52-4BA4166690F7}"/>
              </a:ext>
            </a:extLst>
          </p:cNvPr>
          <p:cNvSpPr>
            <a:spLocks noGrp="1"/>
          </p:cNvSpPr>
          <p:nvPr>
            <p:ph type="subTitle" sz="quarter" idx="12"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809806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One Top Two Bott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8F14-1032-4820-8206-0D985E0B6916}"/>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DCE447E7-8DC6-4993-B556-1F3F15A00D8F}"/>
              </a:ext>
            </a:extLst>
          </p:cNvPr>
          <p:cNvSpPr>
            <a:spLocks noGrp="1"/>
          </p:cNvSpPr>
          <p:nvPr>
            <p:ph idx="10"/>
          </p:nvPr>
        </p:nvSpPr>
        <p:spPr>
          <a:xfrm>
            <a:off x="475488" y="2103120"/>
            <a:ext cx="9107424" cy="1965960"/>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a:extLst>
              <a:ext uri="{FF2B5EF4-FFF2-40B4-BE49-F238E27FC236}">
                <a16:creationId xmlns:a16="http://schemas.microsoft.com/office/drawing/2014/main" id="{ACE62D83-F3DD-40F4-B9F4-BB2CDFAD543F}"/>
              </a:ext>
            </a:extLst>
          </p:cNvPr>
          <p:cNvSpPr>
            <a:spLocks noGrp="1"/>
          </p:cNvSpPr>
          <p:nvPr>
            <p:ph sz="quarter" idx="11"/>
          </p:nvPr>
        </p:nvSpPr>
        <p:spPr>
          <a:xfrm>
            <a:off x="475488" y="4617720"/>
            <a:ext cx="4279392"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a:extLst>
              <a:ext uri="{FF2B5EF4-FFF2-40B4-BE49-F238E27FC236}">
                <a16:creationId xmlns:a16="http://schemas.microsoft.com/office/drawing/2014/main" id="{CFB3C128-D29E-4D95-8C08-D0ACDB76E7CD}"/>
              </a:ext>
            </a:extLst>
          </p:cNvPr>
          <p:cNvSpPr>
            <a:spLocks noGrp="1"/>
          </p:cNvSpPr>
          <p:nvPr>
            <p:ph sz="quarter" idx="12"/>
          </p:nvPr>
        </p:nvSpPr>
        <p:spPr>
          <a:xfrm>
            <a:off x="5303520" y="4617720"/>
            <a:ext cx="4279392"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a:extLst>
              <a:ext uri="{FF2B5EF4-FFF2-40B4-BE49-F238E27FC236}">
                <a16:creationId xmlns:a16="http://schemas.microsoft.com/office/drawing/2014/main" id="{94DCD780-3D71-4C02-9F59-A288F4B75CCF}"/>
              </a:ext>
            </a:extLst>
          </p:cNvPr>
          <p:cNvSpPr>
            <a:spLocks noGrp="1"/>
          </p:cNvSpPr>
          <p:nvPr>
            <p:ph type="subTitle" sz="quarter" idx="13"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708944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wo Top One Bott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A598-E927-4D0D-A607-A47933261D88}"/>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99206390-DBD5-4E3E-B84B-F5C1E1A01F97}"/>
              </a:ext>
            </a:extLst>
          </p:cNvPr>
          <p:cNvSpPr>
            <a:spLocks noGrp="1"/>
          </p:cNvSpPr>
          <p:nvPr>
            <p:ph idx="10"/>
          </p:nvPr>
        </p:nvSpPr>
        <p:spPr>
          <a:xfrm>
            <a:off x="475488" y="2103120"/>
            <a:ext cx="4279392" cy="1965960"/>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a:extLst>
              <a:ext uri="{FF2B5EF4-FFF2-40B4-BE49-F238E27FC236}">
                <a16:creationId xmlns:a16="http://schemas.microsoft.com/office/drawing/2014/main" id="{466133B2-2F56-47D4-9A3B-8D6B76EB8C43}"/>
              </a:ext>
            </a:extLst>
          </p:cNvPr>
          <p:cNvSpPr>
            <a:spLocks noGrp="1"/>
          </p:cNvSpPr>
          <p:nvPr>
            <p:ph sz="quarter" idx="11"/>
          </p:nvPr>
        </p:nvSpPr>
        <p:spPr>
          <a:xfrm>
            <a:off x="5303520" y="2103120"/>
            <a:ext cx="4279392"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a:extLst>
              <a:ext uri="{FF2B5EF4-FFF2-40B4-BE49-F238E27FC236}">
                <a16:creationId xmlns:a16="http://schemas.microsoft.com/office/drawing/2014/main" id="{B1E88E26-CAC1-4EA3-B721-91A26930BCC9}"/>
              </a:ext>
            </a:extLst>
          </p:cNvPr>
          <p:cNvSpPr>
            <a:spLocks noGrp="1"/>
          </p:cNvSpPr>
          <p:nvPr>
            <p:ph sz="quarter" idx="12"/>
          </p:nvPr>
        </p:nvSpPr>
        <p:spPr>
          <a:xfrm>
            <a:off x="475488" y="4617720"/>
            <a:ext cx="9107424"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a:extLst>
              <a:ext uri="{FF2B5EF4-FFF2-40B4-BE49-F238E27FC236}">
                <a16:creationId xmlns:a16="http://schemas.microsoft.com/office/drawing/2014/main" id="{C033F137-27CE-4942-AF1B-5D5531208953}"/>
              </a:ext>
            </a:extLst>
          </p:cNvPr>
          <p:cNvSpPr>
            <a:spLocks noGrp="1"/>
          </p:cNvSpPr>
          <p:nvPr>
            <p:ph type="subTitle" sz="quarter" idx="13"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191927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6B2D-9329-458C-B707-C869098331BB}"/>
              </a:ext>
            </a:extLst>
          </p:cNvPr>
          <p:cNvSpPr>
            <a:spLocks noGrp="1"/>
          </p:cNvSpPr>
          <p:nvPr>
            <p:ph type="title"/>
          </p:nvPr>
        </p:nvSpPr>
        <p:spPr/>
        <p:txBody>
          <a:bodyPr/>
          <a:lstStyle/>
          <a:p>
            <a:r>
              <a:rPr lang="en-US"/>
              <a:t>Click to edit Master title style</a:t>
            </a:r>
          </a:p>
        </p:txBody>
      </p:sp>
      <p:sp>
        <p:nvSpPr>
          <p:cNvPr id="3" name="PageSubtitle">
            <a:extLst>
              <a:ext uri="{FF2B5EF4-FFF2-40B4-BE49-F238E27FC236}">
                <a16:creationId xmlns:a16="http://schemas.microsoft.com/office/drawing/2014/main" id="{C6421CA4-4708-4DFD-95FE-8AE6D136B21A}"/>
              </a:ext>
            </a:extLst>
          </p:cNvPr>
          <p:cNvSpPr>
            <a:spLocks noGrp="1"/>
          </p:cNvSpPr>
          <p:nvPr>
            <p:ph type="subTitle" idx="10" hasCustomPrompt="1"/>
          </p:nvPr>
        </p:nvSpPr>
        <p:spPr>
          <a:xfrm>
            <a:off x="475488" y="1325880"/>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310441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168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PlaceholderTitle">
            <a:extLst>
              <a:ext uri="{FF2B5EF4-FFF2-40B4-BE49-F238E27FC236}">
                <a16:creationId xmlns:a16="http://schemas.microsoft.com/office/drawing/2014/main" id="{C8D546CA-EF74-4DBC-98E9-1BF0DF38691A}"/>
              </a:ext>
            </a:extLst>
          </p:cNvPr>
          <p:cNvSpPr>
            <a:spLocks noGrp="1"/>
          </p:cNvSpPr>
          <p:nvPr>
            <p:ph type="title" idx="10" hasCustomPrompt="1"/>
          </p:nvPr>
        </p:nvSpPr>
        <p:spPr>
          <a:xfrm>
            <a:off x="475488" y="2084832"/>
            <a:ext cx="5394960" cy="2121408"/>
          </a:xfrm>
        </p:spPr>
        <p:txBody>
          <a:bodyPr vert="horz" wrap="square" lIns="0" tIns="0" rIns="0" bIns="0" anchor="b">
            <a:noAutofit/>
          </a:bodyPr>
          <a:lstStyle>
            <a:lvl1pPr algn="l">
              <a:spcBef>
                <a:spcPct val="9500"/>
              </a:spcBef>
              <a:buFontTx/>
              <a:buNone/>
              <a:defRPr sz="3200" b="0" i="0">
                <a:solidFill>
                  <a:schemeClr val="tx2"/>
                </a:solidFill>
                <a:latin typeface="Arial" panose="020B0604020202020204" pitchFamily="34" charset="0"/>
              </a:defRPr>
            </a:lvl1pPr>
          </a:lstStyle>
          <a:p>
            <a:r>
              <a:rPr lang="en-US"/>
              <a:t>Section Divider Slide</a:t>
            </a:r>
          </a:p>
        </p:txBody>
      </p:sp>
      <p:sp>
        <p:nvSpPr>
          <p:cNvPr id="4" name="PlaceholderSubtitle">
            <a:extLst>
              <a:ext uri="{FF2B5EF4-FFF2-40B4-BE49-F238E27FC236}">
                <a16:creationId xmlns:a16="http://schemas.microsoft.com/office/drawing/2014/main" id="{C2FA290D-2707-4294-B3DD-F4C1B557EF0F}"/>
              </a:ext>
            </a:extLst>
          </p:cNvPr>
          <p:cNvSpPr>
            <a:spLocks noGrp="1"/>
          </p:cNvSpPr>
          <p:nvPr>
            <p:ph type="subTitle" idx="11" hasCustomPrompt="1"/>
          </p:nvPr>
        </p:nvSpPr>
        <p:spPr>
          <a:xfrm>
            <a:off x="475488" y="4343400"/>
            <a:ext cx="5394960" cy="758952"/>
          </a:xfrm>
        </p:spPr>
        <p:txBody>
          <a:bodyPr vert="horz" wrap="none" lIns="0" tIns="0" rIns="0" bIns="0" anchor="t">
            <a:noAutofit/>
          </a:bodyPr>
          <a:lstStyle>
            <a:lvl1pPr marL="0" indent="0" algn="l">
              <a:spcBef>
                <a:spcPts val="10"/>
              </a:spcBef>
              <a:buFontTx/>
              <a:buNone/>
              <a:defRPr sz="18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add Section Divider subtitle</a:t>
            </a:r>
          </a:p>
        </p:txBody>
      </p:sp>
      <p:sp>
        <p:nvSpPr>
          <p:cNvPr id="7" name="CoverGraphicNoImage">
            <a:extLst>
              <a:ext uri="{FF2B5EF4-FFF2-40B4-BE49-F238E27FC236}">
                <a16:creationId xmlns:a16="http://schemas.microsoft.com/office/drawing/2014/main" id="{DDB68050-51D0-4E5D-9C05-2FEB2C5A22CD}"/>
              </a:ext>
            </a:extLst>
          </p:cNvPr>
          <p:cNvSpPr txBox="1"/>
          <p:nvPr userDrawn="1"/>
        </p:nvSpPr>
        <p:spPr>
          <a:xfrm>
            <a:off x="6620256" y="0"/>
            <a:ext cx="3429000" cy="7772400"/>
          </a:xfrm>
          <a:prstGeom prst="rect">
            <a:avLst/>
          </a:prstGeom>
          <a:solidFill>
            <a:srgbClr val="F5F7F8"/>
          </a:solidFill>
        </p:spPr>
        <p:txBody>
          <a:bodyPr vert="horz" wrap="square" lIns="0" tIns="0" rIns="0" bIns="0" rtlCol="0" anchor="t">
            <a:noAutofit/>
          </a:bodyPr>
          <a:lstStyle/>
          <a:p>
            <a:pPr algn="r">
              <a:lnSpc>
                <a:spcPct val="110000"/>
              </a:lnSpc>
            </a:pPr>
            <a:endParaRPr lang="en-US" sz="1200" b="0" i="0" dirty="0">
              <a:solidFill>
                <a:schemeClr val="tx2"/>
              </a:solidFill>
              <a:latin typeface="+mn-lt"/>
            </a:endParaRPr>
          </a:p>
        </p:txBody>
      </p:sp>
      <p:sp>
        <p:nvSpPr>
          <p:cNvPr id="8" name="GradientBar">
            <a:extLst>
              <a:ext uri="{FF2B5EF4-FFF2-40B4-BE49-F238E27FC236}">
                <a16:creationId xmlns:a16="http://schemas.microsoft.com/office/drawing/2014/main" id="{63B5DFC7-20B8-4836-9806-E7513341BCF6}"/>
              </a:ext>
            </a:extLst>
          </p:cNvPr>
          <p:cNvSpPr txBox="1"/>
          <p:nvPr userDrawn="1"/>
        </p:nvSpPr>
        <p:spPr>
          <a:xfrm>
            <a:off x="6510528" y="0"/>
            <a:ext cx="109728" cy="7772400"/>
          </a:xfrm>
          <a:prstGeom prst="rect">
            <a:avLst/>
          </a:prstGeom>
          <a:gradFill flip="none" rotWithShape="1">
            <a:gsLst>
              <a:gs pos="50000">
                <a:schemeClr val="lt2">
                  <a:lumMod val="100000"/>
                </a:schemeClr>
              </a:gs>
              <a:gs pos="0">
                <a:srgbClr val="4E2A08"/>
              </a:gs>
              <a:gs pos="100000">
                <a:srgbClr val="4E2A08"/>
              </a:gs>
            </a:gsLst>
            <a:lin ang="5400000" scaled="1"/>
            <a:tileRect/>
          </a:gradFill>
        </p:spPr>
        <p:txBody>
          <a:bodyPr vert="horz" wrap="square" lIns="0" tIns="0" rIns="0" bIns="0" rtlCol="0" anchor="t">
            <a:noAutofit/>
          </a:bodyPr>
          <a:lstStyle/>
          <a:p>
            <a:pPr algn="r">
              <a:lnSpc>
                <a:spcPct val="110000"/>
              </a:lnSpc>
            </a:pPr>
            <a:endParaRPr lang="en-US" sz="1200" b="0" i="0" dirty="0">
              <a:solidFill>
                <a:schemeClr val="tx2"/>
              </a:solidFill>
              <a:latin typeface="+mn-lt"/>
            </a:endParaRPr>
          </a:p>
        </p:txBody>
      </p:sp>
      <p:sp>
        <p:nvSpPr>
          <p:cNvPr id="9" name="SectionGraphic">
            <a:extLst>
              <a:ext uri="{FF2B5EF4-FFF2-40B4-BE49-F238E27FC236}">
                <a16:creationId xmlns:a16="http://schemas.microsoft.com/office/drawing/2014/main" id="{CEAD7F5C-7D85-4D9A-96AF-9F80158B4FEC}"/>
              </a:ext>
            </a:extLst>
          </p:cNvPr>
          <p:cNvSpPr>
            <a:spLocks noGrp="1"/>
          </p:cNvSpPr>
          <p:nvPr>
            <p:ph type="pic" sz="quarter" idx="12"/>
          </p:nvPr>
        </p:nvSpPr>
        <p:spPr>
          <a:xfrm>
            <a:off x="6620256" y="0"/>
            <a:ext cx="3438144" cy="7772400"/>
          </a:xfrm>
          <a:prstGeom prst="rect">
            <a:avLst/>
          </a:prstGeom>
        </p:spPr>
        <p:txBody>
          <a:bodyPr/>
          <a:lstStyle>
            <a:lvl1pPr marL="3175" indent="0">
              <a:buFontTx/>
              <a:buNone/>
              <a:defRPr/>
            </a:lvl1pPr>
          </a:lstStyle>
          <a:p>
            <a:r>
              <a:rPr lang="en-US"/>
              <a:t>Click icon to add picture</a:t>
            </a:r>
          </a:p>
        </p:txBody>
      </p:sp>
      <p:sp>
        <p:nvSpPr>
          <p:cNvPr id="2" name="Rectangle 1">
            <a:extLst>
              <a:ext uri="{FF2B5EF4-FFF2-40B4-BE49-F238E27FC236}">
                <a16:creationId xmlns:a16="http://schemas.microsoft.com/office/drawing/2014/main" id="{F2B26B7B-21DA-4FB3-F69D-326035FD9EF9}"/>
              </a:ext>
            </a:extLst>
          </p:cNvPr>
          <p:cNvSpPr>
            <a:spLocks noChangeAspect="1"/>
          </p:cNvSpPr>
          <p:nvPr userDrawn="1">
            <p:custDataLst>
              <p:tags r:id="rId1"/>
            </p:custDataLst>
          </p:nvPr>
        </p:nvSpPr>
        <p:spPr>
          <a:xfrm>
            <a:off x="484632" y="475488"/>
            <a:ext cx="1591056" cy="320040"/>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spTree>
    <p:extLst>
      <p:ext uri="{BB962C8B-B14F-4D97-AF65-F5344CB8AC3E}">
        <p14:creationId xmlns:p14="http://schemas.microsoft.com/office/powerpoint/2010/main" val="14045319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ection Header">
    <p:spTree>
      <p:nvGrpSpPr>
        <p:cNvPr id="1" name=""/>
        <p:cNvGrpSpPr/>
        <p:nvPr/>
      </p:nvGrpSpPr>
      <p:grpSpPr>
        <a:xfrm>
          <a:off x="0" y="0"/>
          <a:ext cx="0" cy="0"/>
          <a:chOff x="0" y="0"/>
          <a:chExt cx="0" cy="0"/>
        </a:xfrm>
      </p:grpSpPr>
      <p:sp>
        <p:nvSpPr>
          <p:cNvPr id="3" name="AgendaLabel">
            <a:extLst>
              <a:ext uri="{FF2B5EF4-FFF2-40B4-BE49-F238E27FC236}">
                <a16:creationId xmlns:a16="http://schemas.microsoft.com/office/drawing/2014/main" id="{9B974D52-E447-4F91-B3C7-441E5677C606}"/>
              </a:ext>
            </a:extLst>
          </p:cNvPr>
          <p:cNvSpPr txBox="1"/>
          <p:nvPr userDrawn="1">
            <p:custDataLst>
              <p:tags r:id="rId1"/>
            </p:custDataLst>
          </p:nvPr>
        </p:nvSpPr>
        <p:spPr>
          <a:xfrm>
            <a:off x="475488" y="621792"/>
            <a:ext cx="9107424" cy="685800"/>
          </a:xfrm>
          <a:prstGeom prst="rect">
            <a:avLst/>
          </a:prstGeom>
          <a:noFill/>
        </p:spPr>
        <p:txBody>
          <a:bodyPr vert="horz" wrap="square" lIns="0" tIns="0" rIns="0" bIns="0" rtlCol="0" anchor="t">
            <a:noAutofit/>
          </a:bodyPr>
          <a:lstStyle/>
          <a:p>
            <a:pPr algn="l">
              <a:lnSpc>
                <a:spcPct val="110000"/>
              </a:lnSpc>
            </a:pPr>
            <a:r>
              <a:rPr lang="en-US" sz="2200" b="0" i="0" dirty="0">
                <a:solidFill>
                  <a:schemeClr val="tx2"/>
                </a:solidFill>
                <a:latin typeface="Arial" panose="020B0604020202020204" pitchFamily="34" charset="0"/>
              </a:rPr>
              <a:t>Agenda</a:t>
            </a:r>
          </a:p>
        </p:txBody>
      </p:sp>
      <p:sp>
        <p:nvSpPr>
          <p:cNvPr id="4" name="AgendaPage">
            <a:extLst>
              <a:ext uri="{FF2B5EF4-FFF2-40B4-BE49-F238E27FC236}">
                <a16:creationId xmlns:a16="http://schemas.microsoft.com/office/drawing/2014/main" id="{41C50B47-B59A-48E1-A6C2-756B3347D901}"/>
              </a:ext>
            </a:extLst>
          </p:cNvPr>
          <p:cNvSpPr txBox="1"/>
          <p:nvPr userDrawn="1">
            <p:custDataLst>
              <p:tags r:id="rId2"/>
            </p:custDataLst>
          </p:nvPr>
        </p:nvSpPr>
        <p:spPr>
          <a:xfrm>
            <a:off x="9193382" y="1673352"/>
            <a:ext cx="389529" cy="295337"/>
          </a:xfrm>
          <a:prstGeom prst="rect">
            <a:avLst/>
          </a:prstGeom>
          <a:noFill/>
        </p:spPr>
        <p:txBody>
          <a:bodyPr vert="horz" wrap="none" lIns="0" tIns="45720" rIns="0" bIns="45720" rtlCol="0" anchor="t">
            <a:spAutoFit/>
          </a:bodyPr>
          <a:lstStyle/>
          <a:p>
            <a:pPr algn="r">
              <a:lnSpc>
                <a:spcPct val="110000"/>
              </a:lnSpc>
            </a:pPr>
            <a:r>
              <a:rPr lang="en-US" sz="1300" b="0" i="0" dirty="0">
                <a:solidFill>
                  <a:schemeClr val="tx2"/>
                </a:solidFill>
                <a:latin typeface="Arial" panose="020B0604020202020204" pitchFamily="34" charset="0"/>
              </a:rPr>
              <a:t>Page</a:t>
            </a:r>
          </a:p>
        </p:txBody>
      </p:sp>
      <p:sp>
        <p:nvSpPr>
          <p:cNvPr id="5" name="AgendaTable">
            <a:extLst>
              <a:ext uri="{FF2B5EF4-FFF2-40B4-BE49-F238E27FC236}">
                <a16:creationId xmlns:a16="http://schemas.microsoft.com/office/drawing/2014/main" id="{0D90636A-78EE-43AA-BCA6-C81FCA03EBB3}"/>
              </a:ext>
            </a:extLst>
          </p:cNvPr>
          <p:cNvSpPr>
            <a:spLocks noGrp="1"/>
          </p:cNvSpPr>
          <p:nvPr>
            <p:ph type="tbl" idx="10"/>
          </p:nvPr>
        </p:nvSpPr>
        <p:spPr>
          <a:xfrm>
            <a:off x="457200" y="2039112"/>
            <a:ext cx="9107424" cy="5029200"/>
          </a:xfrm>
        </p:spPr>
        <p:txBody>
          <a:bodyPr/>
          <a:lstStyle>
            <a:lvl1pPr marL="3175" indent="0">
              <a:buFontTx/>
              <a:buNone/>
              <a:defRPr sz="1300" b="0" i="0">
                <a:solidFill>
                  <a:schemeClr val="bg2"/>
                </a:solidFill>
                <a:latin typeface="Arial" panose="020B0604020202020204" pitchFamily="34" charset="0"/>
              </a:defRPr>
            </a:lvl1pPr>
          </a:lstStyle>
          <a:p>
            <a:r>
              <a:rPr lang="en-US"/>
              <a:t>Click icon to add table</a:t>
            </a:r>
          </a:p>
        </p:txBody>
      </p:sp>
    </p:spTree>
    <p:extLst>
      <p:ext uri="{BB962C8B-B14F-4D97-AF65-F5344CB8AC3E}">
        <p14:creationId xmlns:p14="http://schemas.microsoft.com/office/powerpoint/2010/main" val="293441842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Disclaim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4820-0838-4D92-BD4F-8AD5C26C6C6F}"/>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AA6CAFA8-2E12-47EB-800A-09798C410F24}"/>
              </a:ext>
            </a:extLst>
          </p:cNvPr>
          <p:cNvSpPr>
            <a:spLocks noGrp="1"/>
          </p:cNvSpPr>
          <p:nvPr>
            <p:ph type="body" idx="10"/>
          </p:nvPr>
        </p:nvSpPr>
        <p:spPr>
          <a:xfrm>
            <a:off x="475488" y="1801368"/>
            <a:ext cx="9107424" cy="5029200"/>
          </a:xfrm>
        </p:spPr>
        <p:txBody>
          <a:bodyPr vert="horz" wrap="square" lIns="91440" tIns="36576" rIns="36576" bIns="36576" anchor="t">
            <a:noAutofit/>
          </a:bodyPr>
          <a:lstStyle>
            <a:lvl1pPr marL="3175" indent="0" algn="l">
              <a:lnSpc>
                <a:spcPct val="110000"/>
              </a:lnSpc>
              <a:spcBef>
                <a:spcPct val="0"/>
              </a:spcBef>
              <a:buFontTx/>
              <a:buNone/>
              <a:defRPr sz="1200" b="0" i="0">
                <a:solidFill>
                  <a:schemeClr val="tx2"/>
                </a:solidFill>
                <a:latin typeface="Arial" panose="020B0604020202020204" pitchFamily="34" charset="0"/>
              </a:defRPr>
            </a:lvl1pPr>
            <a:lvl2pPr marL="27432" indent="0" algn="l">
              <a:lnSpc>
                <a:spcPct val="110000"/>
              </a:lnSpc>
              <a:spcBef>
                <a:spcPct val="0"/>
              </a:spcBef>
              <a:buFontTx/>
              <a:buNone/>
              <a:defRPr sz="1200" b="0" i="0">
                <a:solidFill>
                  <a:schemeClr val="tx2"/>
                </a:solidFill>
                <a:latin typeface="Arial" panose="020B0604020202020204" pitchFamily="34" charset="0"/>
              </a:defRPr>
            </a:lvl2pPr>
            <a:lvl3pPr marL="173736" indent="0" algn="l">
              <a:lnSpc>
                <a:spcPct val="110000"/>
              </a:lnSpc>
              <a:spcBef>
                <a:spcPct val="0"/>
              </a:spcBef>
              <a:buFontTx/>
              <a:buNone/>
              <a:defRPr sz="1200" b="0" i="0">
                <a:solidFill>
                  <a:schemeClr val="tx2"/>
                </a:solidFill>
                <a:latin typeface="Arial" panose="020B0604020202020204" pitchFamily="34" charset="0"/>
              </a:defRPr>
            </a:lvl3pPr>
            <a:lvl4pPr marL="338328" indent="0" algn="l">
              <a:lnSpc>
                <a:spcPct val="110000"/>
              </a:lnSpc>
              <a:spcBef>
                <a:spcPct val="0"/>
              </a:spcBef>
              <a:buFontTx/>
              <a:buNone/>
              <a:defRPr sz="1200" b="0" i="0">
                <a:solidFill>
                  <a:schemeClr val="tx2"/>
                </a:solidFill>
                <a:latin typeface="Arial" panose="020B0604020202020204" pitchFamily="34" charset="0"/>
              </a:defRPr>
            </a:lvl4pPr>
            <a:lvl5pPr marL="502920" indent="0" algn="l">
              <a:lnSpc>
                <a:spcPct val="110000"/>
              </a:lnSpc>
              <a:spcBef>
                <a:spcPct val="0"/>
              </a:spcBef>
              <a:buFontTx/>
              <a:buNone/>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221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B">
    <p:spTree>
      <p:nvGrpSpPr>
        <p:cNvPr id="1" name=""/>
        <p:cNvGrpSpPr/>
        <p:nvPr/>
      </p:nvGrpSpPr>
      <p:grpSpPr>
        <a:xfrm>
          <a:off x="0" y="0"/>
          <a:ext cx="0" cy="0"/>
          <a:chOff x="0" y="0"/>
          <a:chExt cx="0" cy="0"/>
        </a:xfrm>
      </p:grpSpPr>
      <p:sp>
        <p:nvSpPr>
          <p:cNvPr id="3" name="PlaceholderTitle">
            <a:extLst>
              <a:ext uri="{FF2B5EF4-FFF2-40B4-BE49-F238E27FC236}">
                <a16:creationId xmlns:a16="http://schemas.microsoft.com/office/drawing/2014/main" id="{09E70B9E-348A-48A0-BC26-265733698449}"/>
              </a:ext>
            </a:extLst>
          </p:cNvPr>
          <p:cNvSpPr>
            <a:spLocks noGrp="1"/>
          </p:cNvSpPr>
          <p:nvPr>
            <p:ph type="title" idx="10" hasCustomPrompt="1"/>
          </p:nvPr>
        </p:nvSpPr>
        <p:spPr>
          <a:xfrm>
            <a:off x="475488" y="1179576"/>
            <a:ext cx="5358384" cy="2295144"/>
          </a:xfrm>
        </p:spPr>
        <p:txBody>
          <a:bodyPr vert="horz" wrap="square" lIns="0" tIns="0" rIns="0" bIns="0" anchor="b">
            <a:noAutofit/>
          </a:bodyPr>
          <a:lstStyle>
            <a:lvl1pPr algn="l">
              <a:spcBef>
                <a:spcPct val="9500"/>
              </a:spcBef>
              <a:buFontTx/>
              <a:buNone/>
              <a:defRPr sz="3600" b="0" i="0">
                <a:solidFill>
                  <a:schemeClr val="tx2"/>
                </a:solidFill>
                <a:latin typeface="Arial" panose="020B0604020202020204" pitchFamily="34" charset="0"/>
              </a:defRPr>
            </a:lvl1pPr>
          </a:lstStyle>
          <a:p>
            <a:r>
              <a:rPr lang="en-US"/>
              <a:t>[Presentation title]</a:t>
            </a:r>
          </a:p>
        </p:txBody>
      </p:sp>
      <p:sp>
        <p:nvSpPr>
          <p:cNvPr id="4" name="PlaceholderSubtitle">
            <a:extLst>
              <a:ext uri="{FF2B5EF4-FFF2-40B4-BE49-F238E27FC236}">
                <a16:creationId xmlns:a16="http://schemas.microsoft.com/office/drawing/2014/main" id="{5B82BE4C-AAD4-4B66-903A-3293F8A22362}"/>
              </a:ext>
            </a:extLst>
          </p:cNvPr>
          <p:cNvSpPr>
            <a:spLocks noGrp="1"/>
          </p:cNvSpPr>
          <p:nvPr>
            <p:ph type="subTitle" idx="11" hasCustomPrompt="1"/>
          </p:nvPr>
        </p:nvSpPr>
        <p:spPr>
          <a:xfrm>
            <a:off x="475488" y="3703320"/>
            <a:ext cx="1563624" cy="585216"/>
          </a:xfrm>
        </p:spPr>
        <p:txBody>
          <a:bodyPr vert="horz" wrap="none" lIns="0" tIns="0" rIns="0" bIns="0" anchor="t">
            <a:noAutofit/>
          </a:bodyPr>
          <a:lstStyle>
            <a:lvl1pPr marL="0" indent="0" algn="l">
              <a:spcBef>
                <a:spcPts val="10"/>
              </a:spcBef>
              <a:buFontTx/>
              <a:buNone/>
              <a:defRPr sz="18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Event name/subtitle</a:t>
            </a:r>
          </a:p>
        </p:txBody>
      </p:sp>
      <p:sp>
        <p:nvSpPr>
          <p:cNvPr id="5" name="CoverPageDateText">
            <a:extLst>
              <a:ext uri="{FF2B5EF4-FFF2-40B4-BE49-F238E27FC236}">
                <a16:creationId xmlns:a16="http://schemas.microsoft.com/office/drawing/2014/main" id="{AA509741-340D-4BB8-B112-01BBAC762725}"/>
              </a:ext>
            </a:extLst>
          </p:cNvPr>
          <p:cNvSpPr>
            <a:spLocks noGrp="1"/>
          </p:cNvSpPr>
          <p:nvPr>
            <p:ph type="body" sz="quarter" idx="12" hasCustomPrompt="1"/>
          </p:nvPr>
        </p:nvSpPr>
        <p:spPr>
          <a:xfrm>
            <a:off x="2304288" y="7424928"/>
            <a:ext cx="3008376" cy="219456"/>
          </a:xfrm>
          <a:prstGeom prst="rect">
            <a:avLst/>
          </a:prstGeom>
        </p:spPr>
        <p:txBody>
          <a:bodyPr vert="horz" wrap="none" lIns="0" tIns="0" rIns="0" bIns="45720" anchor="b">
            <a:noAutofit/>
          </a:bodyPr>
          <a:lstStyle>
            <a:lvl1pPr marL="3175" indent="0" algn="l">
              <a:spcBef>
                <a:spcPts val="10"/>
              </a:spcBef>
              <a:buFontTx/>
              <a:buNone/>
              <a:defRPr sz="1000" b="0" i="0">
                <a:solidFill>
                  <a:schemeClr val="tx2"/>
                </a:solidFill>
                <a:latin typeface="Arial" panose="020B0604020202020204" pitchFamily="34" charset="0"/>
              </a:defRPr>
            </a:lvl1pPr>
            <a:lvl2pPr marL="27432" indent="0" algn="l">
              <a:buFontTx/>
              <a:buNone/>
              <a:defRPr sz="1000" b="0" i="0">
                <a:solidFill>
                  <a:schemeClr val="tx2"/>
                </a:solidFill>
                <a:latin typeface="Arial" panose="020B0604020202020204" pitchFamily="34" charset="0"/>
              </a:defRPr>
            </a:lvl2pPr>
            <a:lvl3pPr marL="173736" indent="0" algn="l">
              <a:buFontTx/>
              <a:buNone/>
              <a:defRPr sz="1000" b="0" i="0">
                <a:solidFill>
                  <a:schemeClr val="tx2"/>
                </a:solidFill>
                <a:latin typeface="Arial" panose="020B0604020202020204" pitchFamily="34" charset="0"/>
              </a:defRPr>
            </a:lvl3pPr>
            <a:lvl4pPr marL="338328" indent="0" algn="l">
              <a:buFontTx/>
              <a:buNone/>
              <a:defRPr sz="1000" b="0" i="0">
                <a:solidFill>
                  <a:schemeClr val="tx2"/>
                </a:solidFill>
                <a:latin typeface="Arial" panose="020B0604020202020204" pitchFamily="34" charset="0"/>
              </a:defRPr>
            </a:lvl4pPr>
            <a:lvl5pPr marL="502920" indent="0" algn="l">
              <a:buFontTx/>
              <a:buNone/>
              <a:defRPr sz="1000" b="0" i="0">
                <a:solidFill>
                  <a:schemeClr val="tx2"/>
                </a:solidFill>
                <a:latin typeface="Arial" panose="020B0604020202020204" pitchFamily="34" charset="0"/>
              </a:defRPr>
            </a:lvl5pPr>
          </a:lstStyle>
          <a:p>
            <a:pPr lvl="0"/>
            <a:r>
              <a:rPr lang="en-US"/>
              <a:t>| March 2021</a:t>
            </a:r>
          </a:p>
        </p:txBody>
      </p:sp>
      <p:pic>
        <p:nvPicPr>
          <p:cNvPr id="7" name="BrandLogo">
            <a:extLst>
              <a:ext uri="{FF2B5EF4-FFF2-40B4-BE49-F238E27FC236}">
                <a16:creationId xmlns:a16="http://schemas.microsoft.com/office/drawing/2014/main" id="{C340A216-3CB1-4D12-AE33-B7005605BE9E}"/>
              </a:ext>
            </a:extLst>
          </p:cNvPr>
          <p:cNvPicPr>
            <a:picLocks/>
          </p:cNvPicPr>
          <p:nvPr userDrawn="1">
            <p:custDataLst>
              <p:tags r:id="rId1"/>
            </p:custDataLst>
          </p:nvPr>
        </p:nvPicPr>
        <p:blipFill>
          <a:blip r:embed="rId3"/>
          <a:stretch>
            <a:fillRect/>
          </a:stretch>
        </p:blipFill>
        <p:spPr>
          <a:xfrm>
            <a:off x="484632" y="475488"/>
            <a:ext cx="1591056" cy="320040"/>
          </a:xfrm>
          <a:prstGeom prst="rect">
            <a:avLst/>
          </a:prstGeom>
        </p:spPr>
      </p:pic>
      <p:sp>
        <p:nvSpPr>
          <p:cNvPr id="8" name="CoverGraphic">
            <a:extLst>
              <a:ext uri="{FF2B5EF4-FFF2-40B4-BE49-F238E27FC236}">
                <a16:creationId xmlns:a16="http://schemas.microsoft.com/office/drawing/2014/main" id="{552B11B5-C83F-477A-8904-249433CA2854}"/>
              </a:ext>
            </a:extLst>
          </p:cNvPr>
          <p:cNvSpPr>
            <a:spLocks noGrp="1"/>
          </p:cNvSpPr>
          <p:nvPr>
            <p:ph type="pic" sz="quarter" idx="13"/>
          </p:nvPr>
        </p:nvSpPr>
        <p:spPr>
          <a:xfrm>
            <a:off x="6620256" y="0"/>
            <a:ext cx="3429000" cy="7772400"/>
          </a:xfrm>
          <a:prstGeom prst="rect">
            <a:avLst/>
          </a:prstGeom>
        </p:spPr>
        <p:txBody>
          <a:bodyPr vert="horz" wrap="square" lIns="0" tIns="36576" rIns="36576" bIns="36576" anchor="t">
            <a:noAutofit/>
          </a:bodyPr>
          <a:lstStyle>
            <a:lvl1pPr marL="3175" indent="0" algn="r">
              <a:buFontTx/>
              <a:buNone/>
              <a:defRPr sz="1100" b="0" i="0">
                <a:solidFill>
                  <a:schemeClr val="bg2"/>
                </a:solidFill>
              </a:defRPr>
            </a:lvl1pPr>
          </a:lstStyle>
          <a:p>
            <a:r>
              <a:rPr lang="en-US"/>
              <a:t>Click icon to add picture</a:t>
            </a:r>
          </a:p>
        </p:txBody>
      </p:sp>
      <p:sp>
        <p:nvSpPr>
          <p:cNvPr id="9" name="GradientBar">
            <a:extLst>
              <a:ext uri="{FF2B5EF4-FFF2-40B4-BE49-F238E27FC236}">
                <a16:creationId xmlns:a16="http://schemas.microsoft.com/office/drawing/2014/main" id="{18B640E3-72E5-420D-A469-8B670B26AD62}"/>
              </a:ext>
            </a:extLst>
          </p:cNvPr>
          <p:cNvSpPr txBox="1"/>
          <p:nvPr userDrawn="1"/>
        </p:nvSpPr>
        <p:spPr>
          <a:xfrm>
            <a:off x="6510528" y="0"/>
            <a:ext cx="109728" cy="7772400"/>
          </a:xfrm>
          <a:prstGeom prst="rect">
            <a:avLst/>
          </a:prstGeom>
          <a:gradFill flip="none" rotWithShape="1">
            <a:gsLst>
              <a:gs pos="50000">
                <a:schemeClr val="lt2">
                  <a:lumMod val="100000"/>
                </a:schemeClr>
              </a:gs>
              <a:gs pos="0">
                <a:srgbClr val="4E2A08"/>
              </a:gs>
              <a:gs pos="100000">
                <a:srgbClr val="4E2A08"/>
              </a:gs>
            </a:gsLst>
            <a:lin ang="5400000" scaled="1"/>
            <a:tileRect/>
          </a:gradFill>
        </p:spPr>
        <p:txBody>
          <a:bodyPr vert="horz" wrap="square" lIns="0" tIns="0" rIns="0" bIns="0" rtlCol="0" anchor="t">
            <a:noAutofit/>
          </a:bodyPr>
          <a:lstStyle/>
          <a:p>
            <a:pPr algn="r">
              <a:lnSpc>
                <a:spcPct val="110000"/>
              </a:lnSpc>
            </a:pPr>
            <a:endParaRPr lang="en-US" sz="1200" b="0" i="0" dirty="0">
              <a:solidFill>
                <a:schemeClr val="tx2"/>
              </a:solidFill>
              <a:latin typeface="+mn-lt"/>
            </a:endParaRPr>
          </a:p>
        </p:txBody>
      </p:sp>
      <p:sp>
        <p:nvSpPr>
          <p:cNvPr id="10" name="ConfidentialInternal">
            <a:extLst>
              <a:ext uri="{FF2B5EF4-FFF2-40B4-BE49-F238E27FC236}">
                <a16:creationId xmlns:a16="http://schemas.microsoft.com/office/drawing/2014/main" id="{544D8DE5-D899-4266-8109-0F751FD92CF8}"/>
              </a:ext>
            </a:extLst>
          </p:cNvPr>
          <p:cNvSpPr txBox="1"/>
          <p:nvPr userDrawn="1"/>
        </p:nvSpPr>
        <p:spPr>
          <a:xfrm>
            <a:off x="475488" y="7442085"/>
            <a:ext cx="2481449" cy="202299"/>
          </a:xfrm>
          <a:prstGeom prst="rect">
            <a:avLst/>
          </a:prstGeom>
          <a:noFill/>
        </p:spPr>
        <p:txBody>
          <a:bodyPr vert="horz" wrap="none" lIns="0" tIns="0" rIns="0" bIns="45720" rtlCol="0" anchor="b">
            <a:spAutoFit/>
          </a:bodyPr>
          <a:lstStyle/>
          <a:p>
            <a:pPr algn="l">
              <a:lnSpc>
                <a:spcPct val="110000"/>
              </a:lnSpc>
            </a:pPr>
            <a:r>
              <a:rPr lang="en-US" sz="1000" b="0" i="0" dirty="0">
                <a:solidFill>
                  <a:schemeClr val="tx2"/>
                </a:solidFill>
                <a:latin typeface="Arial" panose="020B0604020202020204" pitchFamily="34" charset="0"/>
              </a:rPr>
              <a:t>STRICTLY PRIVATE AND CONFIDENTIAL</a:t>
            </a:r>
          </a:p>
        </p:txBody>
      </p:sp>
    </p:spTree>
    <p:extLst>
      <p:ext uri="{BB962C8B-B14F-4D97-AF65-F5344CB8AC3E}">
        <p14:creationId xmlns:p14="http://schemas.microsoft.com/office/powerpoint/2010/main" val="1899516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hree Content Ta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3078-1DE3-4B27-A5C1-B3518F5EEE72}"/>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C6B76ADE-9B22-4E76-84FD-225963E59792}"/>
              </a:ext>
            </a:extLst>
          </p:cNvPr>
          <p:cNvSpPr>
            <a:spLocks noGrp="1"/>
          </p:cNvSpPr>
          <p:nvPr>
            <p:ph idx="10"/>
          </p:nvPr>
        </p:nvSpPr>
        <p:spPr>
          <a:xfrm>
            <a:off x="475488" y="2103120"/>
            <a:ext cx="2852928" cy="4480560"/>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a:extLst>
              <a:ext uri="{FF2B5EF4-FFF2-40B4-BE49-F238E27FC236}">
                <a16:creationId xmlns:a16="http://schemas.microsoft.com/office/drawing/2014/main" id="{D49EEAA2-C824-454C-8751-968BF779D36C}"/>
              </a:ext>
            </a:extLst>
          </p:cNvPr>
          <p:cNvSpPr>
            <a:spLocks noGrp="1"/>
          </p:cNvSpPr>
          <p:nvPr>
            <p:ph sz="quarter" idx="11"/>
          </p:nvPr>
        </p:nvSpPr>
        <p:spPr>
          <a:xfrm>
            <a:off x="3602736" y="2103120"/>
            <a:ext cx="2852928" cy="44805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a:extLst>
              <a:ext uri="{FF2B5EF4-FFF2-40B4-BE49-F238E27FC236}">
                <a16:creationId xmlns:a16="http://schemas.microsoft.com/office/drawing/2014/main" id="{A3D8447D-A0F8-46F6-A699-8F3F5011F845}"/>
              </a:ext>
            </a:extLst>
          </p:cNvPr>
          <p:cNvSpPr>
            <a:spLocks noGrp="1"/>
          </p:cNvSpPr>
          <p:nvPr>
            <p:ph sz="quarter" idx="12"/>
          </p:nvPr>
        </p:nvSpPr>
        <p:spPr>
          <a:xfrm>
            <a:off x="6729984" y="2103120"/>
            <a:ext cx="2852928" cy="44805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a:extLst>
              <a:ext uri="{FF2B5EF4-FFF2-40B4-BE49-F238E27FC236}">
                <a16:creationId xmlns:a16="http://schemas.microsoft.com/office/drawing/2014/main" id="{DC7A2686-E9E0-4D59-8307-6B0B6DD89181}"/>
              </a:ext>
            </a:extLst>
          </p:cNvPr>
          <p:cNvSpPr>
            <a:spLocks noGrp="1"/>
          </p:cNvSpPr>
          <p:nvPr>
            <p:ph type="subTitle" sz="quarter" idx="13"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950227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hree Content W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8DE6-8C14-4652-9A79-2BC142252837}"/>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EC14D4EE-C7CC-4C89-BA26-748D3B25B305}"/>
              </a:ext>
            </a:extLst>
          </p:cNvPr>
          <p:cNvSpPr>
            <a:spLocks noGrp="1"/>
          </p:cNvSpPr>
          <p:nvPr>
            <p:ph idx="10"/>
          </p:nvPr>
        </p:nvSpPr>
        <p:spPr>
          <a:xfrm>
            <a:off x="475488" y="1920240"/>
            <a:ext cx="9107424" cy="1307592"/>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a:extLst>
              <a:ext uri="{FF2B5EF4-FFF2-40B4-BE49-F238E27FC236}">
                <a16:creationId xmlns:a16="http://schemas.microsoft.com/office/drawing/2014/main" id="{66F1AA9D-81B0-424C-940D-A25FDFE7C82F}"/>
              </a:ext>
            </a:extLst>
          </p:cNvPr>
          <p:cNvSpPr>
            <a:spLocks noGrp="1"/>
          </p:cNvSpPr>
          <p:nvPr>
            <p:ph sz="quarter" idx="11"/>
          </p:nvPr>
        </p:nvSpPr>
        <p:spPr>
          <a:xfrm>
            <a:off x="475488" y="3593592"/>
            <a:ext cx="9107424" cy="1307592"/>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a:extLst>
              <a:ext uri="{FF2B5EF4-FFF2-40B4-BE49-F238E27FC236}">
                <a16:creationId xmlns:a16="http://schemas.microsoft.com/office/drawing/2014/main" id="{26ABE078-22CC-4761-8EEF-A00F476F9740}"/>
              </a:ext>
            </a:extLst>
          </p:cNvPr>
          <p:cNvSpPr>
            <a:spLocks noGrp="1"/>
          </p:cNvSpPr>
          <p:nvPr>
            <p:ph sz="quarter" idx="12"/>
          </p:nvPr>
        </p:nvSpPr>
        <p:spPr>
          <a:xfrm>
            <a:off x="475488" y="5276088"/>
            <a:ext cx="9107424" cy="1307592"/>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a:extLst>
              <a:ext uri="{FF2B5EF4-FFF2-40B4-BE49-F238E27FC236}">
                <a16:creationId xmlns:a16="http://schemas.microsoft.com/office/drawing/2014/main" id="{AA7C7778-FBDC-4233-B93C-4C9E70EA4711}"/>
              </a:ext>
            </a:extLst>
          </p:cNvPr>
          <p:cNvSpPr>
            <a:spLocks noGrp="1"/>
          </p:cNvSpPr>
          <p:nvPr>
            <p:ph type="subTitle" sz="quarter" idx="13"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993562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ix Content 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5720F-CF94-431F-B4DD-B552975C1E79}"/>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6080C452-E2F3-440E-8413-51FE5322588A}"/>
              </a:ext>
            </a:extLst>
          </p:cNvPr>
          <p:cNvSpPr>
            <a:spLocks noGrp="1"/>
          </p:cNvSpPr>
          <p:nvPr>
            <p:ph idx="10"/>
          </p:nvPr>
        </p:nvSpPr>
        <p:spPr>
          <a:xfrm>
            <a:off x="475488" y="1920240"/>
            <a:ext cx="4279392" cy="1307592"/>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a:extLst>
              <a:ext uri="{FF2B5EF4-FFF2-40B4-BE49-F238E27FC236}">
                <a16:creationId xmlns:a16="http://schemas.microsoft.com/office/drawing/2014/main" id="{74BD1179-0DB3-4AE0-A249-84AB44163197}"/>
              </a:ext>
            </a:extLst>
          </p:cNvPr>
          <p:cNvSpPr>
            <a:spLocks noGrp="1"/>
          </p:cNvSpPr>
          <p:nvPr>
            <p:ph sz="quarter" idx="11"/>
          </p:nvPr>
        </p:nvSpPr>
        <p:spPr>
          <a:xfrm>
            <a:off x="475488" y="3593592"/>
            <a:ext cx="4279392" cy="1307592"/>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a:extLst>
              <a:ext uri="{FF2B5EF4-FFF2-40B4-BE49-F238E27FC236}">
                <a16:creationId xmlns:a16="http://schemas.microsoft.com/office/drawing/2014/main" id="{7C8648D7-2F98-4663-A805-8F56B17EBC3F}"/>
              </a:ext>
            </a:extLst>
          </p:cNvPr>
          <p:cNvSpPr>
            <a:spLocks noGrp="1"/>
          </p:cNvSpPr>
          <p:nvPr>
            <p:ph sz="quarter" idx="12"/>
          </p:nvPr>
        </p:nvSpPr>
        <p:spPr>
          <a:xfrm>
            <a:off x="475488" y="5276088"/>
            <a:ext cx="4279392" cy="1307592"/>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a:extLst>
              <a:ext uri="{FF2B5EF4-FFF2-40B4-BE49-F238E27FC236}">
                <a16:creationId xmlns:a16="http://schemas.microsoft.com/office/drawing/2014/main" id="{65FFEC89-60ED-4897-AE7C-3EA48B70DED0}"/>
              </a:ext>
            </a:extLst>
          </p:cNvPr>
          <p:cNvSpPr>
            <a:spLocks noGrp="1"/>
          </p:cNvSpPr>
          <p:nvPr>
            <p:ph sz="quarter" idx="13"/>
          </p:nvPr>
        </p:nvSpPr>
        <p:spPr>
          <a:xfrm>
            <a:off x="5303520" y="1920240"/>
            <a:ext cx="4279392" cy="1307592"/>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5">
            <a:extLst>
              <a:ext uri="{FF2B5EF4-FFF2-40B4-BE49-F238E27FC236}">
                <a16:creationId xmlns:a16="http://schemas.microsoft.com/office/drawing/2014/main" id="{F8467ED8-92EC-43F1-8151-D7802CB556D8}"/>
              </a:ext>
            </a:extLst>
          </p:cNvPr>
          <p:cNvSpPr>
            <a:spLocks noGrp="1"/>
          </p:cNvSpPr>
          <p:nvPr>
            <p:ph sz="quarter" idx="14"/>
          </p:nvPr>
        </p:nvSpPr>
        <p:spPr>
          <a:xfrm>
            <a:off x="5303520" y="3593592"/>
            <a:ext cx="4279392" cy="1307592"/>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6">
            <a:extLst>
              <a:ext uri="{FF2B5EF4-FFF2-40B4-BE49-F238E27FC236}">
                <a16:creationId xmlns:a16="http://schemas.microsoft.com/office/drawing/2014/main" id="{EEBBB8DF-C3F8-4D26-858C-A62FF3444811}"/>
              </a:ext>
            </a:extLst>
          </p:cNvPr>
          <p:cNvSpPr>
            <a:spLocks noGrp="1"/>
          </p:cNvSpPr>
          <p:nvPr>
            <p:ph sz="quarter" idx="15"/>
          </p:nvPr>
        </p:nvSpPr>
        <p:spPr>
          <a:xfrm>
            <a:off x="5303520" y="5276088"/>
            <a:ext cx="4279392" cy="1307592"/>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ageSubtitle">
            <a:extLst>
              <a:ext uri="{FF2B5EF4-FFF2-40B4-BE49-F238E27FC236}">
                <a16:creationId xmlns:a16="http://schemas.microsoft.com/office/drawing/2014/main" id="{439D25B4-68AD-4B2A-BF30-AD675B2DAEC4}"/>
              </a:ext>
            </a:extLst>
          </p:cNvPr>
          <p:cNvSpPr>
            <a:spLocks noGrp="1"/>
          </p:cNvSpPr>
          <p:nvPr>
            <p:ph type="subTitle" sz="quarter" idx="16"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1092837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i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A530-668D-4827-A7AD-28C68693AF12}"/>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A613AF66-D547-49CA-9E11-85B9036A7211}"/>
              </a:ext>
            </a:extLst>
          </p:cNvPr>
          <p:cNvSpPr>
            <a:spLocks noGrp="1"/>
          </p:cNvSpPr>
          <p:nvPr>
            <p:ph idx="10"/>
          </p:nvPr>
        </p:nvSpPr>
        <p:spPr>
          <a:xfrm>
            <a:off x="475488" y="2103120"/>
            <a:ext cx="2852928" cy="1965960"/>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a:extLst>
              <a:ext uri="{FF2B5EF4-FFF2-40B4-BE49-F238E27FC236}">
                <a16:creationId xmlns:a16="http://schemas.microsoft.com/office/drawing/2014/main" id="{76D2880C-7277-4D69-9E09-BEA9B53B33EA}"/>
              </a:ext>
            </a:extLst>
          </p:cNvPr>
          <p:cNvSpPr>
            <a:spLocks noGrp="1"/>
          </p:cNvSpPr>
          <p:nvPr>
            <p:ph sz="quarter" idx="11"/>
          </p:nvPr>
        </p:nvSpPr>
        <p:spPr>
          <a:xfrm>
            <a:off x="3602736" y="2103120"/>
            <a:ext cx="2852928"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a:extLst>
              <a:ext uri="{FF2B5EF4-FFF2-40B4-BE49-F238E27FC236}">
                <a16:creationId xmlns:a16="http://schemas.microsoft.com/office/drawing/2014/main" id="{06CFDBB2-9875-4835-BF9E-97BD5C3C601E}"/>
              </a:ext>
            </a:extLst>
          </p:cNvPr>
          <p:cNvSpPr>
            <a:spLocks noGrp="1"/>
          </p:cNvSpPr>
          <p:nvPr>
            <p:ph sz="quarter" idx="12"/>
          </p:nvPr>
        </p:nvSpPr>
        <p:spPr>
          <a:xfrm>
            <a:off x="6729984" y="2103120"/>
            <a:ext cx="2852928"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a:extLst>
              <a:ext uri="{FF2B5EF4-FFF2-40B4-BE49-F238E27FC236}">
                <a16:creationId xmlns:a16="http://schemas.microsoft.com/office/drawing/2014/main" id="{5D086BEE-A07B-4225-A31D-0B3FBA80074D}"/>
              </a:ext>
            </a:extLst>
          </p:cNvPr>
          <p:cNvSpPr>
            <a:spLocks noGrp="1"/>
          </p:cNvSpPr>
          <p:nvPr>
            <p:ph sz="quarter" idx="13"/>
          </p:nvPr>
        </p:nvSpPr>
        <p:spPr>
          <a:xfrm>
            <a:off x="475488" y="4617720"/>
            <a:ext cx="2852928"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5">
            <a:extLst>
              <a:ext uri="{FF2B5EF4-FFF2-40B4-BE49-F238E27FC236}">
                <a16:creationId xmlns:a16="http://schemas.microsoft.com/office/drawing/2014/main" id="{87BEDDA1-3DC6-4613-A459-E08991B4AA93}"/>
              </a:ext>
            </a:extLst>
          </p:cNvPr>
          <p:cNvSpPr>
            <a:spLocks noGrp="1"/>
          </p:cNvSpPr>
          <p:nvPr>
            <p:ph sz="quarter" idx="14"/>
          </p:nvPr>
        </p:nvSpPr>
        <p:spPr>
          <a:xfrm>
            <a:off x="3602736" y="4617720"/>
            <a:ext cx="2852928"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6">
            <a:extLst>
              <a:ext uri="{FF2B5EF4-FFF2-40B4-BE49-F238E27FC236}">
                <a16:creationId xmlns:a16="http://schemas.microsoft.com/office/drawing/2014/main" id="{15A1D981-969A-497B-B078-7AD57A7728EE}"/>
              </a:ext>
            </a:extLst>
          </p:cNvPr>
          <p:cNvSpPr>
            <a:spLocks noGrp="1"/>
          </p:cNvSpPr>
          <p:nvPr>
            <p:ph sz="quarter" idx="15"/>
          </p:nvPr>
        </p:nvSpPr>
        <p:spPr>
          <a:xfrm>
            <a:off x="6729984" y="4617720"/>
            <a:ext cx="2852928"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ageSubtitle">
            <a:extLst>
              <a:ext uri="{FF2B5EF4-FFF2-40B4-BE49-F238E27FC236}">
                <a16:creationId xmlns:a16="http://schemas.microsoft.com/office/drawing/2014/main" id="{142BD874-4B86-426D-82AD-89EBE2AE92E1}"/>
              </a:ext>
            </a:extLst>
          </p:cNvPr>
          <p:cNvSpPr>
            <a:spLocks noGrp="1"/>
          </p:cNvSpPr>
          <p:nvPr>
            <p:ph type="subTitle" sz="quarter" idx="16"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597291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Eigh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1E-FBDC-4C28-875A-17FA5D361431}"/>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C82BA2EC-784F-4FE4-8868-A8839DB53E0C}"/>
              </a:ext>
            </a:extLst>
          </p:cNvPr>
          <p:cNvSpPr>
            <a:spLocks noGrp="1"/>
          </p:cNvSpPr>
          <p:nvPr>
            <p:ph idx="10"/>
          </p:nvPr>
        </p:nvSpPr>
        <p:spPr>
          <a:xfrm>
            <a:off x="475488" y="2103120"/>
            <a:ext cx="2139696" cy="1965960"/>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a:extLst>
              <a:ext uri="{FF2B5EF4-FFF2-40B4-BE49-F238E27FC236}">
                <a16:creationId xmlns:a16="http://schemas.microsoft.com/office/drawing/2014/main" id="{364AE2BC-4D24-4CF1-B93E-4A89CDBC867E}"/>
              </a:ext>
            </a:extLst>
          </p:cNvPr>
          <p:cNvSpPr>
            <a:spLocks noGrp="1"/>
          </p:cNvSpPr>
          <p:nvPr>
            <p:ph sz="quarter" idx="11"/>
          </p:nvPr>
        </p:nvSpPr>
        <p:spPr>
          <a:xfrm>
            <a:off x="2798064" y="2103120"/>
            <a:ext cx="2139696"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a:extLst>
              <a:ext uri="{FF2B5EF4-FFF2-40B4-BE49-F238E27FC236}">
                <a16:creationId xmlns:a16="http://schemas.microsoft.com/office/drawing/2014/main" id="{7FAF4368-04B9-42AB-AD2D-36F77FAA23A5}"/>
              </a:ext>
            </a:extLst>
          </p:cNvPr>
          <p:cNvSpPr>
            <a:spLocks noGrp="1"/>
          </p:cNvSpPr>
          <p:nvPr>
            <p:ph sz="quarter" idx="12"/>
          </p:nvPr>
        </p:nvSpPr>
        <p:spPr>
          <a:xfrm>
            <a:off x="5120640" y="2103120"/>
            <a:ext cx="2139696"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4">
            <a:extLst>
              <a:ext uri="{FF2B5EF4-FFF2-40B4-BE49-F238E27FC236}">
                <a16:creationId xmlns:a16="http://schemas.microsoft.com/office/drawing/2014/main" id="{A2A1B354-E0D2-493C-AEBD-8E8472F7F2EC}"/>
              </a:ext>
            </a:extLst>
          </p:cNvPr>
          <p:cNvSpPr>
            <a:spLocks noGrp="1"/>
          </p:cNvSpPr>
          <p:nvPr>
            <p:ph sz="quarter" idx="13"/>
          </p:nvPr>
        </p:nvSpPr>
        <p:spPr>
          <a:xfrm>
            <a:off x="7443216" y="2103120"/>
            <a:ext cx="2139696"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5">
            <a:extLst>
              <a:ext uri="{FF2B5EF4-FFF2-40B4-BE49-F238E27FC236}">
                <a16:creationId xmlns:a16="http://schemas.microsoft.com/office/drawing/2014/main" id="{D11AF130-1877-4FBF-A1F2-339DC4A634A1}"/>
              </a:ext>
            </a:extLst>
          </p:cNvPr>
          <p:cNvSpPr>
            <a:spLocks noGrp="1"/>
          </p:cNvSpPr>
          <p:nvPr>
            <p:ph sz="quarter" idx="14"/>
          </p:nvPr>
        </p:nvSpPr>
        <p:spPr>
          <a:xfrm>
            <a:off x="475488" y="4617720"/>
            <a:ext cx="2139696"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6">
            <a:extLst>
              <a:ext uri="{FF2B5EF4-FFF2-40B4-BE49-F238E27FC236}">
                <a16:creationId xmlns:a16="http://schemas.microsoft.com/office/drawing/2014/main" id="{3BA963C7-4DA9-43A9-BFF7-8F4643747625}"/>
              </a:ext>
            </a:extLst>
          </p:cNvPr>
          <p:cNvSpPr>
            <a:spLocks noGrp="1"/>
          </p:cNvSpPr>
          <p:nvPr>
            <p:ph sz="quarter" idx="15"/>
          </p:nvPr>
        </p:nvSpPr>
        <p:spPr>
          <a:xfrm>
            <a:off x="2798064" y="4617720"/>
            <a:ext cx="2139696"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7">
            <a:extLst>
              <a:ext uri="{FF2B5EF4-FFF2-40B4-BE49-F238E27FC236}">
                <a16:creationId xmlns:a16="http://schemas.microsoft.com/office/drawing/2014/main" id="{21E79C1A-5E5F-449D-B919-04ED52A5D82C}"/>
              </a:ext>
            </a:extLst>
          </p:cNvPr>
          <p:cNvSpPr>
            <a:spLocks noGrp="1"/>
          </p:cNvSpPr>
          <p:nvPr>
            <p:ph sz="quarter" idx="16"/>
          </p:nvPr>
        </p:nvSpPr>
        <p:spPr>
          <a:xfrm>
            <a:off x="5120640" y="4617720"/>
            <a:ext cx="2139696"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8">
            <a:extLst>
              <a:ext uri="{FF2B5EF4-FFF2-40B4-BE49-F238E27FC236}">
                <a16:creationId xmlns:a16="http://schemas.microsoft.com/office/drawing/2014/main" id="{4182852D-EEEA-4CA3-8010-7CB78252B52A}"/>
              </a:ext>
            </a:extLst>
          </p:cNvPr>
          <p:cNvSpPr>
            <a:spLocks noGrp="1"/>
          </p:cNvSpPr>
          <p:nvPr>
            <p:ph sz="quarter" idx="17"/>
          </p:nvPr>
        </p:nvSpPr>
        <p:spPr>
          <a:xfrm>
            <a:off x="7443216" y="4617720"/>
            <a:ext cx="2139696"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ageSubtitle">
            <a:extLst>
              <a:ext uri="{FF2B5EF4-FFF2-40B4-BE49-F238E27FC236}">
                <a16:creationId xmlns:a16="http://schemas.microsoft.com/office/drawing/2014/main" id="{93929F14-70E3-4D0F-B6ED-770D7A0666A9}"/>
              </a:ext>
            </a:extLst>
          </p:cNvPr>
          <p:cNvSpPr>
            <a:spLocks noGrp="1"/>
          </p:cNvSpPr>
          <p:nvPr>
            <p:ph type="subTitle" sz="quarter" idx="18"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2254352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Call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62FA-22B6-4C3D-9EFC-E0CD2DB3D2FB}"/>
              </a:ext>
            </a:extLst>
          </p:cNvPr>
          <p:cNvSpPr>
            <a:spLocks noGrp="1"/>
          </p:cNvSpPr>
          <p:nvPr>
            <p:ph type="title"/>
          </p:nvPr>
        </p:nvSpPr>
        <p:spPr/>
        <p:txBody>
          <a:bodyPr/>
          <a:lstStyle/>
          <a:p>
            <a:r>
              <a:rPr lang="en-US"/>
              <a:t>Click to edit Master title style</a:t>
            </a:r>
          </a:p>
        </p:txBody>
      </p:sp>
      <p:sp>
        <p:nvSpPr>
          <p:cNvPr id="3" name="PageSubtitle">
            <a:extLst>
              <a:ext uri="{FF2B5EF4-FFF2-40B4-BE49-F238E27FC236}">
                <a16:creationId xmlns:a16="http://schemas.microsoft.com/office/drawing/2014/main" id="{5791633B-5A0A-40C3-A7B1-99BF58A828FB}"/>
              </a:ext>
            </a:extLst>
          </p:cNvPr>
          <p:cNvSpPr>
            <a:spLocks noGrp="1"/>
          </p:cNvSpPr>
          <p:nvPr>
            <p:ph type="subTitle" idx="10" hasCustomPrompt="1"/>
          </p:nvPr>
        </p:nvSpPr>
        <p:spPr>
          <a:xfrm>
            <a:off x="475488" y="1325880"/>
            <a:ext cx="9107424" cy="365760"/>
          </a:xfr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
        <p:nvSpPr>
          <p:cNvPr id="4" name="Content1">
            <a:extLst>
              <a:ext uri="{FF2B5EF4-FFF2-40B4-BE49-F238E27FC236}">
                <a16:creationId xmlns:a16="http://schemas.microsoft.com/office/drawing/2014/main" id="{E9AD7D28-062D-47BD-9847-13FCFE5A36C9}"/>
              </a:ext>
            </a:extLst>
          </p:cNvPr>
          <p:cNvSpPr>
            <a:spLocks noGrp="1"/>
          </p:cNvSpPr>
          <p:nvPr>
            <p:ph sz="quarter" idx="11"/>
          </p:nvPr>
        </p:nvSpPr>
        <p:spPr>
          <a:xfrm>
            <a:off x="475488" y="2103120"/>
            <a:ext cx="2194560" cy="44805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2">
            <a:extLst>
              <a:ext uri="{FF2B5EF4-FFF2-40B4-BE49-F238E27FC236}">
                <a16:creationId xmlns:a16="http://schemas.microsoft.com/office/drawing/2014/main" id="{64B59040-398B-4AA3-9EFF-46EA80D2FC53}"/>
              </a:ext>
            </a:extLst>
          </p:cNvPr>
          <p:cNvSpPr>
            <a:spLocks noGrp="1"/>
          </p:cNvSpPr>
          <p:nvPr>
            <p:ph sz="quarter" idx="12"/>
          </p:nvPr>
        </p:nvSpPr>
        <p:spPr>
          <a:xfrm>
            <a:off x="3108960" y="2103120"/>
            <a:ext cx="6473952" cy="44805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D338DEC6-0A44-4D56-8CAB-72FAEE506D59}"/>
              </a:ext>
            </a:extLst>
          </p:cNvPr>
          <p:cNvCxnSpPr>
            <a:cxnSpLocks/>
          </p:cNvCxnSpPr>
          <p:nvPr userDrawn="1"/>
        </p:nvCxnSpPr>
        <p:spPr>
          <a:xfrm>
            <a:off x="2889504" y="2103120"/>
            <a:ext cx="0" cy="4480560"/>
          </a:xfrm>
          <a:prstGeom prst="line">
            <a:avLst/>
          </a:prstGeom>
          <a:ln w="9525">
            <a:solidFill>
              <a:srgbClr val="AFB1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9654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2134-B710-4880-B86D-C670E5B8DA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B2ADA7-50E8-4452-9E11-D0377CDE96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AF8C4E-7780-47F4-828E-57DDBC248D3F}"/>
              </a:ext>
            </a:extLst>
          </p:cNvPr>
          <p:cNvSpPr>
            <a:spLocks noGrp="1"/>
          </p:cNvSpPr>
          <p:nvPr>
            <p:ph type="dt" sz="half" idx="10"/>
          </p:nvPr>
        </p:nvSpPr>
        <p:spPr/>
        <p:txBody>
          <a:bodyPr/>
          <a:lstStyle/>
          <a:p>
            <a:fld id="{7C9C963C-3C32-4CCE-B7D7-C42483F0C4F8}" type="datetimeFigureOut">
              <a:rPr lang="en-GB" smtClean="0"/>
              <a:t>23/10/2023</a:t>
            </a:fld>
            <a:endParaRPr lang="en-GB"/>
          </a:p>
        </p:txBody>
      </p:sp>
      <p:sp>
        <p:nvSpPr>
          <p:cNvPr id="5" name="Footer Placeholder 4">
            <a:extLst>
              <a:ext uri="{FF2B5EF4-FFF2-40B4-BE49-F238E27FC236}">
                <a16:creationId xmlns:a16="http://schemas.microsoft.com/office/drawing/2014/main" id="{FF899C6B-3D4C-4A26-9ED2-0744783DD7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AF45A1-4BD3-48E7-B96D-F7F326ACB510}"/>
              </a:ext>
            </a:extLst>
          </p:cNvPr>
          <p:cNvSpPr>
            <a:spLocks noGrp="1"/>
          </p:cNvSpPr>
          <p:nvPr>
            <p:ph type="sldNum" sz="quarter" idx="12"/>
          </p:nvPr>
        </p:nvSpPr>
        <p:spPr/>
        <p:txBody>
          <a:bodyPr/>
          <a:lstStyle/>
          <a:p>
            <a:fld id="{CC785C80-C53F-4F22-9354-5B2D268B5FFD}" type="slidenum">
              <a:rPr lang="en-GB" smtClean="0"/>
              <a:t>‹#›</a:t>
            </a:fld>
            <a:endParaRPr lang="en-GB"/>
          </a:p>
        </p:txBody>
      </p:sp>
    </p:spTree>
    <p:extLst>
      <p:ext uri="{BB962C8B-B14F-4D97-AF65-F5344CB8AC3E}">
        <p14:creationId xmlns:p14="http://schemas.microsoft.com/office/powerpoint/2010/main" val="66847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dirty="0"/>
              <a:t>Click to edit Master title style</a:t>
            </a:r>
          </a:p>
        </p:txBody>
      </p:sp>
      <p:sp>
        <p:nvSpPr>
          <p:cNvPr id="3" name="Content1"/>
          <p:cNvSpPr>
            <a:spLocks noGrp="1"/>
          </p:cNvSpPr>
          <p:nvPr>
            <p:ph type="body" idx="10"/>
          </p:nvPr>
        </p:nvSpPr>
        <p:spPr>
          <a:xfrm>
            <a:off x="475488" y="2103120"/>
            <a:ext cx="9107424" cy="4489704"/>
          </a:xfrm>
        </p:spPr>
        <p:txBody>
          <a:bodyPr/>
          <a:lstStyle>
            <a:lvl1pPr>
              <a:defRPr sz="1375" b="0" i="0">
                <a:solidFill>
                  <a:schemeClr val="tx2">
                    <a:lumMod val="75000"/>
                  </a:schemeClr>
                </a:solidFill>
                <a:latin typeface="Arial"/>
              </a:defRPr>
            </a:lvl1pPr>
            <a:lvl2pPr>
              <a:defRPr sz="1375" b="0" i="0">
                <a:solidFill>
                  <a:schemeClr val="tx2">
                    <a:lumMod val="75000"/>
                  </a:schemeClr>
                </a:solidFill>
                <a:latin typeface="Arial"/>
              </a:defRPr>
            </a:lvl2pPr>
            <a:lvl3pPr>
              <a:defRPr sz="1375" b="0" i="0">
                <a:solidFill>
                  <a:schemeClr val="tx2">
                    <a:lumMod val="75000"/>
                  </a:schemeClr>
                </a:solidFill>
                <a:latin typeface="Arial"/>
              </a:defRPr>
            </a:lvl3pPr>
            <a:lvl4pPr>
              <a:defRPr sz="1375" b="0" i="0">
                <a:solidFill>
                  <a:schemeClr val="tx2">
                    <a:lumMod val="75000"/>
                  </a:schemeClr>
                </a:solidFill>
                <a:latin typeface="Arial"/>
              </a:defRPr>
            </a:lvl4pPr>
            <a:lvl5pPr>
              <a:defRPr sz="1375" b="0" i="0">
                <a:solidFill>
                  <a:schemeClr val="tx2">
                    <a:lumMod val="75000"/>
                  </a:schemeClr>
                </a:solidFill>
                <a:latin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ageSubtitle"/>
          <p:cNvSpPr>
            <a:spLocks noGrp="1"/>
          </p:cNvSpPr>
          <p:nvPr>
            <p:ph type="subTitle" sz="quarter" idx="12" hasCustomPrompt="1"/>
          </p:nvPr>
        </p:nvSpPr>
        <p:spPr>
          <a:xfrm>
            <a:off x="475488" y="1440180"/>
            <a:ext cx="9107424" cy="365760"/>
          </a:xfrm>
          <a:prstGeom prst="rect">
            <a:avLst/>
          </a:prstGeom>
        </p:spPr>
        <p:txBody>
          <a:bodyPr vert="horz" wrap="square" lIns="0" tIns="0" rIns="0" bIns="0" anchor="t">
            <a:noAutofit/>
          </a:bodyPr>
          <a:lstStyle>
            <a:lvl1pPr marL="0" indent="0" algn="l">
              <a:lnSpc>
                <a:spcPct val="110000"/>
              </a:lnSpc>
              <a:spcBef>
                <a:spcPts val="688"/>
              </a:spcBef>
              <a:buFontTx/>
              <a:buNone/>
              <a:defRPr sz="1375" b="1" i="0">
                <a:solidFill>
                  <a:schemeClr val="tx2">
                    <a:lumMod val="75000"/>
                  </a:schemeClr>
                </a:solidFill>
                <a:latin typeface="Arial"/>
              </a:defRPr>
            </a:lvl1pPr>
            <a:lvl2pPr marL="314325" indent="0" algn="ctr">
              <a:buNone/>
            </a:lvl2pPr>
            <a:lvl3pPr marL="628650" indent="0" algn="ctr">
              <a:buNone/>
            </a:lvl3pPr>
            <a:lvl4pPr marL="942975" indent="0" algn="ctr">
              <a:buNone/>
            </a:lvl4pPr>
            <a:lvl5pPr marL="1257300" indent="0" algn="ctr">
              <a:buNone/>
            </a:lvl5pPr>
            <a:lvl6pPr marL="1571625" indent="0" algn="ctr">
              <a:buNone/>
            </a:lvl6pPr>
            <a:lvl7pPr marL="1885950" indent="0" algn="ctr">
              <a:buNone/>
            </a:lvl7pPr>
            <a:lvl8pPr marL="2200275" indent="0" algn="ctr">
              <a:buNone/>
            </a:lvl8pPr>
            <a:lvl9pPr marL="2514600" indent="0" algn="ctr">
              <a:buNone/>
            </a:lvl9pPr>
          </a:lstStyle>
          <a:p>
            <a:r>
              <a:rPr lang="en-US" dirty="0"/>
              <a:t>Click to edit Page Subtitle</a:t>
            </a:r>
          </a:p>
        </p:txBody>
      </p:sp>
    </p:spTree>
    <p:extLst>
      <p:ext uri="{BB962C8B-B14F-4D97-AF65-F5344CB8AC3E}">
        <p14:creationId xmlns:p14="http://schemas.microsoft.com/office/powerpoint/2010/main" val="493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Cover 1">
    <p:spTree>
      <p:nvGrpSpPr>
        <p:cNvPr id="1" name=""/>
        <p:cNvGrpSpPr/>
        <p:nvPr/>
      </p:nvGrpSpPr>
      <p:grpSpPr>
        <a:xfrm>
          <a:off x="0" y="0"/>
          <a:ext cx="0" cy="0"/>
          <a:chOff x="0" y="0"/>
          <a:chExt cx="0" cy="0"/>
        </a:xfrm>
      </p:grpSpPr>
      <p:sp>
        <p:nvSpPr>
          <p:cNvPr id="3" name="ConfidentialInternal">
            <a:extLst>
              <a:ext uri="{FF2B5EF4-FFF2-40B4-BE49-F238E27FC236}">
                <a16:creationId xmlns:a16="http://schemas.microsoft.com/office/drawing/2014/main" id="{1D01CDC6-4328-451F-9BBB-D7849C6AC841}"/>
              </a:ext>
            </a:extLst>
          </p:cNvPr>
          <p:cNvSpPr txBox="1"/>
          <p:nvPr userDrawn="1">
            <p:custDataLst>
              <p:tags r:id="rId1"/>
            </p:custDataLst>
          </p:nvPr>
        </p:nvSpPr>
        <p:spPr>
          <a:xfrm>
            <a:off x="1444752" y="6665976"/>
            <a:ext cx="7178040" cy="182880"/>
          </a:xfrm>
          <a:prstGeom prst="rect">
            <a:avLst/>
          </a:prstGeom>
          <a:noFill/>
        </p:spPr>
        <p:txBody>
          <a:bodyPr vert="horz" wrap="none" lIns="0" tIns="0" rIns="0" bIns="0" rtlCol="0" anchor="ctr">
            <a:noAutofit/>
          </a:bodyPr>
          <a:lstStyle/>
          <a:p>
            <a:pPr algn="ctr">
              <a:lnSpc>
                <a:spcPct val="110000"/>
              </a:lnSpc>
            </a:pPr>
            <a:r>
              <a:rPr lang="en-US" sz="800" b="0" i="0" cap="all" spc="210" dirty="0">
                <a:solidFill>
                  <a:schemeClr val="tx2"/>
                </a:solidFill>
                <a:latin typeface="Arial" panose="020B0604020202020204" pitchFamily="34" charset="0"/>
              </a:rPr>
              <a:t>STRICTLY PRIVATE AND CONFIDENTIAL</a:t>
            </a:r>
          </a:p>
        </p:txBody>
      </p:sp>
      <p:sp>
        <p:nvSpPr>
          <p:cNvPr id="4" name="Freeform 8">
            <a:extLst>
              <a:ext uri="{FF2B5EF4-FFF2-40B4-BE49-F238E27FC236}">
                <a16:creationId xmlns:a16="http://schemas.microsoft.com/office/drawing/2014/main" id="{89075BB9-EDC2-459E-8B8D-C4B780175FF2}"/>
              </a:ext>
            </a:extLst>
          </p:cNvPr>
          <p:cNvSpPr>
            <a:spLocks noGrp="1"/>
          </p:cNvSpPr>
          <p:nvPr>
            <p:ph type="pic" idx="10"/>
          </p:nvPr>
        </p:nvSpPr>
        <p:spPr>
          <a:xfrm>
            <a:off x="0" y="0"/>
            <a:ext cx="10058400" cy="7772400"/>
          </a:xfrm>
        </p:spPr>
        <p:txBody>
          <a:bodyPr/>
          <a:lstStyle>
            <a:lvl1pPr marL="3175" indent="0">
              <a:buFontTx/>
              <a:buNone/>
              <a:defRPr/>
            </a:lvl1pPr>
          </a:lstStyle>
          <a:p>
            <a:r>
              <a:rPr lang="en-US"/>
              <a:t>Click icon to add picture</a:t>
            </a:r>
          </a:p>
        </p:txBody>
      </p:sp>
      <p:sp>
        <p:nvSpPr>
          <p:cNvPr id="5" name="Rectangle 7">
            <a:extLst>
              <a:ext uri="{FF2B5EF4-FFF2-40B4-BE49-F238E27FC236}">
                <a16:creationId xmlns:a16="http://schemas.microsoft.com/office/drawing/2014/main" id="{9AB0880F-0357-40AB-93F8-0DE83A0E6717}"/>
              </a:ext>
            </a:extLst>
          </p:cNvPr>
          <p:cNvSpPr>
            <a:spLocks noGrp="1"/>
          </p:cNvSpPr>
          <p:nvPr>
            <p:ph type="body" sz="quarter" idx="11" hasCustomPrompt="1"/>
          </p:nvPr>
        </p:nvSpPr>
        <p:spPr>
          <a:xfrm>
            <a:off x="0" y="2715768"/>
            <a:ext cx="8997696" cy="1124712"/>
          </a:xfrm>
          <a:prstGeom prst="rect">
            <a:avLst/>
          </a:prstGeom>
          <a:solidFill>
            <a:srgbClr val="FFFFFF">
              <a:alpha val="80000"/>
            </a:srgbClr>
          </a:solidFill>
        </p:spPr>
        <p:txBody>
          <a:bodyPr/>
          <a:lstStyle>
            <a:lvl1pPr marL="3175" indent="0">
              <a:buFontTx/>
              <a:buNone/>
              <a:defRPr/>
            </a:lvl1pPr>
            <a:lvl2pPr marL="27432" indent="0">
              <a:buFontTx/>
              <a:buNone/>
              <a:defRPr/>
            </a:lvl2pPr>
            <a:lvl3pPr marL="173736" indent="0">
              <a:buFontTx/>
              <a:buNone/>
              <a:defRPr/>
            </a:lvl3pPr>
            <a:lvl4pPr marL="338328" indent="0">
              <a:buFontTx/>
              <a:buNone/>
              <a:defRPr/>
            </a:lvl4pPr>
            <a:lvl5pPr marL="502920" indent="0">
              <a:buFontTx/>
              <a:buNone/>
              <a:defRPr/>
            </a:lvl5pPr>
          </a:lstStyle>
          <a:p>
            <a:pPr lvl="0"/>
            <a:r>
              <a:rPr lang="en-US"/>
              <a:t> </a:t>
            </a:r>
          </a:p>
        </p:txBody>
      </p:sp>
      <p:sp>
        <p:nvSpPr>
          <p:cNvPr id="6" name="Rectangle 4">
            <a:extLst>
              <a:ext uri="{FF2B5EF4-FFF2-40B4-BE49-F238E27FC236}">
                <a16:creationId xmlns:a16="http://schemas.microsoft.com/office/drawing/2014/main" id="{E88F21B7-3E6A-4D77-ABF4-E17FAF7C77D4}"/>
              </a:ext>
            </a:extLst>
          </p:cNvPr>
          <p:cNvSpPr>
            <a:spLocks noGrp="1"/>
          </p:cNvSpPr>
          <p:nvPr>
            <p:ph type="body" sz="quarter" idx="12" hasCustomPrompt="1"/>
          </p:nvPr>
        </p:nvSpPr>
        <p:spPr>
          <a:xfrm>
            <a:off x="0" y="5760720"/>
            <a:ext cx="10067544" cy="1060704"/>
          </a:xfrm>
          <a:prstGeom prst="rect">
            <a:avLst/>
          </a:prstGeom>
          <a:solidFill>
            <a:srgbClr val="FFFFFF"/>
          </a:solidFill>
        </p:spPr>
        <p:txBody>
          <a:bodyPr vert="horz" wrap="none" lIns="0" tIns="0" rIns="0" bIns="0" anchor="ctr">
            <a:noAutofit/>
          </a:bodyPr>
          <a:lstStyle>
            <a:lvl1pPr marL="3175" indent="0" algn="l">
              <a:buFontTx/>
              <a:buNone/>
              <a:defRPr/>
            </a:lvl1pPr>
            <a:lvl2pPr marL="27432" indent="0">
              <a:buFontTx/>
              <a:buNone/>
              <a:defRPr/>
            </a:lvl2pPr>
            <a:lvl3pPr marL="173736" indent="0">
              <a:buFontTx/>
              <a:buNone/>
              <a:defRPr/>
            </a:lvl3pPr>
            <a:lvl4pPr marL="338328" indent="0">
              <a:buFontTx/>
              <a:buNone/>
              <a:defRPr/>
            </a:lvl4pPr>
            <a:lvl5pPr marL="502920" indent="0">
              <a:buFontTx/>
              <a:buNone/>
              <a:defRPr/>
            </a:lvl5pPr>
          </a:lstStyle>
          <a:p>
            <a:pPr lvl="0"/>
            <a:r>
              <a:rPr lang="en-US"/>
              <a:t> </a:t>
            </a:r>
          </a:p>
        </p:txBody>
      </p:sp>
      <p:sp>
        <p:nvSpPr>
          <p:cNvPr id="7" name="PlaceholderDate">
            <a:extLst>
              <a:ext uri="{FF2B5EF4-FFF2-40B4-BE49-F238E27FC236}">
                <a16:creationId xmlns:a16="http://schemas.microsoft.com/office/drawing/2014/main" id="{FC5F430F-1AA2-472A-8936-68568386FEA1}"/>
              </a:ext>
            </a:extLst>
          </p:cNvPr>
          <p:cNvSpPr>
            <a:spLocks noGrp="1"/>
          </p:cNvSpPr>
          <p:nvPr>
            <p:ph type="body" sz="quarter" idx="13" hasCustomPrompt="1"/>
          </p:nvPr>
        </p:nvSpPr>
        <p:spPr>
          <a:xfrm>
            <a:off x="320040" y="3310128"/>
            <a:ext cx="8668511" cy="365760"/>
          </a:xfrm>
          <a:prstGeom prst="rect">
            <a:avLst/>
          </a:prstGeom>
        </p:spPr>
        <p:txBody>
          <a:bodyPr vert="horz" wrap="none" lIns="0" tIns="0" rIns="0" bIns="0" anchor="ctr">
            <a:noAutofit/>
          </a:bodyPr>
          <a:lstStyle>
            <a:lvl1pPr marL="3175" indent="0" algn="l">
              <a:lnSpc>
                <a:spcPct val="110000"/>
              </a:lnSpc>
              <a:spcBef>
                <a:spcPts val="0"/>
              </a:spcBef>
              <a:buFontTx/>
              <a:buNone/>
              <a:defRPr sz="1800" b="0" i="0">
                <a:solidFill>
                  <a:schemeClr val="tx2"/>
                </a:solidFill>
                <a:latin typeface="Arial" panose="020B0604020202020204" pitchFamily="34" charset="0"/>
              </a:defRPr>
            </a:lvl1pPr>
            <a:lvl2pPr marL="27432" indent="0" algn="l">
              <a:buFontTx/>
              <a:buNone/>
              <a:defRPr sz="1800" b="0" i="0">
                <a:solidFill>
                  <a:schemeClr val="tx2"/>
                </a:solidFill>
                <a:latin typeface="Arial" panose="020B0604020202020204" pitchFamily="34" charset="0"/>
              </a:defRPr>
            </a:lvl2pPr>
            <a:lvl3pPr marL="173736" indent="0" algn="l">
              <a:buFontTx/>
              <a:buNone/>
              <a:defRPr sz="1800" b="0" i="0">
                <a:solidFill>
                  <a:schemeClr val="tx2"/>
                </a:solidFill>
                <a:latin typeface="Arial" panose="020B0604020202020204" pitchFamily="34" charset="0"/>
              </a:defRPr>
            </a:lvl3pPr>
            <a:lvl4pPr marL="338328" indent="0" algn="l">
              <a:buFontTx/>
              <a:buNone/>
              <a:defRPr sz="1800" b="0" i="0">
                <a:solidFill>
                  <a:schemeClr val="tx2"/>
                </a:solidFill>
                <a:latin typeface="Arial" panose="020B0604020202020204" pitchFamily="34" charset="0"/>
              </a:defRPr>
            </a:lvl4pPr>
            <a:lvl5pPr marL="502920" indent="0" algn="l">
              <a:buFontTx/>
              <a:buNone/>
              <a:defRPr sz="1800" b="0" i="0">
                <a:solidFill>
                  <a:schemeClr val="tx2"/>
                </a:solidFill>
                <a:latin typeface="Arial" panose="020B0604020202020204" pitchFamily="34" charset="0"/>
              </a:defRPr>
            </a:lvl5pPr>
          </a:lstStyle>
          <a:p>
            <a:pPr lvl="0"/>
            <a:r>
              <a:rPr lang="en-US"/>
              <a:t>   [Date]</a:t>
            </a:r>
          </a:p>
        </p:txBody>
      </p:sp>
      <p:sp>
        <p:nvSpPr>
          <p:cNvPr id="8" name="PlaceholderTitle">
            <a:extLst>
              <a:ext uri="{FF2B5EF4-FFF2-40B4-BE49-F238E27FC236}">
                <a16:creationId xmlns:a16="http://schemas.microsoft.com/office/drawing/2014/main" id="{6E25BE55-1B38-4195-937E-22F50682DF09}"/>
              </a:ext>
            </a:extLst>
          </p:cNvPr>
          <p:cNvSpPr>
            <a:spLocks noGrp="1"/>
          </p:cNvSpPr>
          <p:nvPr>
            <p:ph type="title" idx="14" hasCustomPrompt="1"/>
          </p:nvPr>
        </p:nvSpPr>
        <p:spPr>
          <a:xfrm>
            <a:off x="320040" y="2926080"/>
            <a:ext cx="8668511" cy="399593"/>
          </a:xfrm>
        </p:spPr>
        <p:txBody>
          <a:bodyPr vert="horz" wrap="square" lIns="0" tIns="0" rIns="0" bIns="0" anchor="ctr">
            <a:noAutofit/>
          </a:bodyPr>
          <a:lstStyle>
            <a:lvl1pPr algn="l">
              <a:lnSpc>
                <a:spcPct val="110000"/>
              </a:lnSpc>
              <a:spcBef>
                <a:spcPct val="0"/>
              </a:spcBef>
              <a:buFontTx/>
              <a:buNone/>
              <a:defRPr sz="2000" b="0" i="0" cap="all" spc="300">
                <a:solidFill>
                  <a:schemeClr val="tx2"/>
                </a:solidFill>
                <a:latin typeface="Arial" panose="020B0604020202020204" pitchFamily="34" charset="0"/>
              </a:defRPr>
            </a:lvl1pPr>
          </a:lstStyle>
          <a:p>
            <a:r>
              <a:rPr lang="en-US"/>
              <a:t>[Presentation title]</a:t>
            </a:r>
          </a:p>
        </p:txBody>
      </p:sp>
    </p:spTree>
    <p:extLst>
      <p:ext uri="{BB962C8B-B14F-4D97-AF65-F5344CB8AC3E}">
        <p14:creationId xmlns:p14="http://schemas.microsoft.com/office/powerpoint/2010/main" val="368057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Cover 2">
    <p:spTree>
      <p:nvGrpSpPr>
        <p:cNvPr id="1" name=""/>
        <p:cNvGrpSpPr/>
        <p:nvPr/>
      </p:nvGrpSpPr>
      <p:grpSpPr>
        <a:xfrm>
          <a:off x="0" y="0"/>
          <a:ext cx="0" cy="0"/>
          <a:chOff x="0" y="0"/>
          <a:chExt cx="0" cy="0"/>
        </a:xfrm>
      </p:grpSpPr>
      <p:sp>
        <p:nvSpPr>
          <p:cNvPr id="3" name="ConfidentialInternal">
            <a:extLst>
              <a:ext uri="{FF2B5EF4-FFF2-40B4-BE49-F238E27FC236}">
                <a16:creationId xmlns:a16="http://schemas.microsoft.com/office/drawing/2014/main" id="{4AE8FCEE-814D-4B0E-9824-F65604A4C07E}"/>
              </a:ext>
            </a:extLst>
          </p:cNvPr>
          <p:cNvSpPr txBox="1"/>
          <p:nvPr userDrawn="1"/>
        </p:nvSpPr>
        <p:spPr>
          <a:xfrm>
            <a:off x="1444752" y="6894576"/>
            <a:ext cx="7178040" cy="219456"/>
          </a:xfrm>
          <a:prstGeom prst="rect">
            <a:avLst/>
          </a:prstGeom>
          <a:noFill/>
        </p:spPr>
        <p:txBody>
          <a:bodyPr vert="horz" wrap="none" lIns="0" tIns="0" rIns="0" bIns="0" rtlCol="0" anchor="ctr">
            <a:noAutofit/>
          </a:bodyPr>
          <a:lstStyle/>
          <a:p>
            <a:pPr algn="ctr">
              <a:lnSpc>
                <a:spcPct val="110000"/>
              </a:lnSpc>
            </a:pPr>
            <a:r>
              <a:rPr lang="en-US" sz="800" b="0" i="0" cap="all" spc="210" dirty="0">
                <a:solidFill>
                  <a:schemeClr val="tx2"/>
                </a:solidFill>
                <a:latin typeface="Arial" panose="020B0604020202020204" pitchFamily="34" charset="0"/>
              </a:rPr>
              <a:t>STRICTLY PRIVATE AND CONFIDENTIAL</a:t>
            </a:r>
          </a:p>
        </p:txBody>
      </p:sp>
      <p:sp>
        <p:nvSpPr>
          <p:cNvPr id="4" name="Freeform 8">
            <a:extLst>
              <a:ext uri="{FF2B5EF4-FFF2-40B4-BE49-F238E27FC236}">
                <a16:creationId xmlns:a16="http://schemas.microsoft.com/office/drawing/2014/main" id="{931D37B9-E31D-4A36-BCF1-0932B8E17E03}"/>
              </a:ext>
            </a:extLst>
          </p:cNvPr>
          <p:cNvSpPr>
            <a:spLocks noGrp="1"/>
          </p:cNvSpPr>
          <p:nvPr>
            <p:ph type="pic" idx="10" hasCustomPrompt="1"/>
          </p:nvPr>
        </p:nvSpPr>
        <p:spPr>
          <a:xfrm>
            <a:off x="224028" y="256032"/>
            <a:ext cx="9619489" cy="7251192"/>
          </a:xfrm>
        </p:spPr>
        <p:txBody>
          <a:bodyPr/>
          <a:lstStyle>
            <a:lvl1pPr marL="3175" indent="0">
              <a:buFontTx/>
              <a:buNone/>
              <a:defRPr/>
            </a:lvl1pPr>
          </a:lstStyle>
          <a:p>
            <a:r>
              <a:rPr lang="en-US"/>
              <a:t>Click on Insert Picture to add image</a:t>
            </a:r>
          </a:p>
        </p:txBody>
      </p:sp>
      <p:sp>
        <p:nvSpPr>
          <p:cNvPr id="5" name="Rectangle 6">
            <a:extLst>
              <a:ext uri="{FF2B5EF4-FFF2-40B4-BE49-F238E27FC236}">
                <a16:creationId xmlns:a16="http://schemas.microsoft.com/office/drawing/2014/main" id="{6AE420A3-A0F3-4032-87FD-A65649D33A0D}"/>
              </a:ext>
            </a:extLst>
          </p:cNvPr>
          <p:cNvSpPr>
            <a:spLocks noGrp="1"/>
          </p:cNvSpPr>
          <p:nvPr>
            <p:ph type="body" sz="quarter" idx="11" hasCustomPrompt="1"/>
          </p:nvPr>
        </p:nvSpPr>
        <p:spPr>
          <a:xfrm>
            <a:off x="228600" y="2971800"/>
            <a:ext cx="8997696" cy="1124712"/>
          </a:xfrm>
          <a:prstGeom prst="rect">
            <a:avLst/>
          </a:prstGeom>
          <a:solidFill>
            <a:srgbClr val="FFFFFF">
              <a:alpha val="80000"/>
            </a:srgbClr>
          </a:solidFill>
        </p:spPr>
        <p:txBody>
          <a:bodyPr/>
          <a:lstStyle>
            <a:lvl1pPr marL="3175" indent="0">
              <a:buFontTx/>
              <a:buNone/>
              <a:defRPr/>
            </a:lvl1pPr>
            <a:lvl2pPr marL="27432" indent="0">
              <a:buFontTx/>
              <a:buNone/>
              <a:defRPr/>
            </a:lvl2pPr>
            <a:lvl3pPr marL="173736" indent="0">
              <a:buFontTx/>
              <a:buNone/>
              <a:defRPr/>
            </a:lvl3pPr>
            <a:lvl4pPr marL="338328" indent="0">
              <a:buFontTx/>
              <a:buNone/>
              <a:defRPr/>
            </a:lvl4pPr>
            <a:lvl5pPr marL="502920" indent="0">
              <a:buFontTx/>
              <a:buNone/>
              <a:defRPr/>
            </a:lvl5pPr>
          </a:lstStyle>
          <a:p>
            <a:pPr lvl="0"/>
            <a:r>
              <a:rPr lang="en-US"/>
              <a:t> </a:t>
            </a:r>
          </a:p>
        </p:txBody>
      </p:sp>
      <p:sp>
        <p:nvSpPr>
          <p:cNvPr id="6" name="Rectangle 3">
            <a:extLst>
              <a:ext uri="{FF2B5EF4-FFF2-40B4-BE49-F238E27FC236}">
                <a16:creationId xmlns:a16="http://schemas.microsoft.com/office/drawing/2014/main" id="{3B5BB5A3-C343-4D5B-A7C9-6D8F890BD4DE}"/>
              </a:ext>
            </a:extLst>
          </p:cNvPr>
          <p:cNvSpPr>
            <a:spLocks noGrp="1"/>
          </p:cNvSpPr>
          <p:nvPr>
            <p:ph type="body" sz="quarter" idx="12" hasCustomPrompt="1"/>
          </p:nvPr>
        </p:nvSpPr>
        <p:spPr>
          <a:xfrm>
            <a:off x="228600" y="6016752"/>
            <a:ext cx="9628632" cy="1060704"/>
          </a:xfrm>
          <a:prstGeom prst="rect">
            <a:avLst/>
          </a:prstGeom>
          <a:solidFill>
            <a:srgbClr val="FFFFFF"/>
          </a:solidFill>
        </p:spPr>
        <p:txBody>
          <a:bodyPr/>
          <a:lstStyle>
            <a:lvl1pPr marL="3175" indent="0">
              <a:buFontTx/>
              <a:buNone/>
              <a:defRPr/>
            </a:lvl1pPr>
            <a:lvl2pPr marL="27432" indent="0">
              <a:buFontTx/>
              <a:buNone/>
              <a:defRPr/>
            </a:lvl2pPr>
            <a:lvl3pPr marL="173736" indent="0">
              <a:buFontTx/>
              <a:buNone/>
              <a:defRPr/>
            </a:lvl3pPr>
            <a:lvl4pPr marL="338328" indent="0">
              <a:buFontTx/>
              <a:buNone/>
              <a:defRPr/>
            </a:lvl4pPr>
            <a:lvl5pPr marL="502920" indent="0">
              <a:buFontTx/>
              <a:buNone/>
              <a:defRPr/>
            </a:lvl5pPr>
          </a:lstStyle>
          <a:p>
            <a:pPr lvl="0"/>
            <a:r>
              <a:rPr lang="en-US"/>
              <a:t> </a:t>
            </a:r>
          </a:p>
        </p:txBody>
      </p:sp>
      <p:sp>
        <p:nvSpPr>
          <p:cNvPr id="7" name="PlaceholderDate">
            <a:extLst>
              <a:ext uri="{FF2B5EF4-FFF2-40B4-BE49-F238E27FC236}">
                <a16:creationId xmlns:a16="http://schemas.microsoft.com/office/drawing/2014/main" id="{41D3F592-0BA8-48A4-B16B-83D273DDCD42}"/>
              </a:ext>
            </a:extLst>
          </p:cNvPr>
          <p:cNvSpPr>
            <a:spLocks noGrp="1"/>
          </p:cNvSpPr>
          <p:nvPr>
            <p:ph type="body" sz="quarter" idx="13" hasCustomPrompt="1"/>
          </p:nvPr>
        </p:nvSpPr>
        <p:spPr>
          <a:xfrm>
            <a:off x="544982" y="3575304"/>
            <a:ext cx="8668511" cy="365760"/>
          </a:xfrm>
          <a:prstGeom prst="rect">
            <a:avLst/>
          </a:prstGeom>
        </p:spPr>
        <p:txBody>
          <a:bodyPr vert="horz" wrap="none" lIns="0" tIns="0" rIns="0" bIns="0" anchor="ctr">
            <a:noAutofit/>
          </a:bodyPr>
          <a:lstStyle>
            <a:lvl1pPr marL="3175" indent="0" algn="l">
              <a:lnSpc>
                <a:spcPct val="110000"/>
              </a:lnSpc>
              <a:spcBef>
                <a:spcPts val="0"/>
              </a:spcBef>
              <a:buFontTx/>
              <a:buNone/>
              <a:defRPr sz="1800" b="0" i="0">
                <a:solidFill>
                  <a:schemeClr val="tx2"/>
                </a:solidFill>
                <a:latin typeface="Arial" panose="020B0604020202020204" pitchFamily="34" charset="0"/>
              </a:defRPr>
            </a:lvl1pPr>
            <a:lvl2pPr marL="27432" indent="0" algn="l">
              <a:buFontTx/>
              <a:buNone/>
              <a:defRPr sz="1800" b="0" i="0">
                <a:solidFill>
                  <a:schemeClr val="tx2"/>
                </a:solidFill>
                <a:latin typeface="Arial" panose="020B0604020202020204" pitchFamily="34" charset="0"/>
              </a:defRPr>
            </a:lvl2pPr>
            <a:lvl3pPr marL="173736" indent="0" algn="l">
              <a:buFontTx/>
              <a:buNone/>
              <a:defRPr sz="1800" b="0" i="0">
                <a:solidFill>
                  <a:schemeClr val="tx2"/>
                </a:solidFill>
                <a:latin typeface="Arial" panose="020B0604020202020204" pitchFamily="34" charset="0"/>
              </a:defRPr>
            </a:lvl3pPr>
            <a:lvl4pPr marL="338328" indent="0" algn="l">
              <a:buFontTx/>
              <a:buNone/>
              <a:defRPr sz="1800" b="0" i="0">
                <a:solidFill>
                  <a:schemeClr val="tx2"/>
                </a:solidFill>
                <a:latin typeface="Arial" panose="020B0604020202020204" pitchFamily="34" charset="0"/>
              </a:defRPr>
            </a:lvl4pPr>
            <a:lvl5pPr marL="502920" indent="0" algn="l">
              <a:buFontTx/>
              <a:buNone/>
              <a:defRPr sz="1800" b="0" i="0">
                <a:solidFill>
                  <a:schemeClr val="tx2"/>
                </a:solidFill>
                <a:latin typeface="Arial" panose="020B0604020202020204" pitchFamily="34" charset="0"/>
              </a:defRPr>
            </a:lvl5pPr>
          </a:lstStyle>
          <a:p>
            <a:pPr lvl="0"/>
            <a:r>
              <a:rPr lang="en-US"/>
              <a:t>   [Date]</a:t>
            </a:r>
          </a:p>
        </p:txBody>
      </p:sp>
      <p:sp>
        <p:nvSpPr>
          <p:cNvPr id="8" name="PlaceholderTitle">
            <a:extLst>
              <a:ext uri="{FF2B5EF4-FFF2-40B4-BE49-F238E27FC236}">
                <a16:creationId xmlns:a16="http://schemas.microsoft.com/office/drawing/2014/main" id="{9BB07BFA-AA2D-440B-943B-E14FBB211D6D}"/>
              </a:ext>
            </a:extLst>
          </p:cNvPr>
          <p:cNvSpPr>
            <a:spLocks noGrp="1"/>
          </p:cNvSpPr>
          <p:nvPr>
            <p:ph type="title" idx="14" hasCustomPrompt="1"/>
          </p:nvPr>
        </p:nvSpPr>
        <p:spPr>
          <a:xfrm>
            <a:off x="544982" y="3181198"/>
            <a:ext cx="8668511" cy="399593"/>
          </a:xfrm>
        </p:spPr>
        <p:txBody>
          <a:bodyPr vert="horz" wrap="square" lIns="0" tIns="0" rIns="0" bIns="0" anchor="ctr">
            <a:noAutofit/>
          </a:bodyPr>
          <a:lstStyle>
            <a:lvl1pPr algn="l">
              <a:lnSpc>
                <a:spcPct val="110000"/>
              </a:lnSpc>
              <a:spcBef>
                <a:spcPct val="0"/>
              </a:spcBef>
              <a:buFontTx/>
              <a:buNone/>
              <a:defRPr sz="2000" b="0" i="0" cap="all" spc="300">
                <a:solidFill>
                  <a:schemeClr val="tx2"/>
                </a:solidFill>
                <a:latin typeface="Arial" panose="020B0604020202020204" pitchFamily="34" charset="0"/>
              </a:defRPr>
            </a:lvl1pPr>
          </a:lstStyle>
          <a:p>
            <a:r>
              <a:rPr lang="en-US"/>
              <a:t>[Presentation title]</a:t>
            </a:r>
          </a:p>
        </p:txBody>
      </p:sp>
    </p:spTree>
    <p:extLst>
      <p:ext uri="{BB962C8B-B14F-4D97-AF65-F5344CB8AC3E}">
        <p14:creationId xmlns:p14="http://schemas.microsoft.com/office/powerpoint/2010/main" val="62418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lide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19DC-2CFC-43B4-9AE4-76B291CAE6A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941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3854-254F-4A15-B679-F678CE1A3EE1}"/>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7C71D859-80AD-4D9F-A948-B8F781F060CE}"/>
              </a:ext>
            </a:extLst>
          </p:cNvPr>
          <p:cNvSpPr>
            <a:spLocks noGrp="1"/>
          </p:cNvSpPr>
          <p:nvPr>
            <p:ph idx="10"/>
          </p:nvPr>
        </p:nvSpPr>
        <p:spPr>
          <a:xfrm>
            <a:off x="475488" y="2103120"/>
            <a:ext cx="9107424" cy="4480560"/>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a:extLst>
              <a:ext uri="{FF2B5EF4-FFF2-40B4-BE49-F238E27FC236}">
                <a16:creationId xmlns:a16="http://schemas.microsoft.com/office/drawing/2014/main" id="{0BC917CE-BB82-46B8-A23C-352F82A23F03}"/>
              </a:ext>
            </a:extLst>
          </p:cNvPr>
          <p:cNvSpPr>
            <a:spLocks noGrp="1"/>
          </p:cNvSpPr>
          <p:nvPr>
            <p:ph type="subTitle" sz="quarter" idx="11"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185245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6689-C7D6-4FEC-9C3C-01C95AF88C6D}"/>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E7B5D912-3B97-4FAF-A3F3-AB357C398672}"/>
              </a:ext>
            </a:extLst>
          </p:cNvPr>
          <p:cNvSpPr>
            <a:spLocks noGrp="1"/>
          </p:cNvSpPr>
          <p:nvPr>
            <p:ph type="body" idx="10"/>
          </p:nvPr>
        </p:nvSpPr>
        <p:spPr>
          <a:xfrm>
            <a:off x="475488" y="1801368"/>
            <a:ext cx="9107424" cy="4791456"/>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029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496-21FA-4C7D-99F8-93D776C497A2}"/>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D5B74FB2-E6B0-4C8F-88E2-751219380155}"/>
              </a:ext>
            </a:extLst>
          </p:cNvPr>
          <p:cNvSpPr>
            <a:spLocks noGrp="1"/>
          </p:cNvSpPr>
          <p:nvPr>
            <p:ph idx="10"/>
          </p:nvPr>
        </p:nvSpPr>
        <p:spPr>
          <a:xfrm>
            <a:off x="475488" y="2103120"/>
            <a:ext cx="4279392" cy="4480560"/>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a:extLst>
              <a:ext uri="{FF2B5EF4-FFF2-40B4-BE49-F238E27FC236}">
                <a16:creationId xmlns:a16="http://schemas.microsoft.com/office/drawing/2014/main" id="{C15E1F67-8C63-47C3-8F6D-51ABCBBDFE6F}"/>
              </a:ext>
            </a:extLst>
          </p:cNvPr>
          <p:cNvSpPr>
            <a:spLocks noGrp="1"/>
          </p:cNvSpPr>
          <p:nvPr>
            <p:ph sz="quarter" idx="11"/>
          </p:nvPr>
        </p:nvSpPr>
        <p:spPr>
          <a:xfrm>
            <a:off x="5303520" y="2103120"/>
            <a:ext cx="4279392" cy="44805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ageSubtitle">
            <a:extLst>
              <a:ext uri="{FF2B5EF4-FFF2-40B4-BE49-F238E27FC236}">
                <a16:creationId xmlns:a16="http://schemas.microsoft.com/office/drawing/2014/main" id="{535C92E1-8B3D-43D1-9164-BAAEE44E12B1}"/>
              </a:ext>
            </a:extLst>
          </p:cNvPr>
          <p:cNvSpPr>
            <a:spLocks noGrp="1"/>
          </p:cNvSpPr>
          <p:nvPr>
            <p:ph type="subTitle" sz="quarter" idx="12"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389164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One Left Two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2F09-CE7A-4797-895B-F8303B26A620}"/>
              </a:ext>
            </a:extLst>
          </p:cNvPr>
          <p:cNvSpPr>
            <a:spLocks noGrp="1"/>
          </p:cNvSpPr>
          <p:nvPr>
            <p:ph type="title"/>
          </p:nvPr>
        </p:nvSpPr>
        <p:spPr/>
        <p:txBody>
          <a:bodyPr/>
          <a:lstStyle/>
          <a:p>
            <a:r>
              <a:rPr lang="en-US"/>
              <a:t>Click to edit Master title style</a:t>
            </a:r>
          </a:p>
        </p:txBody>
      </p:sp>
      <p:sp>
        <p:nvSpPr>
          <p:cNvPr id="3" name="Content1">
            <a:extLst>
              <a:ext uri="{FF2B5EF4-FFF2-40B4-BE49-F238E27FC236}">
                <a16:creationId xmlns:a16="http://schemas.microsoft.com/office/drawing/2014/main" id="{628104B5-C561-409C-BCD3-61337CB4A2CB}"/>
              </a:ext>
            </a:extLst>
          </p:cNvPr>
          <p:cNvSpPr>
            <a:spLocks noGrp="1"/>
          </p:cNvSpPr>
          <p:nvPr>
            <p:ph idx="10"/>
          </p:nvPr>
        </p:nvSpPr>
        <p:spPr>
          <a:xfrm>
            <a:off x="475488" y="2103120"/>
            <a:ext cx="4279392" cy="4480560"/>
          </a:xfr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2">
            <a:extLst>
              <a:ext uri="{FF2B5EF4-FFF2-40B4-BE49-F238E27FC236}">
                <a16:creationId xmlns:a16="http://schemas.microsoft.com/office/drawing/2014/main" id="{0399A8FA-2843-4C09-BF8E-B1788EC92FA9}"/>
              </a:ext>
            </a:extLst>
          </p:cNvPr>
          <p:cNvSpPr>
            <a:spLocks noGrp="1"/>
          </p:cNvSpPr>
          <p:nvPr>
            <p:ph sz="quarter" idx="11"/>
          </p:nvPr>
        </p:nvSpPr>
        <p:spPr>
          <a:xfrm>
            <a:off x="5303520" y="2103120"/>
            <a:ext cx="4279392"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3">
            <a:extLst>
              <a:ext uri="{FF2B5EF4-FFF2-40B4-BE49-F238E27FC236}">
                <a16:creationId xmlns:a16="http://schemas.microsoft.com/office/drawing/2014/main" id="{B609956A-8E07-49CE-9AE4-FD5E9E924061}"/>
              </a:ext>
            </a:extLst>
          </p:cNvPr>
          <p:cNvSpPr>
            <a:spLocks noGrp="1"/>
          </p:cNvSpPr>
          <p:nvPr>
            <p:ph sz="quarter" idx="12"/>
          </p:nvPr>
        </p:nvSpPr>
        <p:spPr>
          <a:xfrm>
            <a:off x="5303520" y="4617720"/>
            <a:ext cx="4279392" cy="1965960"/>
          </a:xfrm>
          <a:prstGeom prst="rect">
            <a:avLst/>
          </a:prstGeom>
        </p:spPr>
        <p:txBody>
          <a:bodyPr/>
          <a:lstStyle>
            <a:lvl1pPr>
              <a:defRPr sz="1200" b="0" i="0">
                <a:solidFill>
                  <a:schemeClr val="tx2"/>
                </a:solidFill>
                <a:latin typeface="Arial" panose="020B0604020202020204" pitchFamily="34" charset="0"/>
              </a:defRPr>
            </a:lvl1pPr>
            <a:lvl2pPr>
              <a:defRPr sz="1200" b="0" i="0">
                <a:solidFill>
                  <a:schemeClr val="tx2"/>
                </a:solidFill>
                <a:latin typeface="Arial" panose="020B0604020202020204" pitchFamily="34" charset="0"/>
              </a:defRPr>
            </a:lvl2pPr>
            <a:lvl3pPr>
              <a:defRPr sz="1200" b="0" i="0">
                <a:solidFill>
                  <a:schemeClr val="tx2"/>
                </a:solidFill>
                <a:latin typeface="Arial" panose="020B0604020202020204" pitchFamily="34" charset="0"/>
              </a:defRPr>
            </a:lvl3pPr>
            <a:lvl4pPr>
              <a:defRPr sz="1200" b="0" i="0">
                <a:solidFill>
                  <a:schemeClr val="tx2"/>
                </a:solidFill>
                <a:latin typeface="Arial" panose="020B0604020202020204" pitchFamily="34" charset="0"/>
              </a:defRPr>
            </a:lvl4pPr>
            <a:lvl5pPr>
              <a:defRPr sz="1200"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ageSubtitle">
            <a:extLst>
              <a:ext uri="{FF2B5EF4-FFF2-40B4-BE49-F238E27FC236}">
                <a16:creationId xmlns:a16="http://schemas.microsoft.com/office/drawing/2014/main" id="{44AF0D8E-ADD7-4F59-AFF3-8F64A391DB9A}"/>
              </a:ext>
            </a:extLst>
          </p:cNvPr>
          <p:cNvSpPr>
            <a:spLocks noGrp="1"/>
          </p:cNvSpPr>
          <p:nvPr>
            <p:ph type="subTitle" sz="quarter" idx="13" hasCustomPrompt="1"/>
          </p:nvPr>
        </p:nvSpPr>
        <p:spPr>
          <a:xfrm>
            <a:off x="475488" y="1325880"/>
            <a:ext cx="9107424" cy="365760"/>
          </a:xfrm>
          <a:prstGeom prst="rect">
            <a:avLst/>
          </a:prstGeom>
        </p:spPr>
        <p:txBody>
          <a:bodyPr vert="horz" wrap="square" lIns="0" tIns="0" rIns="0" bIns="0" anchor="t">
            <a:noAutofit/>
          </a:bodyPr>
          <a:lstStyle>
            <a:lvl1pPr marL="0" indent="0" algn="l">
              <a:lnSpc>
                <a:spcPct val="110000"/>
              </a:lnSpc>
              <a:spcBef>
                <a:spcPts val="1000"/>
              </a:spcBef>
              <a:buFontTx/>
              <a:buNone/>
              <a:defRPr sz="1500" b="0" i="0">
                <a:solidFill>
                  <a:schemeClr val="tx2"/>
                </a:solidFill>
                <a:latin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Page Subtitle</a:t>
            </a:r>
          </a:p>
        </p:txBody>
      </p:sp>
    </p:spTree>
    <p:extLst>
      <p:ext uri="{BB962C8B-B14F-4D97-AF65-F5344CB8AC3E}">
        <p14:creationId xmlns:p14="http://schemas.microsoft.com/office/powerpoint/2010/main" val="135815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tmp"/><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Title">
            <a:extLst>
              <a:ext uri="{FF2B5EF4-FFF2-40B4-BE49-F238E27FC236}">
                <a16:creationId xmlns:a16="http://schemas.microsoft.com/office/drawing/2014/main" id="{CD9F8790-7DD6-4F08-B0EF-3085CCA1BFBE}"/>
              </a:ext>
            </a:extLst>
          </p:cNvPr>
          <p:cNvSpPr>
            <a:spLocks noGrp="1"/>
          </p:cNvSpPr>
          <p:nvPr>
            <p:ph type="title"/>
          </p:nvPr>
        </p:nvSpPr>
        <p:spPr>
          <a:xfrm>
            <a:off x="475488" y="621792"/>
            <a:ext cx="9107424" cy="685800"/>
          </a:xfrm>
          <a:prstGeom prst="rect">
            <a:avLst/>
          </a:prstGeom>
        </p:spPr>
        <p:txBody>
          <a:bodyPr vert="horz" wrap="square" lIns="0" tIns="0" rIns="0" bIns="0" rtlCol="0" anchor="t">
            <a:noAutofit/>
          </a:bodyPr>
          <a:lstStyle/>
          <a:p>
            <a:r>
              <a:rPr lang="en-US"/>
              <a:t>Click to edit Master title style</a:t>
            </a:r>
          </a:p>
        </p:txBody>
      </p:sp>
      <p:sp>
        <p:nvSpPr>
          <p:cNvPr id="3" name="PlaceholderBody">
            <a:extLst>
              <a:ext uri="{FF2B5EF4-FFF2-40B4-BE49-F238E27FC236}">
                <a16:creationId xmlns:a16="http://schemas.microsoft.com/office/drawing/2014/main" id="{B33E771B-C546-4648-85CF-E45575972F68}"/>
              </a:ext>
            </a:extLst>
          </p:cNvPr>
          <p:cNvSpPr>
            <a:spLocks noGrp="1"/>
          </p:cNvSpPr>
          <p:nvPr>
            <p:ph type="body" idx="1"/>
          </p:nvPr>
        </p:nvSpPr>
        <p:spPr>
          <a:xfrm>
            <a:off x="475488" y="1737360"/>
            <a:ext cx="9107424" cy="5029200"/>
          </a:xfrm>
          <a:prstGeom prst="rect">
            <a:avLst/>
          </a:prstGeom>
        </p:spPr>
        <p:txBody>
          <a:bodyPr vert="horz" wrap="square" lIns="0" tIns="36576" rIns="36576" bIns="36576" rtlCol="0" anchor="t">
            <a:noAutofit/>
          </a:bodyPr>
          <a:lstStyle/>
          <a:p>
            <a:pPr marL="10160" lvl="0" indent="-6985" algn="l" defTabSz="914400" rtl="0" eaLnBrk="1" latinLnBrk="0" hangingPunct="1">
              <a:lnSpc>
                <a:spcPct val="110000"/>
              </a:lnSpc>
              <a:spcBef>
                <a:spcPts val="910"/>
              </a:spcBef>
              <a:spcAft>
                <a:spcPct val="0"/>
              </a:spcAft>
              <a:buFont typeface="Arial" panose="020B0604020202020204" pitchFamily="34" charset="0"/>
              <a:buNone/>
            </a:pPr>
            <a:r>
              <a:rPr lang="en-US"/>
              <a:t>Body Text</a:t>
            </a:r>
          </a:p>
          <a:p>
            <a:pPr marL="742950" lvl="1" indent="-285750" algn="l" defTabSz="914400" rtl="0" eaLnBrk="1" latinLnBrk="0" hangingPunct="1">
              <a:lnSpc>
                <a:spcPct val="110000"/>
              </a:lnSpc>
              <a:spcBef>
                <a:spcPts val="600"/>
              </a:spcBef>
              <a:spcAft>
                <a:spcPct val="0"/>
              </a:spcAft>
              <a:buClr>
                <a:schemeClr val="bg2">
                  <a:lumMod val="100000"/>
                </a:schemeClr>
              </a:buClr>
              <a:buSzPct val="92000"/>
              <a:buFont typeface="Arial" panose="020B0604020202020204" pitchFamily="34" charset="0"/>
              <a:buChar char="•"/>
            </a:pPr>
            <a:r>
              <a:rPr lang="en-US"/>
              <a:t>Bullet one</a:t>
            </a:r>
          </a:p>
          <a:p>
            <a:pPr marL="1143000" lvl="2" indent="-228600" algn="l" defTabSz="914400" rtl="0" eaLnBrk="1" latinLnBrk="0" hangingPunct="1">
              <a:lnSpc>
                <a:spcPct val="110000"/>
              </a:lnSpc>
              <a:spcBef>
                <a:spcPts val="300"/>
              </a:spcBef>
              <a:spcAft>
                <a:spcPct val="0"/>
              </a:spcAft>
              <a:buClr>
                <a:schemeClr val="tx2">
                  <a:lumMod val="100000"/>
                </a:schemeClr>
              </a:buClr>
              <a:buSzPct val="92000"/>
              <a:buFont typeface="Arial" panose="020B0604020202020204" pitchFamily="34" charset="0"/>
              <a:buChar char="•"/>
            </a:pPr>
            <a:r>
              <a:rPr lang="en-US"/>
              <a:t>Bullet two</a:t>
            </a:r>
          </a:p>
          <a:p>
            <a:pPr marL="1600200" lvl="3" indent="-228600" algn="l" defTabSz="914400" rtl="0" eaLnBrk="1" latinLnBrk="0" hangingPunct="1">
              <a:lnSpc>
                <a:spcPct val="110000"/>
              </a:lnSpc>
              <a:spcBef>
                <a:spcPts val="100"/>
              </a:spcBef>
              <a:spcAft>
                <a:spcPct val="0"/>
              </a:spcAft>
              <a:buClr>
                <a:schemeClr val="tx2">
                  <a:lumMod val="100000"/>
                </a:schemeClr>
              </a:buClr>
              <a:buSzPct val="100000"/>
              <a:buFont typeface="Arial" panose="020B0604020202020204" pitchFamily="34" charset="0"/>
              <a:buChar char="•"/>
            </a:pPr>
            <a:r>
              <a:rPr lang="en-US"/>
              <a:t>Bullet three</a:t>
            </a:r>
          </a:p>
          <a:p>
            <a:pPr marL="2057400" lvl="4" indent="-228600" algn="l" defTabSz="914400" rtl="0" eaLnBrk="1" latinLnBrk="0" hangingPunct="1">
              <a:lnSpc>
                <a:spcPct val="110000"/>
              </a:lnSpc>
              <a:spcBef>
                <a:spcPts val="0"/>
              </a:spcBef>
              <a:spcAft>
                <a:spcPct val="0"/>
              </a:spcAft>
              <a:buClr>
                <a:schemeClr val="tx2">
                  <a:lumMod val="100000"/>
                </a:schemeClr>
              </a:buClr>
              <a:buSzPct val="100000"/>
              <a:buFont typeface="Arial" panose="020B0604020202020204" pitchFamily="34" charset="0"/>
              <a:buChar char="•"/>
            </a:pPr>
            <a:r>
              <a:rPr lang="en-US"/>
              <a:t>Bullet four</a:t>
            </a:r>
          </a:p>
        </p:txBody>
      </p:sp>
      <p:sp>
        <p:nvSpPr>
          <p:cNvPr id="4" name="PageNumber">
            <a:extLst>
              <a:ext uri="{FF2B5EF4-FFF2-40B4-BE49-F238E27FC236}">
                <a16:creationId xmlns:a16="http://schemas.microsoft.com/office/drawing/2014/main" id="{4D9D674C-93DE-4319-94FB-244AA310B1EC}"/>
              </a:ext>
            </a:extLst>
          </p:cNvPr>
          <p:cNvSpPr txBox="1"/>
          <p:nvPr userDrawn="1"/>
        </p:nvSpPr>
        <p:spPr>
          <a:xfrm>
            <a:off x="9198864" y="7450696"/>
            <a:ext cx="384048" cy="140488"/>
          </a:xfrm>
          <a:prstGeom prst="rect">
            <a:avLst/>
          </a:prstGeom>
          <a:noFill/>
        </p:spPr>
        <p:txBody>
          <a:bodyPr vert="horz" wrap="square" lIns="0" tIns="0" rIns="0" bIns="0" rtlCol="0" anchor="ctr">
            <a:spAutoFit/>
          </a:bodyPr>
          <a:lstStyle/>
          <a:p>
            <a:pPr algn="r">
              <a:lnSpc>
                <a:spcPct val="110000"/>
              </a:lnSpc>
            </a:pPr>
            <a:endParaRPr lang="en-US" sz="900" b="0" i="0" dirty="0">
              <a:solidFill>
                <a:schemeClr val="tx2"/>
              </a:solidFill>
              <a:latin typeface="Arial" panose="020B0604020202020204" pitchFamily="34" charset="0"/>
            </a:endParaRPr>
          </a:p>
        </p:txBody>
      </p:sp>
      <p:sp>
        <p:nvSpPr>
          <p:cNvPr id="5" name="TopBar">
            <a:extLst>
              <a:ext uri="{FF2B5EF4-FFF2-40B4-BE49-F238E27FC236}">
                <a16:creationId xmlns:a16="http://schemas.microsoft.com/office/drawing/2014/main" id="{F413E00C-15B1-4081-9275-A79EAC1C4048}"/>
              </a:ext>
            </a:extLst>
          </p:cNvPr>
          <p:cNvSpPr txBox="1"/>
          <p:nvPr userDrawn="1"/>
        </p:nvSpPr>
        <p:spPr>
          <a:xfrm>
            <a:off x="475488" y="466344"/>
            <a:ext cx="1435608" cy="45720"/>
          </a:xfrm>
          <a:prstGeom prst="rect">
            <a:avLst/>
          </a:prstGeom>
          <a:solidFill>
            <a:schemeClr val="bg2"/>
          </a:solidFill>
        </p:spPr>
        <p:txBody>
          <a:bodyPr vert="horz" wrap="square" lIns="0" tIns="0" rIns="0" bIns="0" rtlCol="0" anchor="t">
            <a:noAutofit/>
          </a:bodyPr>
          <a:lstStyle/>
          <a:p>
            <a:pPr algn="r">
              <a:lnSpc>
                <a:spcPct val="110000"/>
              </a:lnSpc>
            </a:pPr>
            <a:endParaRPr lang="en-US" sz="1200" b="0" i="0" dirty="0">
              <a:solidFill>
                <a:schemeClr val="tx2"/>
              </a:solidFill>
              <a:latin typeface="+mn-lt"/>
            </a:endParaRPr>
          </a:p>
        </p:txBody>
      </p:sp>
      <p:sp>
        <p:nvSpPr>
          <p:cNvPr id="6" name="ConfidentialInternal">
            <a:extLst>
              <a:ext uri="{FF2B5EF4-FFF2-40B4-BE49-F238E27FC236}">
                <a16:creationId xmlns:a16="http://schemas.microsoft.com/office/drawing/2014/main" id="{C911B99B-82D0-433F-8242-4A0E21D798B3}"/>
              </a:ext>
            </a:extLst>
          </p:cNvPr>
          <p:cNvSpPr txBox="1"/>
          <p:nvPr userDrawn="1">
            <p:custDataLst>
              <p:tags r:id="rId29"/>
            </p:custDataLst>
          </p:nvPr>
        </p:nvSpPr>
        <p:spPr>
          <a:xfrm>
            <a:off x="2404872" y="402336"/>
            <a:ext cx="7178040" cy="219456"/>
          </a:xfrm>
          <a:prstGeom prst="rect">
            <a:avLst/>
          </a:prstGeom>
          <a:noFill/>
        </p:spPr>
        <p:txBody>
          <a:bodyPr vert="horz" wrap="square" lIns="0" tIns="0" rIns="0" bIns="0" rtlCol="0" anchor="t">
            <a:noAutofit/>
          </a:bodyPr>
          <a:lstStyle/>
          <a:p>
            <a:pPr algn="r">
              <a:lnSpc>
                <a:spcPct val="110000"/>
              </a:lnSpc>
            </a:pPr>
            <a:r>
              <a:rPr lang="en-US" sz="700" b="0" i="0" cap="all" spc="210" dirty="0">
                <a:solidFill>
                  <a:schemeClr val="tx2"/>
                </a:solidFill>
                <a:latin typeface="Arial" panose="020B0604020202020204" pitchFamily="34" charset="0"/>
              </a:rPr>
              <a:t>Confidential</a:t>
            </a:r>
          </a:p>
        </p:txBody>
      </p:sp>
      <p:sp>
        <p:nvSpPr>
          <p:cNvPr id="7" name="Confidential" hidden="1">
            <a:extLst>
              <a:ext uri="{FF2B5EF4-FFF2-40B4-BE49-F238E27FC236}">
                <a16:creationId xmlns:a16="http://schemas.microsoft.com/office/drawing/2014/main" id="{F1FDDBBE-8747-4286-ACB7-BA9D80F995ED}"/>
              </a:ext>
            </a:extLst>
          </p:cNvPr>
          <p:cNvSpPr txBox="1"/>
          <p:nvPr userDrawn="1">
            <p:custDataLst>
              <p:tags r:id="rId30"/>
            </p:custDataLst>
          </p:nvPr>
        </p:nvSpPr>
        <p:spPr>
          <a:xfrm>
            <a:off x="2404872" y="246888"/>
            <a:ext cx="7178040" cy="201658"/>
          </a:xfrm>
          <a:prstGeom prst="rect">
            <a:avLst/>
          </a:prstGeom>
          <a:noFill/>
        </p:spPr>
        <p:txBody>
          <a:bodyPr vert="horz" wrap="square" lIns="0" tIns="45720" rIns="0" bIns="45720" rtlCol="0" anchor="t">
            <a:spAutoFit/>
          </a:bodyPr>
          <a:lstStyle/>
          <a:p>
            <a:pPr algn="r">
              <a:lnSpc>
                <a:spcPct val="110000"/>
              </a:lnSpc>
            </a:pPr>
            <a:r>
              <a:rPr lang="en-US" sz="700" b="0" i="0" cap="all" spc="210" dirty="0">
                <a:solidFill>
                  <a:schemeClr val="tx2"/>
                </a:solidFill>
                <a:latin typeface="Arial" panose="020B0604020202020204" pitchFamily="34" charset="0"/>
              </a:rPr>
              <a:t>Confidential</a:t>
            </a:r>
          </a:p>
        </p:txBody>
      </p:sp>
      <p:sp>
        <p:nvSpPr>
          <p:cNvPr id="8" name="SubsectionTracker">
            <a:extLst>
              <a:ext uri="{FF2B5EF4-FFF2-40B4-BE49-F238E27FC236}">
                <a16:creationId xmlns:a16="http://schemas.microsoft.com/office/drawing/2014/main" id="{68FB84EC-0AE9-4E10-9B36-6B19278A2F8B}"/>
              </a:ext>
            </a:extLst>
          </p:cNvPr>
          <p:cNvSpPr txBox="1"/>
          <p:nvPr userDrawn="1"/>
        </p:nvSpPr>
        <p:spPr>
          <a:xfrm>
            <a:off x="9582847" y="7010431"/>
            <a:ext cx="65" cy="124906"/>
          </a:xfrm>
          <a:prstGeom prst="rect">
            <a:avLst/>
          </a:prstGeom>
          <a:noFill/>
        </p:spPr>
        <p:txBody>
          <a:bodyPr vert="horz" wrap="none" lIns="0" tIns="0" rIns="0" bIns="0" rtlCol="0" anchor="ctr">
            <a:spAutoFit/>
          </a:bodyPr>
          <a:lstStyle/>
          <a:p>
            <a:pPr algn="r">
              <a:lnSpc>
                <a:spcPct val="110000"/>
              </a:lnSpc>
            </a:pPr>
            <a:endParaRPr lang="en-US" sz="800" b="0" i="0" dirty="0">
              <a:solidFill>
                <a:schemeClr val="bg2"/>
              </a:solidFill>
              <a:latin typeface="Arial" panose="020B0604020202020204" pitchFamily="34" charset="0"/>
            </a:endParaRPr>
          </a:p>
        </p:txBody>
      </p:sp>
      <p:sp>
        <p:nvSpPr>
          <p:cNvPr id="11" name="Background">
            <a:extLst>
              <a:ext uri="{FF2B5EF4-FFF2-40B4-BE49-F238E27FC236}">
                <a16:creationId xmlns:a16="http://schemas.microsoft.com/office/drawing/2014/main" id="{3FD8B67D-8719-4C00-93E7-E21E435F39BB}"/>
              </a:ext>
            </a:extLst>
          </p:cNvPr>
          <p:cNvSpPr txBox="1"/>
          <p:nvPr userDrawn="1"/>
        </p:nvSpPr>
        <p:spPr>
          <a:xfrm>
            <a:off x="0" y="7315200"/>
            <a:ext cx="10058400" cy="457200"/>
          </a:xfrm>
          <a:prstGeom prst="rect">
            <a:avLst/>
          </a:prstGeom>
          <a:solidFill>
            <a:srgbClr val="F5F7F8"/>
          </a:solidFill>
        </p:spPr>
        <p:txBody>
          <a:bodyPr vert="horz" wrap="square" lIns="0" tIns="0" rIns="0" bIns="0" rtlCol="0" anchor="t">
            <a:noAutofit/>
          </a:bodyPr>
          <a:lstStyle/>
          <a:p>
            <a:pPr algn="r">
              <a:lnSpc>
                <a:spcPct val="110000"/>
              </a:lnSpc>
            </a:pPr>
            <a:endParaRPr lang="en-US" sz="1200" b="0" i="0" dirty="0">
              <a:solidFill>
                <a:schemeClr val="tx2"/>
              </a:solidFill>
              <a:latin typeface="+mn-lt"/>
            </a:endParaRPr>
          </a:p>
        </p:txBody>
      </p:sp>
      <p:sp>
        <p:nvSpPr>
          <p:cNvPr id="12" name="ClientName">
            <a:extLst>
              <a:ext uri="{FF2B5EF4-FFF2-40B4-BE49-F238E27FC236}">
                <a16:creationId xmlns:a16="http://schemas.microsoft.com/office/drawing/2014/main" id="{86F98E0B-C5BF-4391-92B0-0D326DB14AB3}"/>
              </a:ext>
            </a:extLst>
          </p:cNvPr>
          <p:cNvSpPr txBox="1"/>
          <p:nvPr userDrawn="1">
            <p:custDataLst>
              <p:tags r:id="rId31"/>
            </p:custDataLst>
          </p:nvPr>
        </p:nvSpPr>
        <p:spPr>
          <a:xfrm>
            <a:off x="4965192" y="7452360"/>
            <a:ext cx="4178808" cy="13716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rtlCol="0" anchor="ctr">
            <a:noAutofit/>
          </a:bodyPr>
          <a:lstStyle/>
          <a:p>
            <a:pPr algn="r">
              <a:lnSpc>
                <a:spcPct val="110000"/>
              </a:lnSpc>
            </a:pPr>
            <a:endParaRPr lang="en-US" sz="900" b="0" i="0" cap="all" spc="150" dirty="0">
              <a:solidFill>
                <a:schemeClr val="tx2"/>
              </a:solidFill>
              <a:latin typeface="Arial" panose="020B0604020202020204" pitchFamily="34" charset="0"/>
            </a:endParaRPr>
          </a:p>
        </p:txBody>
      </p:sp>
      <p:sp>
        <p:nvSpPr>
          <p:cNvPr id="9" name="Rectangle 8">
            <a:extLst>
              <a:ext uri="{FF2B5EF4-FFF2-40B4-BE49-F238E27FC236}">
                <a16:creationId xmlns:a16="http://schemas.microsoft.com/office/drawing/2014/main" id="{5D8A7790-536D-9945-B17E-1EDA05407321}"/>
              </a:ext>
            </a:extLst>
          </p:cNvPr>
          <p:cNvSpPr>
            <a:spLocks noChangeAspect="1"/>
          </p:cNvSpPr>
          <p:nvPr userDrawn="1">
            <p:custDataLst>
              <p:tags r:id="rId32"/>
            </p:custDataLst>
          </p:nvPr>
        </p:nvSpPr>
        <p:spPr>
          <a:xfrm>
            <a:off x="475488" y="7470648"/>
            <a:ext cx="785982" cy="158100"/>
          </a:xfrm>
          <a:prstGeom prst="rect">
            <a:avLst/>
          </a:prstGeom>
          <a:blipFill>
            <a:blip r:embed="rId3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spTree>
    <p:extLst>
      <p:ext uri="{BB962C8B-B14F-4D97-AF65-F5344CB8AC3E}">
        <p14:creationId xmlns:p14="http://schemas.microsoft.com/office/powerpoint/2010/main" val="237121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rtl="0" eaLnBrk="1" latinLnBrk="0" hangingPunct="1">
        <a:spcBef>
          <a:spcPct val="0"/>
        </a:spcBef>
        <a:buFontTx/>
        <a:buNone/>
        <a:defRPr sz="2200" b="0" i="0" kern="1200">
          <a:solidFill>
            <a:schemeClr val="tx2"/>
          </a:solidFill>
          <a:latin typeface="Arial" panose="020B0604020202020204" pitchFamily="34" charset="0"/>
          <a:ea typeface="+mj-ea"/>
          <a:cs typeface="+mj-cs"/>
        </a:defRPr>
      </a:lvl1pPr>
    </p:titleStyle>
    <p:bodyStyle>
      <a:lvl1pPr marL="10160" indent="-6985" algn="l" defTabSz="914400" rtl="0" eaLnBrk="1" latinLnBrk="0" hangingPunct="1">
        <a:lnSpc>
          <a:spcPct val="110000"/>
        </a:lnSpc>
        <a:spcBef>
          <a:spcPts val="910"/>
        </a:spcBef>
        <a:spcAft>
          <a:spcPct val="0"/>
        </a:spcAft>
        <a:buFontTx/>
        <a:buNone/>
        <a:defRPr sz="1200" b="0" i="0" kern="1200">
          <a:solidFill>
            <a:schemeClr val="tx2"/>
          </a:solidFill>
          <a:latin typeface="Arial" panose="020B0604020202020204" pitchFamily="34" charset="0"/>
          <a:ea typeface="+mn-ea"/>
          <a:cs typeface="+mn-cs"/>
        </a:defRPr>
      </a:lvl1pPr>
      <a:lvl2pPr marL="210312" indent="-182880" algn="l" defTabSz="914400" rtl="0" eaLnBrk="1" latinLnBrk="0" hangingPunct="1">
        <a:lnSpc>
          <a:spcPct val="110000"/>
        </a:lnSpc>
        <a:spcBef>
          <a:spcPts val="600"/>
        </a:spcBef>
        <a:spcAft>
          <a:spcPct val="0"/>
        </a:spcAft>
        <a:buClr>
          <a:schemeClr val="bg2">
            <a:lumMod val="100000"/>
          </a:schemeClr>
        </a:buClr>
        <a:buSzPct val="92000"/>
        <a:buFont typeface="Wingdings" panose="05000000000000000000" pitchFamily="2" charset="2"/>
        <a:buChar char="l"/>
        <a:defRPr sz="1200" b="0" i="0" kern="1200">
          <a:solidFill>
            <a:schemeClr val="tx2"/>
          </a:solidFill>
          <a:latin typeface="Arial" panose="020B0604020202020204" pitchFamily="34" charset="0"/>
          <a:ea typeface="+mn-ea"/>
          <a:cs typeface="+mn-cs"/>
        </a:defRPr>
      </a:lvl2pPr>
      <a:lvl3pPr marL="384048" indent="-210312" algn="l" defTabSz="914400" rtl="0" eaLnBrk="1" latinLnBrk="0" hangingPunct="1">
        <a:lnSpc>
          <a:spcPct val="110000"/>
        </a:lnSpc>
        <a:spcBef>
          <a:spcPts val="300"/>
        </a:spcBef>
        <a:spcAft>
          <a:spcPct val="0"/>
        </a:spcAft>
        <a:buClr>
          <a:schemeClr val="tx2">
            <a:lumMod val="100000"/>
          </a:schemeClr>
        </a:buClr>
        <a:buSzPct val="92000"/>
        <a:buFont typeface="Wingdings" panose="05000000000000000000" pitchFamily="2" charset="2"/>
        <a:buChar char="l"/>
        <a:defRPr sz="1200" b="0" i="0" kern="1200">
          <a:solidFill>
            <a:schemeClr val="tx2"/>
          </a:solidFill>
          <a:latin typeface="Arial" panose="020B0604020202020204" pitchFamily="34" charset="0"/>
          <a:ea typeface="+mn-ea"/>
          <a:cs typeface="+mn-cs"/>
        </a:defRPr>
      </a:lvl3pPr>
      <a:lvl4pPr marL="557784" indent="-219456" algn="l" defTabSz="914400" rtl="0" eaLnBrk="1" latinLnBrk="0" hangingPunct="1">
        <a:lnSpc>
          <a:spcPct val="110000"/>
        </a:lnSpc>
        <a:spcBef>
          <a:spcPts val="100"/>
        </a:spcBef>
        <a:spcAft>
          <a:spcPct val="0"/>
        </a:spcAft>
        <a:buClr>
          <a:schemeClr val="tx2">
            <a:lumMod val="100000"/>
          </a:schemeClr>
        </a:buClr>
        <a:buSzPct val="100000"/>
        <a:buFont typeface="Arial" panose="020B0604020202020204" pitchFamily="34" charset="0"/>
        <a:buChar char="-"/>
        <a:defRPr sz="1200" b="0" i="0" kern="1200">
          <a:solidFill>
            <a:schemeClr val="tx2"/>
          </a:solidFill>
          <a:latin typeface="Arial" panose="020B0604020202020204" pitchFamily="34" charset="0"/>
          <a:ea typeface="+mn-ea"/>
          <a:cs typeface="+mn-cs"/>
        </a:defRPr>
      </a:lvl4pPr>
      <a:lvl5pPr marL="731520" indent="-228600" algn="l" defTabSz="914400" rtl="0" eaLnBrk="1" latinLnBrk="0" hangingPunct="1">
        <a:lnSpc>
          <a:spcPct val="110000"/>
        </a:lnSpc>
        <a:spcBef>
          <a:spcPts val="0"/>
        </a:spcBef>
        <a:spcAft>
          <a:spcPct val="0"/>
        </a:spcAft>
        <a:buClr>
          <a:schemeClr val="tx2">
            <a:lumMod val="100000"/>
          </a:schemeClr>
        </a:buClr>
        <a:buSzPct val="100000"/>
        <a:buFont typeface="Arial" panose="020B0604020202020204" pitchFamily="34" charset="0"/>
        <a:buChar char="-"/>
        <a:defRPr sz="1200" b="0" i="0" kern="1200">
          <a:solidFill>
            <a:schemeClr val="tx2"/>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12192" indent="-9017" algn="l" defTabSz="914400" rtl="0" eaLnBrk="1" fontAlgn="b" latinLnBrk="0" hangingPunct="1">
        <a:lnSpc>
          <a:spcPct val="100000"/>
        </a:lnSpc>
        <a:spcBef>
          <a:spcPts val="265"/>
        </a:spcBef>
        <a:spcAft>
          <a:spcPct val="0"/>
        </a:spcAft>
        <a:buFontTx/>
        <a:buNone/>
        <a:defRPr sz="900" b="0" i="0" kern="1200">
          <a:solidFill>
            <a:schemeClr val="tx2"/>
          </a:solidFill>
          <a:latin typeface="+mn-lt"/>
          <a:ea typeface="Arial Unicode MS"/>
          <a:cs typeface="+mn-cs"/>
        </a:defRPr>
      </a:lvl1pPr>
      <a:lvl2pPr marL="210312" indent="-210312" algn="l" defTabSz="914400" rtl="0" eaLnBrk="1" fontAlgn="b" latinLnBrk="0" hangingPunct="1">
        <a:lnSpc>
          <a:spcPct val="100000"/>
        </a:lnSpc>
        <a:spcBef>
          <a:spcPts val="265"/>
        </a:spcBef>
        <a:spcAft>
          <a:spcPct val="0"/>
        </a:spcAft>
        <a:buClr>
          <a:schemeClr val="bg2"/>
        </a:buClr>
        <a:buSzPct val="92000"/>
        <a:buFont typeface="Wingdings"/>
        <a:buChar char="n"/>
        <a:defRPr sz="900" b="0" i="0" kern="1200">
          <a:solidFill>
            <a:schemeClr val="tx2"/>
          </a:solidFill>
          <a:latin typeface="+mn-lt"/>
          <a:ea typeface="Arial Unicode MS"/>
          <a:cs typeface="+mn-cs"/>
        </a:defRPr>
      </a:lvl2pPr>
      <a:lvl3pPr marL="420624" indent="-210312" algn="l" defTabSz="914400" rtl="0" eaLnBrk="1" fontAlgn="b" latinLnBrk="0" hangingPunct="1">
        <a:lnSpc>
          <a:spcPct val="100000"/>
        </a:lnSpc>
        <a:spcBef>
          <a:spcPts val="265"/>
        </a:spcBef>
        <a:spcAft>
          <a:spcPct val="0"/>
        </a:spcAft>
        <a:buClr>
          <a:schemeClr val="tx2"/>
        </a:buClr>
        <a:buSzPct val="92000"/>
        <a:buFont typeface="Wingdings"/>
        <a:buChar char="n"/>
        <a:defRPr sz="900" b="0" i="0" kern="1200">
          <a:solidFill>
            <a:schemeClr val="tx2"/>
          </a:solidFill>
          <a:latin typeface="+mn-lt"/>
          <a:ea typeface="Arial Unicode MS"/>
          <a:cs typeface="+mn-cs"/>
        </a:defRPr>
      </a:lvl3pPr>
      <a:lvl4pPr marL="649224" indent="-228600" algn="l" defTabSz="914400" rtl="0" eaLnBrk="1" fontAlgn="b" latinLnBrk="0" hangingPunct="1">
        <a:lnSpc>
          <a:spcPct val="100000"/>
        </a:lnSpc>
        <a:spcBef>
          <a:spcPts val="265"/>
        </a:spcBef>
        <a:spcAft>
          <a:spcPct val="0"/>
        </a:spcAft>
        <a:buClr>
          <a:schemeClr val="tx2"/>
        </a:buClr>
        <a:buSzPct val="100000"/>
        <a:buFont typeface="Arial"/>
        <a:buChar char="–"/>
        <a:defRPr sz="900" b="0" i="0" kern="1200">
          <a:solidFill>
            <a:schemeClr val="tx2"/>
          </a:solidFill>
          <a:latin typeface="+mn-lt"/>
          <a:ea typeface="Arial Unicode MS"/>
          <a:cs typeface="+mn-cs"/>
        </a:defRPr>
      </a:lvl4pPr>
      <a:lvl5pPr marL="877824" indent="-228600" algn="l" defTabSz="914400" rtl="0" eaLnBrk="1" fontAlgn="b" latinLnBrk="0" hangingPunct="1">
        <a:lnSpc>
          <a:spcPct val="100000"/>
        </a:lnSpc>
        <a:spcBef>
          <a:spcPts val="265"/>
        </a:spcBef>
        <a:spcAft>
          <a:spcPct val="0"/>
        </a:spcAft>
        <a:buClr>
          <a:schemeClr val="tx2"/>
        </a:buClr>
        <a:buSzPct val="100000"/>
        <a:buFont typeface="Arial"/>
        <a:buChar char="–"/>
        <a:defRPr sz="900" b="0" i="0" kern="1200">
          <a:solidFill>
            <a:schemeClr val="tx2"/>
          </a:solidFill>
          <a:latin typeface="+mn-lt"/>
          <a:ea typeface="Arial Unicode MS"/>
          <a:cs typeface="+mn-cs"/>
        </a:defRPr>
      </a:lvl5pPr>
    </p:otherStyle>
  </p:txStyles>
  <p:extLst>
    <p:ext uri="{27BBF7A9-308A-43DC-89C8-2F10F3537804}">
      <p15:sldGuideLst xmlns:p15="http://schemas.microsoft.com/office/powerpoint/2012/main">
        <p15:guide id="1" orient="horz" pos="825" userDrawn="1">
          <p15:clr>
            <a:srgbClr val="F26B43"/>
          </p15:clr>
        </p15:guide>
        <p15:guide id="2" pos="299" userDrawn="1">
          <p15:clr>
            <a:srgbClr val="F26B43"/>
          </p15:clr>
        </p15:guide>
        <p15:guide id="3" pos="6038" userDrawn="1">
          <p15:clr>
            <a:srgbClr val="F26B43"/>
          </p15:clr>
        </p15:guide>
        <p15:guide id="4" orient="horz" pos="46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tags" Target="../tags/tag12.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5.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hyperlink" Target="https://www.jpmorgan.com/IBOR" TargetMode="External"/><Relationship Id="rId2" Type="http://schemas.openxmlformats.org/officeDocument/2006/relationships/slideLayout" Target="../slideLayouts/slideLayout19.xml"/><Relationship Id="rId1" Type="http://schemas.openxmlformats.org/officeDocument/2006/relationships/tags" Target="../tags/tag14.xml"/><Relationship Id="rId5" Type="http://schemas.openxmlformats.org/officeDocument/2006/relationships/hyperlink" Target="http://www.jpmorgan.com/pages/privacy" TargetMode="External"/><Relationship Id="rId4" Type="http://schemas.openxmlformats.org/officeDocument/2006/relationships/hyperlink" Target="https://www.jpmorgan.com/country/GB/EN/disclosur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jpmorgan.com/global/disclosures/legal-entity-information" TargetMode="External"/><Relationship Id="rId2" Type="http://schemas.openxmlformats.org/officeDocument/2006/relationships/slideLayout" Target="../slideLayouts/slideLayout19.xml"/><Relationship Id="rId1" Type="http://schemas.openxmlformats.org/officeDocument/2006/relationships/tags" Target="../tags/tag15.xml"/><Relationship Id="rId4" Type="http://schemas.openxmlformats.org/officeDocument/2006/relationships/hyperlink" Target="https://www.jpmorgan.com/country/GB/en/disclosures/apac-legal-entity-inform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34;p55">
            <a:extLst>
              <a:ext uri="{FF2B5EF4-FFF2-40B4-BE49-F238E27FC236}">
                <a16:creationId xmlns:a16="http://schemas.microsoft.com/office/drawing/2014/main" id="{EAAF0C78-396A-4702-8725-D37A4462473E}"/>
              </a:ext>
            </a:extLst>
          </p:cNvPr>
          <p:cNvSpPr txBox="1">
            <a:spLocks noGrp="1"/>
          </p:cNvSpPr>
          <p:nvPr>
            <p:ph type="title"/>
          </p:nvPr>
        </p:nvSpPr>
        <p:spPr>
          <a:xfrm>
            <a:off x="324337" y="175277"/>
            <a:ext cx="5668018" cy="1756544"/>
          </a:xfrm>
          <a:prstGeom prst="rect">
            <a:avLst/>
          </a:prstGeom>
        </p:spPr>
        <p:txBody>
          <a:bodyPr spcFirstLastPara="1" vert="horz" wrap="square" lIns="75438" tIns="37719" rIns="75438" bIns="37719" rtlCol="0" anchor="ctr" anchorCtr="0">
            <a:normAutofit/>
          </a:bodyPr>
          <a:lstStyle/>
          <a:p>
            <a:pPr>
              <a:lnSpc>
                <a:spcPct val="90000"/>
              </a:lnSpc>
              <a:spcBef>
                <a:spcPct val="0"/>
              </a:spcBef>
              <a:buClr>
                <a:srgbClr val="EEEEEE"/>
              </a:buClr>
              <a:buSzPts val="2400"/>
            </a:pPr>
            <a:r>
              <a:rPr lang="en-US" sz="2400" b="1" dirty="0">
                <a:solidFill>
                  <a:srgbClr val="115880"/>
                </a:solidFill>
                <a:latin typeface="+mn-lt"/>
                <a:ea typeface="+mn-ea"/>
                <a:cs typeface="+mn-cs"/>
              </a:rPr>
              <a:t>Pre-workshop exercise:</a:t>
            </a:r>
            <a:br>
              <a:rPr lang="en-US" sz="2400" b="1" dirty="0">
                <a:solidFill>
                  <a:srgbClr val="115880"/>
                </a:solidFill>
                <a:latin typeface="+mn-lt"/>
                <a:ea typeface="+mn-ea"/>
                <a:cs typeface="+mn-cs"/>
              </a:rPr>
            </a:br>
            <a:r>
              <a:rPr lang="en-US" sz="2400" b="1" dirty="0">
                <a:solidFill>
                  <a:srgbClr val="115880"/>
                </a:solidFill>
                <a:latin typeface="+mn-lt"/>
                <a:ea typeface="+mn-ea"/>
                <a:cs typeface="+mn-cs"/>
              </a:rPr>
              <a:t>Perfect day – Your values in action</a:t>
            </a:r>
          </a:p>
        </p:txBody>
      </p:sp>
      <p:sp>
        <p:nvSpPr>
          <p:cNvPr id="8" name="TextBox 7">
            <a:extLst>
              <a:ext uri="{FF2B5EF4-FFF2-40B4-BE49-F238E27FC236}">
                <a16:creationId xmlns:a16="http://schemas.microsoft.com/office/drawing/2014/main" id="{EE259C22-82BC-4B3C-851A-FD81DD776560}"/>
              </a:ext>
            </a:extLst>
          </p:cNvPr>
          <p:cNvSpPr txBox="1"/>
          <p:nvPr/>
        </p:nvSpPr>
        <p:spPr>
          <a:xfrm>
            <a:off x="4544703" y="1327849"/>
            <a:ext cx="5125305" cy="5871218"/>
          </a:xfrm>
          <a:prstGeom prst="rect">
            <a:avLst/>
          </a:prstGeom>
        </p:spPr>
        <p:txBody>
          <a:bodyPr vert="horz" lIns="75438" tIns="37719" rIns="75438" bIns="37719" rtlCol="0" anchor="ctr">
            <a:normAutofit/>
          </a:bodyPr>
          <a:lstStyle/>
          <a:p>
            <a:pPr>
              <a:lnSpc>
                <a:spcPct val="90000"/>
              </a:lnSpc>
              <a:spcAft>
                <a:spcPts val="495"/>
              </a:spcAft>
              <a:defRPr/>
            </a:pPr>
            <a:r>
              <a:rPr lang="en-US" dirty="0">
                <a:solidFill>
                  <a:schemeClr val="tx2"/>
                </a:solidFill>
              </a:rPr>
              <a:t>This exercise uncovers your authentic values-in-action. You will need a pen and paper and some time for yourself. </a:t>
            </a:r>
          </a:p>
          <a:p>
            <a:pPr marL="228600" indent="-228600">
              <a:lnSpc>
                <a:spcPct val="90000"/>
              </a:lnSpc>
              <a:spcAft>
                <a:spcPts val="495"/>
              </a:spcAft>
              <a:buAutoNum type="arabicPeriod"/>
              <a:defRPr/>
            </a:pPr>
            <a:r>
              <a:rPr lang="en-US" dirty="0">
                <a:solidFill>
                  <a:schemeClr val="tx2"/>
                </a:solidFill>
              </a:rPr>
              <a:t>Visualize your perfect day: a day when you feel alive, when you are in your full power, living your fullest potential. Be specific. This might not be a time when you are lying on a beach, it could be a day of crisis or challenge, when you are stepping up and feeling a sense of achievement. Write it down.</a:t>
            </a:r>
          </a:p>
          <a:p>
            <a:pPr marL="228600" indent="-228600">
              <a:lnSpc>
                <a:spcPct val="90000"/>
              </a:lnSpc>
              <a:spcAft>
                <a:spcPts val="495"/>
              </a:spcAft>
              <a:buAutoNum type="arabicPeriod"/>
              <a:defRPr/>
            </a:pPr>
            <a:r>
              <a:rPr lang="en-US" dirty="0">
                <a:solidFill>
                  <a:schemeClr val="tx2"/>
                </a:solidFill>
              </a:rPr>
              <a:t>Get interested in the detail of this image. Where are you? What are you doing? What can you see, hear, touch, taste and smell? What are you wearing? Are you alone or are you with another person, or more than one? What is important to you about that relationship? How do you feel? </a:t>
            </a:r>
          </a:p>
          <a:p>
            <a:pPr marL="228600" indent="-228600">
              <a:lnSpc>
                <a:spcPct val="90000"/>
              </a:lnSpc>
              <a:spcAft>
                <a:spcPts val="495"/>
              </a:spcAft>
              <a:buAutoNum type="arabicPeriod"/>
              <a:defRPr/>
            </a:pPr>
            <a:r>
              <a:rPr lang="en-US" dirty="0">
                <a:solidFill>
                  <a:schemeClr val="tx2"/>
                </a:solidFill>
              </a:rPr>
              <a:t>Mine your visualization by asking what is important to you about it. For instance, is it because you are making a difference in some way? Are you feeling energized because you feel a strong connection to someone? Write down a list of the values you uncover. The examples given here are intended to help but resist the urge to pick them without starting with your peak experience.</a:t>
            </a:r>
          </a:p>
          <a:p>
            <a:pPr marL="228600" indent="-228600">
              <a:lnSpc>
                <a:spcPct val="90000"/>
              </a:lnSpc>
              <a:spcAft>
                <a:spcPts val="495"/>
              </a:spcAft>
              <a:buAutoNum type="arabicPeriod"/>
              <a:defRPr/>
            </a:pPr>
            <a:r>
              <a:rPr lang="en-US" dirty="0">
                <a:solidFill>
                  <a:schemeClr val="tx2"/>
                </a:solidFill>
              </a:rPr>
              <a:t>Cluster your list into three to five core or compound values; for instance, my core value of Growth includes Courage, Learning and Creativity. Put your list of core values where you can see them every day, for instance on your desk or a screensaver. You can also anchor them with an object or picture that reminds you of them. </a:t>
            </a:r>
          </a:p>
          <a:p>
            <a:pPr marL="228600" indent="-228600">
              <a:lnSpc>
                <a:spcPct val="90000"/>
              </a:lnSpc>
              <a:spcAft>
                <a:spcPts val="495"/>
              </a:spcAft>
              <a:buAutoNum type="arabicPeriod"/>
              <a:defRPr/>
            </a:pPr>
            <a:r>
              <a:rPr lang="en-US" dirty="0">
                <a:solidFill>
                  <a:schemeClr val="tx2"/>
                </a:solidFill>
              </a:rPr>
              <a:t>Consciously tune up living your values by choosing one and honoring it for a day. For instance, for Appreciation, you could start a meeting by offering it to people. With practice, consciously living your values will become second nature.</a:t>
            </a:r>
          </a:p>
        </p:txBody>
      </p:sp>
      <p:pic>
        <p:nvPicPr>
          <p:cNvPr id="2" name="Picture 1" descr="A picture containing logo&#10;&#10;Description automatically generated">
            <a:extLst>
              <a:ext uri="{FF2B5EF4-FFF2-40B4-BE49-F238E27FC236}">
                <a16:creationId xmlns:a16="http://schemas.microsoft.com/office/drawing/2014/main" id="{4445FCDD-FB34-6FAE-2C6B-E305ACEC84C9}"/>
              </a:ext>
            </a:extLst>
          </p:cNvPr>
          <p:cNvPicPr>
            <a:picLocks noChangeAspect="1"/>
          </p:cNvPicPr>
          <p:nvPr/>
        </p:nvPicPr>
        <p:blipFill rotWithShape="1">
          <a:blip r:embed="rId4">
            <a:alphaModFix amt="60000"/>
            <a:extLst>
              <a:ext uri="{28A0092B-C50C-407E-A947-70E740481C1C}">
                <a14:useLocalDpi xmlns:a14="http://schemas.microsoft.com/office/drawing/2010/main" val="0"/>
              </a:ext>
            </a:extLst>
          </a:blip>
          <a:srcRect t="31200" b="30697"/>
          <a:stretch/>
        </p:blipFill>
        <p:spPr>
          <a:xfrm>
            <a:off x="7907503" y="6420898"/>
            <a:ext cx="2042290" cy="778169"/>
          </a:xfrm>
          <a:prstGeom prst="rect">
            <a:avLst/>
          </a:prstGeom>
        </p:spPr>
      </p:pic>
      <p:sp>
        <p:nvSpPr>
          <p:cNvPr id="3" name="Footer Placeholder 2">
            <a:extLst>
              <a:ext uri="{FF2B5EF4-FFF2-40B4-BE49-F238E27FC236}">
                <a16:creationId xmlns:a16="http://schemas.microsoft.com/office/drawing/2014/main" id="{06A5F928-5039-4E98-9B6B-32977381E1DC}"/>
              </a:ext>
            </a:extLst>
          </p:cNvPr>
          <p:cNvSpPr>
            <a:spLocks noGrp="1"/>
          </p:cNvSpPr>
          <p:nvPr>
            <p:ph type="ftr" sz="quarter" idx="11"/>
          </p:nvPr>
        </p:nvSpPr>
        <p:spPr/>
        <p:txBody>
          <a:bodyPr/>
          <a:lstStyle/>
          <a:p>
            <a:r>
              <a:rPr lang="en-GB"/>
              <a:t>TechGrounds – J.P. Morgan </a:t>
            </a:r>
            <a:br>
              <a:rPr lang="en-GB"/>
            </a:br>
            <a:r>
              <a:rPr lang="en-GB"/>
              <a:t>Soft Skills Workshop</a:t>
            </a:r>
            <a:endParaRPr lang="en-GB" dirty="0"/>
          </a:p>
        </p:txBody>
      </p:sp>
      <p:sp>
        <p:nvSpPr>
          <p:cNvPr id="4" name="TextBox 3">
            <a:extLst>
              <a:ext uri="{FF2B5EF4-FFF2-40B4-BE49-F238E27FC236}">
                <a16:creationId xmlns:a16="http://schemas.microsoft.com/office/drawing/2014/main" id="{B29527B6-81F0-4C0E-A784-02773AEB11E9}"/>
              </a:ext>
            </a:extLst>
          </p:cNvPr>
          <p:cNvSpPr txBox="1"/>
          <p:nvPr/>
        </p:nvSpPr>
        <p:spPr>
          <a:xfrm>
            <a:off x="324337" y="2313365"/>
            <a:ext cx="4448000" cy="3145669"/>
          </a:xfrm>
          <a:prstGeom prst="rect">
            <a:avLst/>
          </a:prstGeom>
          <a:noFill/>
        </p:spPr>
        <p:txBody>
          <a:bodyPr vert="horz" wrap="square" lIns="91440" tIns="45720" rIns="91440" bIns="45720" rtlCol="0" anchor="t">
            <a:spAutoFit/>
          </a:bodyPr>
          <a:lstStyle/>
          <a:p>
            <a:pPr indent="-188595">
              <a:lnSpc>
                <a:spcPct val="90000"/>
              </a:lnSpc>
              <a:spcAft>
                <a:spcPts val="495"/>
              </a:spcAft>
              <a:buFont typeface="Arial" panose="020B0604020202020204" pitchFamily="34" charset="0"/>
              <a:buChar char="•"/>
              <a:defRPr/>
            </a:pPr>
            <a:endParaRPr lang="en-US" sz="1200" b="1" dirty="0">
              <a:solidFill>
                <a:schemeClr val="tx2"/>
              </a:solidFill>
            </a:endParaRPr>
          </a:p>
          <a:p>
            <a:pPr>
              <a:lnSpc>
                <a:spcPct val="90000"/>
              </a:lnSpc>
              <a:spcAft>
                <a:spcPts val="495"/>
              </a:spcAft>
              <a:defRPr/>
            </a:pPr>
            <a:r>
              <a:rPr lang="en-US" sz="1200" b="1" dirty="0">
                <a:solidFill>
                  <a:schemeClr val="tx2"/>
                </a:solidFill>
              </a:rPr>
              <a:t>Self- Evaluation</a:t>
            </a:r>
          </a:p>
          <a:p>
            <a:pPr marL="171450" indent="-171450">
              <a:lnSpc>
                <a:spcPct val="90000"/>
              </a:lnSpc>
              <a:spcAft>
                <a:spcPts val="495"/>
              </a:spcAft>
              <a:buFont typeface="Arial" panose="020B0604020202020204" pitchFamily="34" charset="0"/>
              <a:buChar char="•"/>
              <a:defRPr/>
            </a:pPr>
            <a:r>
              <a:rPr lang="en-US" sz="1200" dirty="0">
                <a:solidFill>
                  <a:schemeClr val="tx2"/>
                </a:solidFill>
              </a:rPr>
              <a:t>How was it to do this exercise?</a:t>
            </a:r>
          </a:p>
          <a:p>
            <a:pPr indent="-188595">
              <a:lnSpc>
                <a:spcPct val="90000"/>
              </a:lnSpc>
              <a:spcAft>
                <a:spcPts val="495"/>
              </a:spcAft>
              <a:buFont typeface="Arial" panose="020B0604020202020204" pitchFamily="34" charset="0"/>
              <a:buChar char="•"/>
              <a:defRPr/>
            </a:pPr>
            <a:r>
              <a:rPr lang="en-US" sz="1200" dirty="0">
                <a:solidFill>
                  <a:schemeClr val="tx2"/>
                </a:solidFill>
              </a:rPr>
              <a:t>What effects did this exercise have?</a:t>
            </a:r>
          </a:p>
          <a:p>
            <a:pPr indent="-188595">
              <a:lnSpc>
                <a:spcPct val="90000"/>
              </a:lnSpc>
              <a:spcAft>
                <a:spcPts val="495"/>
              </a:spcAft>
              <a:buFont typeface="Arial" panose="020B0604020202020204" pitchFamily="34" charset="0"/>
              <a:buChar char="•"/>
              <a:defRPr/>
            </a:pPr>
            <a:r>
              <a:rPr lang="en-US" sz="1200" dirty="0">
                <a:solidFill>
                  <a:schemeClr val="tx2"/>
                </a:solidFill>
              </a:rPr>
              <a:t>Did this exercise motivate or inspire you? If so, how?</a:t>
            </a:r>
          </a:p>
          <a:p>
            <a:pPr>
              <a:lnSpc>
                <a:spcPct val="90000"/>
              </a:lnSpc>
              <a:spcAft>
                <a:spcPts val="495"/>
              </a:spcAft>
              <a:defRPr/>
            </a:pPr>
            <a:endParaRPr lang="en-US" sz="1200" dirty="0">
              <a:solidFill>
                <a:schemeClr val="tx2"/>
              </a:solidFill>
            </a:endParaRPr>
          </a:p>
          <a:p>
            <a:pPr>
              <a:lnSpc>
                <a:spcPct val="90000"/>
              </a:lnSpc>
              <a:spcAft>
                <a:spcPts val="495"/>
              </a:spcAft>
              <a:defRPr/>
            </a:pPr>
            <a:r>
              <a:rPr lang="en-US" sz="1200" b="1" dirty="0">
                <a:solidFill>
                  <a:schemeClr val="tx2"/>
                </a:solidFill>
              </a:rPr>
              <a:t>Workshop – share your results</a:t>
            </a:r>
          </a:p>
          <a:p>
            <a:pPr indent="-188595">
              <a:lnSpc>
                <a:spcPct val="90000"/>
              </a:lnSpc>
              <a:spcAft>
                <a:spcPts val="495"/>
              </a:spcAft>
              <a:buFont typeface="Arial" panose="020B0604020202020204" pitchFamily="34" charset="0"/>
              <a:buChar char="•"/>
              <a:defRPr/>
            </a:pPr>
            <a:r>
              <a:rPr lang="en-US" sz="1200" dirty="0">
                <a:solidFill>
                  <a:schemeClr val="tx2"/>
                </a:solidFill>
              </a:rPr>
              <a:t>Once you have identified what your personal values are, then you can ask yourself these questions: </a:t>
            </a:r>
          </a:p>
          <a:p>
            <a:pPr indent="-188595">
              <a:lnSpc>
                <a:spcPct val="90000"/>
              </a:lnSpc>
              <a:spcAft>
                <a:spcPts val="495"/>
              </a:spcAft>
              <a:buFont typeface="Arial" panose="020B0604020202020204" pitchFamily="34" charset="0"/>
              <a:buChar char="•"/>
              <a:defRPr/>
            </a:pPr>
            <a:r>
              <a:rPr lang="en-US" sz="1200" dirty="0">
                <a:solidFill>
                  <a:schemeClr val="tx2"/>
                </a:solidFill>
              </a:rPr>
              <a:t>How am I honoring my values? </a:t>
            </a:r>
          </a:p>
          <a:p>
            <a:pPr indent="-188595">
              <a:lnSpc>
                <a:spcPct val="90000"/>
              </a:lnSpc>
              <a:spcAft>
                <a:spcPts val="495"/>
              </a:spcAft>
              <a:buFont typeface="Arial" panose="020B0604020202020204" pitchFamily="34" charset="0"/>
              <a:buChar char="•"/>
              <a:defRPr/>
            </a:pPr>
            <a:r>
              <a:rPr lang="en-US" sz="1200" dirty="0">
                <a:solidFill>
                  <a:schemeClr val="tx2"/>
                </a:solidFill>
              </a:rPr>
              <a:t>How am I dishonoring my values? </a:t>
            </a:r>
          </a:p>
          <a:p>
            <a:pPr indent="-188595">
              <a:lnSpc>
                <a:spcPct val="90000"/>
              </a:lnSpc>
              <a:spcAft>
                <a:spcPts val="495"/>
              </a:spcAft>
              <a:buFont typeface="Arial" panose="020B0604020202020204" pitchFamily="34" charset="0"/>
              <a:buChar char="•"/>
              <a:defRPr/>
            </a:pPr>
            <a:r>
              <a:rPr lang="en-US" sz="1200" dirty="0">
                <a:solidFill>
                  <a:schemeClr val="tx2"/>
                </a:solidFill>
              </a:rPr>
              <a:t>How might I do or be something in a way that honors my values? </a:t>
            </a:r>
          </a:p>
          <a:p>
            <a:pPr algn="l">
              <a:lnSpc>
                <a:spcPct val="110000"/>
              </a:lnSpc>
            </a:pPr>
            <a:endParaRPr lang="en-US" sz="1200" b="0" i="0" dirty="0">
              <a:solidFill>
                <a:schemeClr val="tx2"/>
              </a:solidFill>
              <a:latin typeface="+mn-lt"/>
            </a:endParaRPr>
          </a:p>
        </p:txBody>
      </p:sp>
      <p:sp>
        <p:nvSpPr>
          <p:cNvPr id="6" name="PageNumber">
            <a:extLst>
              <a:ext uri="{FF2B5EF4-FFF2-40B4-BE49-F238E27FC236}">
                <a16:creationId xmlns:a16="http://schemas.microsoft.com/office/drawing/2014/main" id="{8CDA5996-44AE-A38E-F9B5-2E284FF810CC}"/>
              </a:ext>
            </a:extLst>
          </p:cNvPr>
          <p:cNvSpPr txBox="1"/>
          <p:nvPr/>
        </p:nvSpPr>
        <p:spPr>
          <a:xfrm>
            <a:off x="9198864" y="7450696"/>
            <a:ext cx="384048" cy="140488"/>
          </a:xfrm>
          <a:prstGeom prst="rect">
            <a:avLst/>
          </a:prstGeom>
          <a:noFill/>
        </p:spPr>
        <p:txBody>
          <a:bodyPr vert="horz" wrap="square" lIns="0" tIns="0" rIns="0" bIns="0" rtlCol="0" anchor="ctr">
            <a:spAutoFit/>
          </a:bodyPr>
          <a:lstStyle/>
          <a:p>
            <a:pPr algn="r">
              <a:lnSpc>
                <a:spcPct val="110000"/>
              </a:lnSpc>
            </a:pPr>
            <a:r>
              <a:rPr lang="en-US" sz="900" dirty="0">
                <a:solidFill>
                  <a:schemeClr val="tx2"/>
                </a:solidFill>
                <a:latin typeface="Arial" panose="020B0604020202020204" pitchFamily="34" charset="0"/>
              </a:rPr>
              <a:t>1</a:t>
            </a:r>
          </a:p>
        </p:txBody>
      </p:sp>
    </p:spTree>
    <p:custDataLst>
      <p:tags r:id="rId1"/>
    </p:custDataLst>
    <p:extLst>
      <p:ext uri="{BB962C8B-B14F-4D97-AF65-F5344CB8AC3E}">
        <p14:creationId xmlns:p14="http://schemas.microsoft.com/office/powerpoint/2010/main" val="133973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658A-9F88-4557-BCD2-1F2C08A01BCB}"/>
              </a:ext>
            </a:extLst>
          </p:cNvPr>
          <p:cNvSpPr>
            <a:spLocks noGrp="1"/>
          </p:cNvSpPr>
          <p:nvPr>
            <p:ph type="title"/>
          </p:nvPr>
        </p:nvSpPr>
        <p:spPr>
          <a:xfrm>
            <a:off x="475488" y="565781"/>
            <a:ext cx="9107424" cy="685800"/>
          </a:xfrm>
        </p:spPr>
        <p:txBody>
          <a:bodyPr/>
          <a:lstStyle/>
          <a:p>
            <a:r>
              <a:rPr lang="en-US" dirty="0"/>
              <a:t>Exercise 4 – Tell your life story</a:t>
            </a:r>
            <a:br>
              <a:rPr lang="en-US" dirty="0"/>
            </a:br>
            <a:endParaRPr lang="en-GB" dirty="0"/>
          </a:p>
        </p:txBody>
      </p:sp>
      <p:sp>
        <p:nvSpPr>
          <p:cNvPr id="3" name="Subtitle 2">
            <a:extLst>
              <a:ext uri="{FF2B5EF4-FFF2-40B4-BE49-F238E27FC236}">
                <a16:creationId xmlns:a16="http://schemas.microsoft.com/office/drawing/2014/main" id="{F10ED8F6-9AB0-49E6-92B5-CFEA6FE4C683}"/>
              </a:ext>
            </a:extLst>
          </p:cNvPr>
          <p:cNvSpPr>
            <a:spLocks noGrp="1"/>
          </p:cNvSpPr>
          <p:nvPr>
            <p:ph type="subTitle" idx="10"/>
          </p:nvPr>
        </p:nvSpPr>
        <p:spPr>
          <a:xfrm>
            <a:off x="475488" y="1140142"/>
            <a:ext cx="4301228" cy="3923177"/>
          </a:xfrm>
        </p:spPr>
        <p:txBody>
          <a:bodyPr/>
          <a:lstStyle/>
          <a:p>
            <a:endParaRPr lang="en-US" dirty="0"/>
          </a:p>
          <a:p>
            <a:r>
              <a:rPr lang="en-GB" sz="1650" b="1" dirty="0">
                <a:solidFill>
                  <a:srgbClr val="115880"/>
                </a:solidFill>
              </a:rPr>
              <a:t>How many times have you been asked </a:t>
            </a:r>
            <a:r>
              <a:rPr lang="en-GB" sz="1650" b="1" dirty="0">
                <a:solidFill>
                  <a:schemeClr val="accent2">
                    <a:lumMod val="75000"/>
                  </a:schemeClr>
                </a:solidFill>
              </a:rPr>
              <a:t>"So, what's your story?" </a:t>
            </a:r>
            <a:r>
              <a:rPr lang="en-GB" sz="1650" b="1" dirty="0">
                <a:solidFill>
                  <a:srgbClr val="115880"/>
                </a:solidFill>
              </a:rPr>
              <a:t>and then feel you were not prepared and missed an opportunity?</a:t>
            </a:r>
          </a:p>
          <a:p>
            <a:r>
              <a:rPr lang="en-US" dirty="0"/>
              <a:t> </a:t>
            </a:r>
          </a:p>
          <a:p>
            <a:pPr>
              <a:buAutoNum type="arabicPeriod"/>
            </a:pPr>
            <a:r>
              <a:rPr lang="en-US" dirty="0"/>
              <a:t> Take a couple of minutes to reflect on what are the words that represent relevant milestones of your life, or form a re-occurring motive, words that show your core values, your passion or your ambitions. Think about your visions for your future, how you want to achieve them, what impact do you want to make on your community, workplace, colleagues, clients. </a:t>
            </a:r>
          </a:p>
          <a:p>
            <a:endParaRPr lang="en-US" dirty="0"/>
          </a:p>
          <a:p>
            <a:pPr marL="301752" lvl="1" indent="-301752" algn="l">
              <a:buClr>
                <a:schemeClr val="accent1">
                  <a:lumMod val="100000"/>
                </a:schemeClr>
              </a:buClr>
              <a:buFont typeface="Wingdings" panose="05000000000000000000" pitchFamily="2" charset="2"/>
              <a:buChar char="l"/>
            </a:pPr>
            <a:endParaRPr lang="en-US" dirty="0"/>
          </a:p>
          <a:p>
            <a:pPr marL="800100" lvl="1" indent="-342900">
              <a:buAutoNum type="arabicPeriod"/>
            </a:pPr>
            <a:endParaRPr lang="en-US" dirty="0"/>
          </a:p>
        </p:txBody>
      </p:sp>
      <p:pic>
        <p:nvPicPr>
          <p:cNvPr id="2050" name="Picture 2" descr="Free Photo Of People Doing Handshakes Stock Photo">
            <a:extLst>
              <a:ext uri="{FF2B5EF4-FFF2-40B4-BE49-F238E27FC236}">
                <a16:creationId xmlns:a16="http://schemas.microsoft.com/office/drawing/2014/main" id="{9E739D5C-BA3F-42D8-97EE-92E615EEB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900" y="1423033"/>
            <a:ext cx="4668012" cy="31149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8731D1D-4206-4754-B629-42902EE6559C}"/>
              </a:ext>
            </a:extLst>
          </p:cNvPr>
          <p:cNvSpPr txBox="1"/>
          <p:nvPr/>
        </p:nvSpPr>
        <p:spPr>
          <a:xfrm>
            <a:off x="379954" y="5245507"/>
            <a:ext cx="9202958" cy="1677575"/>
          </a:xfrm>
          <a:prstGeom prst="rect">
            <a:avLst/>
          </a:prstGeom>
          <a:noFill/>
        </p:spPr>
        <p:txBody>
          <a:bodyPr vert="horz" wrap="square" lIns="91440" tIns="45720" rIns="91440" bIns="45720" rtlCol="0" anchor="t">
            <a:spAutoFit/>
          </a:bodyPr>
          <a:lstStyle/>
          <a:p>
            <a:pPr marL="342900" indent="-342900">
              <a:lnSpc>
                <a:spcPct val="110000"/>
              </a:lnSpc>
              <a:spcBef>
                <a:spcPts val="1000"/>
              </a:spcBef>
              <a:spcAft>
                <a:spcPct val="0"/>
              </a:spcAft>
              <a:buAutoNum type="arabicPeriod" startAt="2"/>
            </a:pPr>
            <a:r>
              <a:rPr lang="en-US" sz="1500" dirty="0">
                <a:solidFill>
                  <a:schemeClr val="tx2"/>
                </a:solidFill>
              </a:rPr>
              <a:t>Use these 3-5 words to build your story. Remember the elements of your Branding framework. Emphasize what makes you/your story unique.</a:t>
            </a:r>
          </a:p>
          <a:p>
            <a:pPr marL="342900" indent="-342900">
              <a:lnSpc>
                <a:spcPct val="110000"/>
              </a:lnSpc>
              <a:spcBef>
                <a:spcPts val="1000"/>
              </a:spcBef>
              <a:spcAft>
                <a:spcPct val="0"/>
              </a:spcAft>
              <a:buAutoNum type="arabicPeriod" startAt="2"/>
            </a:pPr>
            <a:r>
              <a:rPr lang="en-US" sz="1500" dirty="0">
                <a:solidFill>
                  <a:schemeClr val="tx2"/>
                </a:solidFill>
              </a:rPr>
              <a:t>Pitch your life story, receive feedback and try to incorporate those in the next version. Building confidence, learning to present is a journey, be open for feedback and embrace the learning process. And don’t forget to have fun…! </a:t>
            </a:r>
          </a:p>
          <a:p>
            <a:pPr algn="l">
              <a:lnSpc>
                <a:spcPct val="110000"/>
              </a:lnSpc>
            </a:pPr>
            <a:endParaRPr lang="en-US" sz="1200" b="0" i="0" dirty="0">
              <a:solidFill>
                <a:schemeClr val="tx2"/>
              </a:solidFill>
              <a:latin typeface="+mn-lt"/>
            </a:endParaRPr>
          </a:p>
        </p:txBody>
      </p:sp>
      <p:sp>
        <p:nvSpPr>
          <p:cNvPr id="4" name="PageNumber">
            <a:extLst>
              <a:ext uri="{FF2B5EF4-FFF2-40B4-BE49-F238E27FC236}">
                <a16:creationId xmlns:a16="http://schemas.microsoft.com/office/drawing/2014/main" id="{2305299A-D909-A8F4-3FD5-FA80E7271076}"/>
              </a:ext>
            </a:extLst>
          </p:cNvPr>
          <p:cNvSpPr txBox="1"/>
          <p:nvPr/>
        </p:nvSpPr>
        <p:spPr>
          <a:xfrm>
            <a:off x="9198864" y="7450696"/>
            <a:ext cx="384048" cy="140488"/>
          </a:xfrm>
          <a:prstGeom prst="rect">
            <a:avLst/>
          </a:prstGeom>
          <a:noFill/>
        </p:spPr>
        <p:txBody>
          <a:bodyPr vert="horz" wrap="square" lIns="0" tIns="0" rIns="0" bIns="0" rtlCol="0" anchor="ctr">
            <a:spAutoFit/>
          </a:bodyPr>
          <a:lstStyle/>
          <a:p>
            <a:pPr algn="r">
              <a:lnSpc>
                <a:spcPct val="110000"/>
              </a:lnSpc>
            </a:pPr>
            <a:r>
              <a:rPr lang="en-US" sz="900" dirty="0">
                <a:solidFill>
                  <a:schemeClr val="tx2"/>
                </a:solidFill>
                <a:latin typeface="Arial" panose="020B0604020202020204" pitchFamily="34" charset="0"/>
              </a:rPr>
              <a:t>2</a:t>
            </a:r>
          </a:p>
        </p:txBody>
      </p:sp>
    </p:spTree>
    <p:custDataLst>
      <p:tags r:id="rId1"/>
    </p:custDataLst>
    <p:extLst>
      <p:ext uri="{BB962C8B-B14F-4D97-AF65-F5344CB8AC3E}">
        <p14:creationId xmlns:p14="http://schemas.microsoft.com/office/powerpoint/2010/main" val="370743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976CD-0680-425F-AD42-38CA0FA6D929}"/>
              </a:ext>
            </a:extLst>
          </p:cNvPr>
          <p:cNvSpPr>
            <a:spLocks noGrp="1"/>
          </p:cNvSpPr>
          <p:nvPr>
            <p:ph type="body" idx="10"/>
          </p:nvPr>
        </p:nvSpPr>
        <p:spPr/>
        <p:txBody>
          <a:bodyPr/>
          <a:lstStyle/>
          <a:p>
            <a:r>
              <a:rPr lang="en-US" sz="800" dirty="0"/>
              <a:t>Chase, J.P. Morgan, JPMorgan, and JPMorgan Chase are marketing names for certain businesses of JPMorgan Chase &amp; Co. and its affiliates and subsidiaries worldwide (collectively, “JPMC”, “We”, “Our” or “Us”, as the context may require). Securities, syndicated loan arranging, financial advisory, lending, derivatives and other investment banking and commercial banking activities are performed by the appropriately licensed subsidiaries and affiliates of JPMorgan Chase &amp; Co. worldwide.</a:t>
            </a:r>
          </a:p>
          <a:p>
            <a:r>
              <a:rPr lang="en-US" sz="800" dirty="0"/>
              <a:t> </a:t>
            </a:r>
          </a:p>
          <a:p>
            <a:pPr>
              <a:lnSpc>
                <a:spcPct val="100000"/>
              </a:lnSpc>
            </a:pPr>
            <a:r>
              <a:rPr lang="en-US" sz="800" dirty="0"/>
              <a:t>We prepared these materials for discussion purposes only and for your sole and exclusive benefit. This information is confidential and proprietary to our firm and may only be used by you to evaluate the products and services described here. You may not copy, publish, disclose or use this information for any other purpose unless you receive our express authorization.   If accompanied by any oral briefing provided by JPMC, these materials are incomplete without reference to, and should be viewed solely in conjunction with, that briefing.</a:t>
            </a:r>
          </a:p>
          <a:p>
            <a:pPr>
              <a:lnSpc>
                <a:spcPct val="100000"/>
              </a:lnSpc>
            </a:pPr>
            <a:r>
              <a:rPr lang="en-US" sz="800" dirty="0"/>
              <a:t>These materials do not represent an offer or commitment by any JPMC entity to underwrite, subscribe for or place any securities or to extend or arrange credit or to provide any product or service. In preparing the information, we have relied upon, without independently verifying, the accuracy and completeness of publicly available information or information that you have provided to us. Our opinions, analyses and estimates included here reflect prevailing conditions and our views as of this date. These factors could change, and you should consider this information to be indicative, preliminary and for illustrative purposes only. This information is provided as general market and/or economic commentary. It in no way constitutes research and should not be treated as such.   In addition, our analyses are not and do not purport to be appraisals of the assets, stock, or business of the Company or any other entity.  </a:t>
            </a:r>
          </a:p>
          <a:p>
            <a:pPr>
              <a:lnSpc>
                <a:spcPct val="100000"/>
              </a:lnSpc>
            </a:pPr>
            <a:r>
              <a:rPr lang="en-US" sz="800" dirty="0"/>
              <a:t> </a:t>
            </a:r>
          </a:p>
          <a:p>
            <a:pPr>
              <a:lnSpc>
                <a:spcPct val="100000"/>
              </a:lnSpc>
            </a:pPr>
            <a:r>
              <a:rPr lang="en-US" sz="800" dirty="0"/>
              <a:t>The information is not advice on financial, legal, tax, investment, accounting, regulatory, technology or other matters. You should always consult your own financial, legal, tax, accounting, or similar advisors before entering into any agreement for our products or services. JPMC makes no representations as to the actual results which may be achieved in connection with any transaction nor the legal, tax or accounting effects of consummating any transaction. In no event shall JPMC or any of its directors, officers, employees or agents be liable for any use of, for any decision made or action taken in reliance upon or for any inaccuracies or errors in, or omissions from, the information in this material. </a:t>
            </a:r>
          </a:p>
          <a:p>
            <a:pPr>
              <a:lnSpc>
                <a:spcPct val="100000"/>
              </a:lnSpc>
            </a:pPr>
            <a:r>
              <a:rPr lang="en-US" sz="800" dirty="0"/>
              <a:t> </a:t>
            </a:r>
          </a:p>
          <a:p>
            <a:pPr>
              <a:lnSpc>
                <a:spcPct val="100000"/>
              </a:lnSpc>
            </a:pPr>
            <a:r>
              <a:rPr lang="en-US" sz="800" dirty="0"/>
              <a:t>Our policies prohibit employees from offering, directly or indirectly, a favorable research rating or specific price target, or offering to change a rating or price target, to a subject company as consideration or inducement for the receipt of business or for compensation.  We also prohibit our research analysts from being compensated for involvement in investment banking transactions except to the extent that such participation is intended to benefit investors.</a:t>
            </a:r>
          </a:p>
          <a:p>
            <a:pPr>
              <a:lnSpc>
                <a:spcPct val="100000"/>
              </a:lnSpc>
            </a:pPr>
            <a:r>
              <a:rPr lang="en-US" sz="800" dirty="0"/>
              <a:t> </a:t>
            </a:r>
          </a:p>
          <a:p>
            <a:pPr>
              <a:lnSpc>
                <a:spcPct val="100000"/>
              </a:lnSpc>
            </a:pPr>
            <a:r>
              <a:rPr lang="en-US" sz="800" dirty="0"/>
              <a:t>The information in these materials does not include all applicable terms or issues and is not intended as an offer or solicitation for the purchase or sale of any product or service. Our products and services are subject to applicable laws and regulations, as well as our service terms and policies. Not all products and services are available in all geographic areas or to all customers. In addition, eligibility for particular products and services is subject to satisfaction of applicable legal, tax, risk, credit and other due diligence, JPMC’s “know your customer”, anti-money laundering, anti-terrorism and other policies and procedures.</a:t>
            </a:r>
          </a:p>
          <a:p>
            <a:pPr>
              <a:lnSpc>
                <a:spcPct val="100000"/>
              </a:lnSpc>
            </a:pPr>
            <a:r>
              <a:rPr lang="en-US" sz="800" dirty="0"/>
              <a:t> </a:t>
            </a:r>
          </a:p>
          <a:p>
            <a:pPr>
              <a:lnSpc>
                <a:spcPct val="100000"/>
              </a:lnSpc>
            </a:pPr>
            <a:r>
              <a:rPr lang="en-US" sz="800" dirty="0"/>
              <a:t>Products and services may be provided by banking affiliates, securities affiliates or other JPMC affiliates or entities, and such affiliate or entity may or may not be the JPMC entity operating and regulated in your jurisdiction locally. In particular, securities brokerage services other than those that can be provided by banking affiliates will be provided by appropriate registered broker/dealer affiliates, which may include J.P. Morgan Securities LLC and J.P. Morgan Institutional Investments Inc. Any securities provided or otherwise administered by such broker/dealer affiliates are not deposits or other obligations of, and are not guaranteed by, any banking affiliate and are not insured by the Federal Deposit Insurance Corporation.</a:t>
            </a:r>
          </a:p>
          <a:p>
            <a:pPr>
              <a:lnSpc>
                <a:spcPct val="100000"/>
              </a:lnSpc>
            </a:pPr>
            <a:r>
              <a:rPr lang="en-US" sz="800" dirty="0"/>
              <a:t> </a:t>
            </a:r>
          </a:p>
          <a:p>
            <a:pPr>
              <a:lnSpc>
                <a:spcPct val="100000"/>
              </a:lnSpc>
            </a:pPr>
            <a:r>
              <a:rPr lang="en-US" sz="800" dirty="0"/>
              <a:t>Changes to Interbank Offered Rates (IBORs) and other benchmark rates: Certain interest rate benchmarks are, or may in the future become, subject to ongoing international, national and other regulatory guidance, reform and proposals for reform.  For more information, please consult: </a:t>
            </a:r>
            <a:r>
              <a:rPr lang="en-US" sz="800" dirty="0">
                <a:hlinkClick r:id="rId3"/>
              </a:rPr>
              <a:t>https://www.jpmorgan.com/IBOR</a:t>
            </a:r>
            <a:r>
              <a:rPr lang="en-US" sz="800" dirty="0"/>
              <a:t> </a:t>
            </a:r>
          </a:p>
          <a:p>
            <a:pPr>
              <a:lnSpc>
                <a:spcPct val="100000"/>
              </a:lnSpc>
            </a:pPr>
            <a:r>
              <a:rPr lang="en-US" sz="800" dirty="0"/>
              <a:t> </a:t>
            </a:r>
          </a:p>
          <a:p>
            <a:pPr>
              <a:lnSpc>
                <a:spcPct val="100000"/>
              </a:lnSpc>
            </a:pPr>
            <a:r>
              <a:rPr lang="en-US" sz="800" dirty="0"/>
              <a:t>JPMorgan Chase Bank, N.A. Member FDIC. Deposits held in non-U.S. branches are not FDIC insured. JPMorgan Chase Bank, N.A. is organized under the laws of USA with limited liability. </a:t>
            </a:r>
          </a:p>
          <a:p>
            <a:pPr>
              <a:lnSpc>
                <a:spcPct val="100000"/>
              </a:lnSpc>
            </a:pPr>
            <a:r>
              <a:rPr lang="en-US" sz="800" dirty="0"/>
              <a:t> </a:t>
            </a:r>
          </a:p>
          <a:p>
            <a:pPr>
              <a:lnSpc>
                <a:spcPct val="100000"/>
              </a:lnSpc>
            </a:pPr>
            <a:r>
              <a:rPr lang="en-US" sz="800" dirty="0"/>
              <a:t>For information on JPMC legal entities see: </a:t>
            </a:r>
            <a:r>
              <a:rPr lang="en-US" sz="800" dirty="0">
                <a:hlinkClick r:id="rId4"/>
              </a:rPr>
              <a:t>https://www.jpmorgan.com/country/GB/EN/disclosures</a:t>
            </a:r>
            <a:r>
              <a:rPr lang="en-US" sz="800" dirty="0"/>
              <a:t>. For information on JPMC’s policies on data privacy see: </a:t>
            </a:r>
            <a:r>
              <a:rPr lang="en-US" sz="800" dirty="0">
                <a:hlinkClick r:id="rId5"/>
              </a:rPr>
              <a:t>http://www.jpmorgan.com/pages/privacy</a:t>
            </a:r>
            <a:r>
              <a:rPr lang="en-US" sz="800" dirty="0"/>
              <a:t>. </a:t>
            </a:r>
          </a:p>
          <a:p>
            <a:pPr>
              <a:lnSpc>
                <a:spcPct val="100000"/>
              </a:lnSpc>
            </a:pPr>
            <a:r>
              <a:rPr lang="en-US" sz="800" dirty="0"/>
              <a:t> </a:t>
            </a:r>
          </a:p>
          <a:p>
            <a:pPr>
              <a:lnSpc>
                <a:spcPct val="100000"/>
              </a:lnSpc>
            </a:pPr>
            <a:r>
              <a:rPr lang="en-US" sz="800" dirty="0"/>
              <a:t>© 2023 JPMorgan Chase &amp; Co. All rights reserved.</a:t>
            </a:r>
          </a:p>
          <a:p>
            <a:endParaRPr lang="en-US" sz="600" dirty="0"/>
          </a:p>
        </p:txBody>
      </p:sp>
    </p:spTree>
    <p:custDataLst>
      <p:tags r:id="rId1"/>
    </p:custDataLst>
    <p:extLst>
      <p:ext uri="{BB962C8B-B14F-4D97-AF65-F5344CB8AC3E}">
        <p14:creationId xmlns:p14="http://schemas.microsoft.com/office/powerpoint/2010/main" val="254927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84A0-9B5B-477B-B39D-97446BD1523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DC976CD-0680-425F-AD42-38CA0FA6D929}"/>
              </a:ext>
            </a:extLst>
          </p:cNvPr>
          <p:cNvSpPr>
            <a:spLocks noGrp="1"/>
          </p:cNvSpPr>
          <p:nvPr>
            <p:ph type="body" idx="10"/>
          </p:nvPr>
        </p:nvSpPr>
        <p:spPr/>
        <p:txBody>
          <a:bodyPr/>
          <a:lstStyle/>
          <a:p>
            <a:pPr marL="0" marR="0">
              <a:spcBef>
                <a:spcPts val="0"/>
              </a:spcBef>
              <a:spcAft>
                <a:spcPts val="0"/>
              </a:spcAft>
            </a:pPr>
            <a:r>
              <a:rPr lang="en-US" sz="800" b="1" u="sng" dirty="0">
                <a:effectLst/>
                <a:latin typeface="+mn-lt"/>
                <a:ea typeface="Times New Roman" panose="02020603050405020304" pitchFamily="18" charset="0"/>
                <a:cs typeface="Times New Roman" panose="02020603050405020304" pitchFamily="18" charset="0"/>
              </a:rPr>
              <a:t>Country-specific Disclosures:</a:t>
            </a:r>
            <a:br>
              <a:rPr lang="en-US" sz="800" dirty="0">
                <a:effectLst/>
                <a:latin typeface="+mn-lt"/>
                <a:ea typeface="Times New Roman" panose="02020603050405020304" pitchFamily="18" charset="0"/>
                <a:cs typeface="Times New Roman" panose="02020603050405020304" pitchFamily="18" charset="0"/>
              </a:rPr>
            </a:br>
            <a:br>
              <a:rPr lang="en-US" sz="800" dirty="0">
                <a:effectLst/>
                <a:latin typeface="+mn-lt"/>
                <a:ea typeface="Times New Roman" panose="02020603050405020304" pitchFamily="18" charset="0"/>
                <a:cs typeface="Times New Roman" panose="02020603050405020304" pitchFamily="18" charset="0"/>
              </a:rPr>
            </a:br>
            <a:r>
              <a:rPr lang="en-US" sz="800" b="1" dirty="0">
                <a:effectLst/>
                <a:latin typeface="+mn-lt"/>
                <a:ea typeface="Times New Roman" panose="02020603050405020304" pitchFamily="18" charset="0"/>
                <a:cs typeface="Times New Roman" panose="02020603050405020304" pitchFamily="18" charset="0"/>
              </a:rPr>
              <a:t>Brazil:</a:t>
            </a:r>
            <a:br>
              <a:rPr lang="en-US" sz="800" dirty="0">
                <a:effectLst/>
                <a:latin typeface="+mn-lt"/>
                <a:ea typeface="Times New Roman" panose="02020603050405020304" pitchFamily="18" charset="0"/>
                <a:cs typeface="Times New Roman" panose="02020603050405020304" pitchFamily="18" charset="0"/>
              </a:rPr>
            </a:br>
            <a:r>
              <a:rPr lang="en-US" sz="800" dirty="0">
                <a:effectLst/>
                <a:latin typeface="+mn-lt"/>
                <a:ea typeface="Times New Roman" panose="02020603050405020304" pitchFamily="18" charset="0"/>
                <a:cs typeface="Times New Roman" panose="02020603050405020304" pitchFamily="18" charset="0"/>
              </a:rPr>
              <a:t>Ombudsman J.P. Morgan: 0800-7700847 / 0800-7700810 (For hearing impaired persons) / ouvidoria.jp.morgan@jpmorgan.com </a:t>
            </a:r>
            <a:br>
              <a:rPr lang="en-US" sz="800" dirty="0">
                <a:effectLst/>
                <a:latin typeface="+mn-lt"/>
                <a:ea typeface="Times New Roman" panose="02020603050405020304" pitchFamily="18" charset="0"/>
                <a:cs typeface="Times New Roman" panose="02020603050405020304" pitchFamily="18" charset="0"/>
              </a:rPr>
            </a:br>
            <a:br>
              <a:rPr lang="en-US" sz="800" dirty="0">
                <a:effectLst/>
                <a:latin typeface="+mn-lt"/>
                <a:ea typeface="Times New Roman" panose="02020603050405020304" pitchFamily="18" charset="0"/>
                <a:cs typeface="Times New Roman" panose="02020603050405020304" pitchFamily="18" charset="0"/>
              </a:rPr>
            </a:br>
            <a:r>
              <a:rPr lang="en-US" sz="800" b="1" dirty="0">
                <a:effectLst/>
                <a:latin typeface="+mn-lt"/>
                <a:ea typeface="Times New Roman" panose="02020603050405020304" pitchFamily="18" charset="0"/>
                <a:cs typeface="Times New Roman" panose="02020603050405020304" pitchFamily="18" charset="0"/>
              </a:rPr>
              <a:t>Russia:</a:t>
            </a:r>
            <a:br>
              <a:rPr lang="en-US" sz="800" dirty="0">
                <a:effectLst/>
                <a:latin typeface="+mn-lt"/>
                <a:ea typeface="Times New Roman" panose="02020603050405020304" pitchFamily="18" charset="0"/>
                <a:cs typeface="Times New Roman" panose="02020603050405020304" pitchFamily="18" charset="0"/>
              </a:rPr>
            </a:br>
            <a:r>
              <a:rPr lang="en-US" sz="800" dirty="0">
                <a:effectLst/>
                <a:latin typeface="+mn-lt"/>
                <a:ea typeface="Times New Roman" panose="02020603050405020304" pitchFamily="18" charset="0"/>
                <a:cs typeface="Times New Roman" panose="02020603050405020304" pitchFamily="18" charset="0"/>
              </a:rPr>
              <a:t>CB “J.P. Morgan Bank International” (LLC) is regulated by the Central Bank of Russia.</a:t>
            </a:r>
            <a:br>
              <a:rPr lang="en-US" sz="800" dirty="0">
                <a:effectLst/>
                <a:latin typeface="+mn-lt"/>
                <a:ea typeface="Times New Roman" panose="02020603050405020304" pitchFamily="18" charset="0"/>
                <a:cs typeface="Times New Roman" panose="02020603050405020304" pitchFamily="18" charset="0"/>
              </a:rPr>
            </a:br>
            <a:br>
              <a:rPr lang="en-US" sz="800" dirty="0">
                <a:effectLst/>
                <a:latin typeface="+mn-lt"/>
                <a:ea typeface="Times New Roman" panose="02020603050405020304" pitchFamily="18" charset="0"/>
                <a:cs typeface="Times New Roman" panose="02020603050405020304" pitchFamily="18" charset="0"/>
              </a:rPr>
            </a:br>
            <a:r>
              <a:rPr lang="en-US" sz="800" b="1" dirty="0">
                <a:effectLst/>
                <a:latin typeface="+mn-lt"/>
                <a:ea typeface="Times New Roman" panose="02020603050405020304" pitchFamily="18" charset="0"/>
                <a:cs typeface="Times New Roman" panose="02020603050405020304" pitchFamily="18" charset="0"/>
              </a:rPr>
              <a:t>South Africa:</a:t>
            </a:r>
            <a:br>
              <a:rPr lang="en-US" sz="800" dirty="0">
                <a:effectLst/>
                <a:latin typeface="+mn-lt"/>
                <a:ea typeface="Times New Roman" panose="02020603050405020304" pitchFamily="18" charset="0"/>
                <a:cs typeface="Times New Roman" panose="02020603050405020304" pitchFamily="18" charset="0"/>
              </a:rPr>
            </a:br>
            <a:r>
              <a:rPr lang="en-US" sz="800" dirty="0">
                <a:effectLst/>
                <a:latin typeface="+mn-lt"/>
                <a:ea typeface="Times New Roman" panose="02020603050405020304" pitchFamily="18" charset="0"/>
                <a:cs typeface="Times New Roman" panose="02020603050405020304" pitchFamily="18" charset="0"/>
              </a:rPr>
              <a:t>JPMorgan Chase Bank, N.A., Johannesburg Branch is an Authorized Financial Services Provider (FSP No. 7795)</a:t>
            </a:r>
            <a:br>
              <a:rPr lang="en-US" sz="800" dirty="0">
                <a:effectLst/>
                <a:latin typeface="+mn-lt"/>
                <a:ea typeface="Times New Roman" panose="02020603050405020304" pitchFamily="18" charset="0"/>
                <a:cs typeface="Times New Roman" panose="02020603050405020304" pitchFamily="18" charset="0"/>
              </a:rPr>
            </a:br>
            <a:br>
              <a:rPr lang="en-US" sz="800" dirty="0">
                <a:effectLst/>
                <a:latin typeface="+mn-lt"/>
                <a:ea typeface="Times New Roman" panose="02020603050405020304" pitchFamily="18" charset="0"/>
                <a:cs typeface="Times New Roman" panose="02020603050405020304" pitchFamily="18" charset="0"/>
              </a:rPr>
            </a:br>
            <a:r>
              <a:rPr lang="en-US" sz="800" b="1" dirty="0">
                <a:effectLst/>
                <a:latin typeface="+mn-lt"/>
                <a:ea typeface="Times New Roman" panose="02020603050405020304" pitchFamily="18" charset="0"/>
                <a:cs typeface="Times New Roman" panose="02020603050405020304" pitchFamily="18" charset="0"/>
              </a:rPr>
              <a:t>United Kingdom:</a:t>
            </a:r>
            <a:br>
              <a:rPr lang="en-US" sz="800" dirty="0">
                <a:effectLst/>
                <a:latin typeface="+mn-lt"/>
                <a:ea typeface="Times New Roman" panose="02020603050405020304" pitchFamily="18" charset="0"/>
                <a:cs typeface="Times New Roman" panose="02020603050405020304" pitchFamily="18" charset="0"/>
              </a:rPr>
            </a:br>
            <a:r>
              <a:rPr lang="en-US" sz="800" dirty="0">
                <a:effectLst/>
                <a:latin typeface="+mn-lt"/>
                <a:ea typeface="Times New Roman" panose="02020603050405020304" pitchFamily="18" charset="0"/>
                <a:cs typeface="Times New Roman" panose="02020603050405020304" pitchFamily="18" charset="0"/>
              </a:rPr>
              <a:t>JPMorgan Chase Bank, N.A. at its London Branch is a bank </a:t>
            </a:r>
            <a:r>
              <a:rPr lang="en-US" sz="800" dirty="0" err="1">
                <a:effectLst/>
                <a:latin typeface="+mn-lt"/>
                <a:ea typeface="Times New Roman" panose="02020603050405020304" pitchFamily="18" charset="0"/>
                <a:cs typeface="Times New Roman" panose="02020603050405020304" pitchFamily="18" charset="0"/>
              </a:rPr>
              <a:t>authorised</a:t>
            </a:r>
            <a:r>
              <a:rPr lang="en-US" sz="800" dirty="0">
                <a:effectLst/>
                <a:latin typeface="+mn-lt"/>
                <a:ea typeface="Times New Roman" panose="02020603050405020304" pitchFamily="18" charset="0"/>
                <a:cs typeface="Times New Roman" panose="02020603050405020304" pitchFamily="18" charset="0"/>
              </a:rPr>
              <a:t> and subject to supervision and regulation by the Office of the Comptroller of the Currency, and is also supervised and regulated with respect to certain matters by the Board of Governors of the Federal Reserve System, each in the jurisdiction of the United States of America. </a:t>
            </a:r>
            <a:r>
              <a:rPr lang="en-US" sz="800" dirty="0" err="1">
                <a:effectLst/>
                <a:latin typeface="+mn-lt"/>
                <a:ea typeface="Times New Roman" panose="02020603050405020304" pitchFamily="18" charset="0"/>
                <a:cs typeface="Times New Roman" panose="02020603050405020304" pitchFamily="18" charset="0"/>
              </a:rPr>
              <a:t>Authorised</a:t>
            </a:r>
            <a:r>
              <a:rPr lang="en-US" sz="800" dirty="0">
                <a:effectLst/>
                <a:latin typeface="+mn-lt"/>
                <a:ea typeface="Times New Roman" panose="02020603050405020304" pitchFamily="18" charset="0"/>
                <a:cs typeface="Times New Roman" panose="02020603050405020304" pitchFamily="18" charset="0"/>
              </a:rPr>
              <a:t> by the Prudential Regulation Authority. Subject to regulation by the Financial Conduct Authority and limited regulation by the Prudential Regulation Authority. Details about the extent of our regulation by the Prudential Regulation Authority are available from us on request. (Firm Reference Number: 124491).</a:t>
            </a:r>
          </a:p>
          <a:p>
            <a:pPr marL="0" marR="0">
              <a:spcBef>
                <a:spcPts val="0"/>
              </a:spcBef>
              <a:spcAft>
                <a:spcPts val="0"/>
              </a:spcAft>
            </a:pPr>
            <a:br>
              <a:rPr lang="en-US" sz="800" dirty="0">
                <a:effectLst/>
                <a:latin typeface="+mn-lt"/>
                <a:ea typeface="Times New Roman" panose="02020603050405020304" pitchFamily="18" charset="0"/>
                <a:cs typeface="Times New Roman" panose="02020603050405020304" pitchFamily="18" charset="0"/>
              </a:rPr>
            </a:br>
            <a:r>
              <a:rPr lang="en-US" sz="800" b="1" dirty="0">
                <a:effectLst/>
                <a:latin typeface="+mn-lt"/>
                <a:ea typeface="Times New Roman" panose="02020603050405020304" pitchFamily="18" charset="0"/>
                <a:cs typeface="Times New Roman" panose="02020603050405020304" pitchFamily="18" charset="0"/>
              </a:rPr>
              <a:t>Germany:</a:t>
            </a:r>
            <a:endParaRPr lang="en-US" sz="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800" dirty="0">
                <a:effectLst/>
                <a:latin typeface="+mn-lt"/>
                <a:ea typeface="Times New Roman" panose="02020603050405020304" pitchFamily="18" charset="0"/>
                <a:cs typeface="Times New Roman" panose="02020603050405020304" pitchFamily="18" charset="0"/>
              </a:rPr>
              <a:t>J.P. Morgan SE is </a:t>
            </a:r>
            <a:r>
              <a:rPr lang="en-US" sz="800" dirty="0" err="1">
                <a:effectLst/>
                <a:latin typeface="+mn-lt"/>
                <a:ea typeface="Times New Roman" panose="02020603050405020304" pitchFamily="18" charset="0"/>
                <a:cs typeface="Times New Roman" panose="02020603050405020304" pitchFamily="18" charset="0"/>
              </a:rPr>
              <a:t>authorised</a:t>
            </a:r>
            <a:r>
              <a:rPr lang="en-US" sz="800" dirty="0">
                <a:effectLst/>
                <a:latin typeface="+mn-lt"/>
                <a:ea typeface="Times New Roman" panose="02020603050405020304" pitchFamily="18" charset="0"/>
                <a:cs typeface="Times New Roman" panose="02020603050405020304" pitchFamily="18" charset="0"/>
              </a:rPr>
              <a:t> as a credit institution by the Federal Financial Supervisory Authority (</a:t>
            </a:r>
            <a:r>
              <a:rPr lang="en-US" sz="800" dirty="0" err="1">
                <a:effectLst/>
                <a:latin typeface="+mn-lt"/>
                <a:ea typeface="Times New Roman" panose="02020603050405020304" pitchFamily="18" charset="0"/>
                <a:cs typeface="Times New Roman" panose="02020603050405020304" pitchFamily="18" charset="0"/>
              </a:rPr>
              <a:t>Bundesanstalt</a:t>
            </a:r>
            <a:r>
              <a:rPr lang="en-US" sz="800" dirty="0">
                <a:effectLst/>
                <a:latin typeface="+mn-lt"/>
                <a:ea typeface="Times New Roman" panose="02020603050405020304" pitchFamily="18" charset="0"/>
                <a:cs typeface="Times New Roman" panose="02020603050405020304" pitchFamily="18" charset="0"/>
              </a:rPr>
              <a:t> für </a:t>
            </a:r>
            <a:r>
              <a:rPr lang="en-US" sz="800" dirty="0" err="1">
                <a:effectLst/>
                <a:latin typeface="+mn-lt"/>
                <a:ea typeface="Times New Roman" panose="02020603050405020304" pitchFamily="18" charset="0"/>
                <a:cs typeface="Times New Roman" panose="02020603050405020304" pitchFamily="18" charset="0"/>
              </a:rPr>
              <a:t>Finanzdienstleistungsaufsicht</a:t>
            </a:r>
            <a:r>
              <a:rPr lang="en-US" sz="800" dirty="0">
                <a:effectLst/>
                <a:latin typeface="+mn-lt"/>
                <a:ea typeface="Times New Roman" panose="02020603050405020304" pitchFamily="18" charset="0"/>
                <a:cs typeface="Times New Roman" panose="02020603050405020304" pitchFamily="18" charset="0"/>
              </a:rPr>
              <a:t>, BaFin) and jointly supervised by the BaFin, the German Central Bank (Deutsche Bundesbank) and the European Central Bank (ECB).  For additional information on J.P. Morgan SE and its branches see: </a:t>
            </a:r>
            <a:r>
              <a:rPr lang="en-US" sz="800" u="sng" dirty="0">
                <a:solidFill>
                  <a:srgbClr val="0000FF"/>
                </a:solidFill>
                <a:effectLst/>
                <a:latin typeface="+mn-lt"/>
                <a:ea typeface="Times New Roman" panose="02020603050405020304" pitchFamily="18" charset="0"/>
                <a:cs typeface="Times New Roman" panose="02020603050405020304" pitchFamily="18" charset="0"/>
                <a:hlinkClick r:id="rId3" tooltip="EMEA Regulatory Disclosures"/>
              </a:rPr>
              <a:t>EMEA Regulatory Disclosures</a:t>
            </a:r>
            <a:r>
              <a:rPr lang="en-US" sz="800" dirty="0">
                <a:effectLst/>
                <a:latin typeface="+mn-lt"/>
                <a:ea typeface="Times New Roman" panose="02020603050405020304" pitchFamily="18" charset="0"/>
                <a:cs typeface="Times New Roman" panose="02020603050405020304" pitchFamily="18" charset="0"/>
              </a:rPr>
              <a:t>. </a:t>
            </a:r>
            <a:r>
              <a:rPr lang="en-US" sz="800" dirty="0">
                <a:effectLst/>
                <a:latin typeface="+mn-lt"/>
                <a:ea typeface="Times New Roman" panose="02020603050405020304" pitchFamily="18" charset="0"/>
                <a:cs typeface="Times New Roman" panose="02020603050405020304" pitchFamily="18" charset="0"/>
                <a:hlinkClick r:id="rId3"/>
              </a:rPr>
              <a:t>https://www.jpmorgan.com/global/disclosures/legal-entity-information</a:t>
            </a:r>
            <a:r>
              <a:rPr lang="en-US" sz="800" dirty="0">
                <a:effectLst/>
                <a:latin typeface="+mn-lt"/>
                <a:ea typeface="Times New Roman" panose="02020603050405020304" pitchFamily="18" charset="0"/>
                <a:cs typeface="Times New Roman" panose="02020603050405020304" pitchFamily="18" charset="0"/>
              </a:rPr>
              <a:t> </a:t>
            </a:r>
          </a:p>
          <a:p>
            <a:pPr marL="0" marR="0">
              <a:spcBef>
                <a:spcPts val="0"/>
              </a:spcBef>
              <a:spcAft>
                <a:spcPts val="0"/>
              </a:spcAft>
            </a:pPr>
            <a:r>
              <a:rPr lang="en-US" sz="800" dirty="0">
                <a:effectLst/>
                <a:latin typeface="+mn-lt"/>
                <a:ea typeface="Times New Roman" panose="02020603050405020304" pitchFamily="18" charset="0"/>
                <a:cs typeface="Times New Roman" panose="02020603050405020304" pitchFamily="18" charset="0"/>
              </a:rPr>
              <a:t> </a:t>
            </a:r>
          </a:p>
          <a:p>
            <a:pPr marL="0" marR="0">
              <a:spcBef>
                <a:spcPts val="0"/>
              </a:spcBef>
              <a:spcAft>
                <a:spcPts val="0"/>
              </a:spcAft>
            </a:pPr>
            <a:r>
              <a:rPr lang="en-US" sz="800" b="1" dirty="0">
                <a:effectLst/>
                <a:latin typeface="+mn-lt"/>
                <a:ea typeface="Times New Roman" panose="02020603050405020304" pitchFamily="18" charset="0"/>
                <a:cs typeface="Times New Roman" panose="02020603050405020304" pitchFamily="18" charset="0"/>
              </a:rPr>
              <a:t>Regulatory disclosures of JPMorgan Chase Bank, N.A. branches in France, Spain and Italy, and other JPMC legal entities in EMEA:</a:t>
            </a:r>
            <a:endParaRPr lang="en-US" sz="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800" dirty="0">
                <a:effectLst/>
                <a:latin typeface="+mn-lt"/>
                <a:ea typeface="Times New Roman" panose="02020603050405020304" pitchFamily="18" charset="0"/>
                <a:cs typeface="Times New Roman" panose="02020603050405020304" pitchFamily="18" charset="0"/>
              </a:rPr>
              <a:t>Please see </a:t>
            </a:r>
            <a:r>
              <a:rPr lang="en-US" sz="800" u="sng" dirty="0">
                <a:solidFill>
                  <a:srgbClr val="0000FF"/>
                </a:solidFill>
                <a:effectLst/>
                <a:latin typeface="+mn-lt"/>
                <a:ea typeface="Times New Roman" panose="02020603050405020304" pitchFamily="18" charset="0"/>
                <a:cs typeface="Times New Roman" panose="02020603050405020304" pitchFamily="18" charset="0"/>
                <a:hlinkClick r:id="rId3" tooltip="EMEA Regulatory Disclosures"/>
              </a:rPr>
              <a:t>EMEA Regulatory Disclosures</a:t>
            </a:r>
            <a:r>
              <a:rPr lang="en-US" sz="800" dirty="0">
                <a:effectLst/>
                <a:latin typeface="+mn-lt"/>
                <a:ea typeface="Times New Roman" panose="02020603050405020304" pitchFamily="18" charset="0"/>
                <a:cs typeface="Times New Roman" panose="02020603050405020304" pitchFamily="18" charset="0"/>
              </a:rPr>
              <a:t>. </a:t>
            </a:r>
            <a:r>
              <a:rPr lang="en-US" sz="800" dirty="0">
                <a:effectLst/>
                <a:latin typeface="+mn-lt"/>
                <a:ea typeface="Times New Roman" panose="02020603050405020304" pitchFamily="18" charset="0"/>
                <a:cs typeface="Times New Roman" panose="02020603050405020304" pitchFamily="18" charset="0"/>
                <a:hlinkClick r:id="rId3"/>
              </a:rPr>
              <a:t>https://www.jpmorgan.com/global/disclosures/legal-entity-information</a:t>
            </a:r>
            <a:r>
              <a:rPr lang="en-US" sz="800" dirty="0">
                <a:effectLst/>
                <a:latin typeface="+mn-lt"/>
                <a:ea typeface="Times New Roman" panose="02020603050405020304" pitchFamily="18" charset="0"/>
                <a:cs typeface="Times New Roman" panose="02020603050405020304" pitchFamily="18" charset="0"/>
              </a:rPr>
              <a:t> </a:t>
            </a:r>
          </a:p>
          <a:p>
            <a:pPr marL="0" marR="0">
              <a:spcBef>
                <a:spcPts val="0"/>
              </a:spcBef>
              <a:spcAft>
                <a:spcPts val="0"/>
              </a:spcAft>
            </a:pPr>
            <a:r>
              <a:rPr lang="en-US" sz="800" dirty="0">
                <a:effectLst/>
                <a:latin typeface="+mn-lt"/>
                <a:ea typeface="Times New Roman" panose="02020603050405020304" pitchFamily="18" charset="0"/>
                <a:cs typeface="Times New Roman" panose="02020603050405020304" pitchFamily="18" charset="0"/>
              </a:rPr>
              <a:t> </a:t>
            </a:r>
          </a:p>
          <a:p>
            <a:pPr marL="0" marR="0">
              <a:spcBef>
                <a:spcPts val="0"/>
              </a:spcBef>
              <a:spcAft>
                <a:spcPts val="0"/>
              </a:spcAft>
            </a:pPr>
            <a:r>
              <a:rPr lang="en-US" sz="800" b="1" dirty="0">
                <a:effectLst/>
                <a:latin typeface="+mn-lt"/>
                <a:ea typeface="Times New Roman" panose="02020603050405020304" pitchFamily="18" charset="0"/>
                <a:cs typeface="Times New Roman" panose="02020603050405020304" pitchFamily="18" charset="0"/>
              </a:rPr>
              <a:t>Regulatory Disclosures of JPMC legal entities in APAC:</a:t>
            </a:r>
            <a:endParaRPr lang="en-US" sz="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800" dirty="0">
                <a:effectLst/>
                <a:latin typeface="+mn-lt"/>
                <a:ea typeface="Times New Roman" panose="02020603050405020304" pitchFamily="18" charset="0"/>
                <a:cs typeface="Times New Roman" panose="02020603050405020304" pitchFamily="18" charset="0"/>
              </a:rPr>
              <a:t>Please see </a:t>
            </a:r>
            <a:r>
              <a:rPr lang="en-US" sz="800" u="sng" dirty="0">
                <a:solidFill>
                  <a:srgbClr val="0000FF"/>
                </a:solidFill>
                <a:effectLst/>
                <a:latin typeface="+mn-lt"/>
                <a:ea typeface="Times New Roman" panose="02020603050405020304" pitchFamily="18" charset="0"/>
                <a:cs typeface="Times New Roman" panose="02020603050405020304" pitchFamily="18" charset="0"/>
                <a:hlinkClick r:id="rId4" tooltip=" JPMC legal entities in APAC"/>
              </a:rPr>
              <a:t>APAC Regulatory Disclosures</a:t>
            </a:r>
            <a:r>
              <a:rPr lang="en-US" sz="800" dirty="0">
                <a:effectLst/>
                <a:latin typeface="+mn-lt"/>
                <a:ea typeface="Times New Roman" panose="02020603050405020304" pitchFamily="18" charset="0"/>
                <a:cs typeface="Times New Roman" panose="02020603050405020304" pitchFamily="18" charset="0"/>
              </a:rPr>
              <a:t>. </a:t>
            </a:r>
            <a:r>
              <a:rPr lang="en-US" sz="800" dirty="0">
                <a:effectLst/>
                <a:latin typeface="+mn-lt"/>
                <a:ea typeface="Times New Roman" panose="02020603050405020304" pitchFamily="18" charset="0"/>
                <a:cs typeface="Times New Roman" panose="02020603050405020304" pitchFamily="18" charset="0"/>
                <a:hlinkClick r:id="rId4"/>
              </a:rPr>
              <a:t>https://www.jpmorgan.com/country/GB/en/disclosures/apac-legal-entity-information</a:t>
            </a:r>
            <a:r>
              <a:rPr lang="en-US" sz="800" dirty="0">
                <a:effectLst/>
                <a:latin typeface="+mn-lt"/>
                <a:ea typeface="Times New Roman" panose="02020603050405020304" pitchFamily="18" charset="0"/>
                <a:cs typeface="Times New Roman" panose="02020603050405020304" pitchFamily="18" charset="0"/>
              </a:rPr>
              <a:t> </a:t>
            </a:r>
            <a:endParaRPr lang="en-US" sz="800" dirty="0"/>
          </a:p>
          <a:p>
            <a:endParaRPr lang="en-US" sz="600" dirty="0"/>
          </a:p>
          <a:p>
            <a:endParaRPr lang="en-US" sz="600" dirty="0"/>
          </a:p>
        </p:txBody>
      </p:sp>
    </p:spTree>
    <p:custDataLst>
      <p:tags r:id="rId1"/>
    </p:custDataLst>
    <p:extLst>
      <p:ext uri="{BB962C8B-B14F-4D97-AF65-F5344CB8AC3E}">
        <p14:creationId xmlns:p14="http://schemas.microsoft.com/office/powerpoint/2010/main" val="2729132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TEVERSIONHASH" val="g0AdsyYh0JIB+AzzrU+kfVesQJdG+FG7fi6Tv2sgnUg="/>
  <p:tag name="TEMPLATEVERSIONDATE" val="09/29/2022 21:08:28"/>
  <p:tag name="TEMPLATENAME" val="PitchPRO+"/>
  <p:tag name="REFRESHOPTIONS" val="&lt;?xml version=&quot;1.0&quot; encoding=&quot;utf-16&quot;?&gt;&#10;&lt;PowerpointRefreshOptions xmlns:xsi=&quot;http://www.w3.org/2001/XMLSchema-instance&quot; xmlns:xsd=&quot;http://www.w3.org/2001/XMLSchema&quot;&gt;&#10;  &lt;CoverPageAllElements&gt;false&lt;/CoverPageAllElements&gt;&#10;  &lt;CoverPageBrandLogo&gt;true&lt;/CoverPageBrandLogo&gt;&#10;  &lt;CoverPageClientLogo&gt;true&lt;/CoverPageClientLogo&gt;&#10;  &lt;CoverPageDate&gt;false&lt;/CoverPageDate&gt;&#10;  &lt;CoverPageJointPitchLogo&gt;true&lt;/CoverPageJointPitchLogo&gt;&#10;  &lt;CoverPageVerticalTextRunner&gt;true&lt;/CoverPageVerticalTextRunner&gt;&#10;  &lt;ShowCoverPage&gt;true&lt;/ShowCoverPage&gt;&#10;  &lt;ShowDisclaimer&gt;true&lt;/ShowDisclaimer&gt;&#10;  &lt;TemplateLayoutAllElements&gt;true&lt;/TemplateLayoutAllElements&gt;&#10;  &lt;ForceRefresh&gt;false&lt;/ForceRefresh&gt;&#10;  &lt;CoverPageSubTitle&gt;true&lt;/CoverPageSubTitle&gt;&#10;  &lt;CoverPageTitle&gt;true&lt;/CoverPageTitle&gt;&#10;  &lt;ShowAgenda&gt;true&lt;/ShowAgenda&gt;&#10;  &lt;TemplatePageLabel&gt;true&lt;/TemplatePageLabel&gt;&#10;  &lt;TemplateVerticalRunner&gt;true&lt;/TemplateVerticalRunner&gt;&#10;&lt;/PowerpointRefreshOptions&gt;"/>
  <p:tag name="SLIDEMASTERBRANDLOGORIGHT" val="99.36"/>
  <p:tag name="SLIDEMASTERBRANDLOGOBOTTOM" val="600.48"/>
  <p:tag name="SLIDEMASTERBRANDLOGOHEIGHT" val="12.24"/>
  <p:tag name="SLIDEMASTERBRANDLOGOWIDTH" val="61.92"/>
  <p:tag name="CONTENTLIBRARY" val="ede5c7cc-3963-42bd-9df6-f63cd97f8368"/>
  <p:tag name="SIZEANDPOSITION" val="b72391c7-5444-44cd-b05a-6c9563f8af93"/>
  <p:tag name="PITCHPROPLUSDOCUMENTPROPERTIESGUID" val="44e60641-3162-43f5-8f64-7d4ecf03709d"/>
  <p:tag name="PITCHPROPROPERTIES" val="WXMfvE09DOs/mOl3u2AQ27QcgezyWkN+AkNAGXAeBoJKuBgxGBLGhI25m9bRHcM9RQscs7I4QY855HmZ9wiaScAkUiOahXjpa1GKbzxmDEgaRBFj1zbbNiHbJmtUv1DL609CXp4T5pMYpHCyOsiSfF8m1Ewd7e9Ul0r6wpaN5snm+kgLZOP8JKF1hv7kQD68zePpF4CHYvR4U9v1KCnkRXPe9cGBqoHIVzS4uiFBaX6FZuSb3bbgBcbiqr1rYEWwYF8jf8azIl5HPE/gAmNADkEljo1X/k0tHOSo3cRUt5y7ELLuubMobIvHRWXfymwJHSKP2795UlXiF04xtOvglG+JVAyzHw51eDyYadLvZRmxbcTRyg+tzofSEDUlmZcpAcL4kw507X7LqBdfoSXA97zYfGUKeExX3aty7JX12DgpJi0W85I/GoH19vNXG81VxMM6XxtCSEBZI0ES6e7w8fgkfLXXtAxAFbVgAWVRD0bzb4LE2c5ZQzgZYpEO266CBd9uIthzUYR3UqSJBhO1XakVUIYgrCm2Gn3kjHk2M3b6k61IHynUoR+3K3/repgLn7LqvkydDnN65xPj6Of7gYpua8gaJFwdPiE3oP3nZLhGlPIPDT8Ll74ddloF+KsUcPYhCHRADuVntmwtOk7bnIFcBotf3sbuuF4ftTFHWka30leQ7jGqHw3MoXRlt7GS5EcYP8KtQZ2vDQtQBcQ904cMHhz/cGab6G6QKKKVpTqReEBwlnuYOuUzAqCAkilLxQmAT/p3Ucc2H+DsamVLvk2lBWPl5HdG/Pj7Bkl2z0rnr9AG+NU8mABx2sIujGMws7N9gK31LtQLtPLdTKeK+7LPjRCP8Ds2mDBcDjdf/1OQ1lmBAXGT8dBZBMXJOyjLkFknV2HPxReTGE4l85QDCml9NBsdNhrM/qS2Noc9TWpafRZUnfZf3YWGTbQxQ+yA1+bVABwLqoiEg5hr1O9K7MuE2hBuybT5RtXWmYOrbN6xkdJ0U8ghVGN2hNwwXHov3MjDxs7afGUlBbd5FN1bGRMzi0uX0rU8i7zp/XpGasMNIaw9WmUIKsq2wOf8ACoS8TlcW7RcEyhOdXClZcNRTHQ9Il5rIVW/Kj76ZgzYQEvsk/WzZsFbkKYGJR+63x1jeqPa0InX3mwsn2T3F0DPWIfQixvI1FTQkpWWo8ofhaPdMyWcvIF+VC4CICwvRA9z2nBG4fFOr42dTmnJdX3N46UGLWhWD9X/Bt6PDvRDQ4blGV4/O96rh6U6qtsWh4Dl5gdV1o44+rILJOoDS88UlGtgC2WDohBBarwoIan5AksTxuViSDWsE3/fMMPyEHciL04P4Gyf7VI2chVMnZu2vwJpiQjNEIfLD4o2nYCsTdUD7aNJwhFk0V3KHaox08Y34jt6ZTHsTce5pADiocp2xuFNZb4d5O9C9VqzDXi3RV+f4GGitgcVfRsiU3oGj95oVcR6O728s37oDNg3LyDdx6wNAGK3wK8dWC2yXzWesyOrSojNAOv4DHu3EZql11FudBE9GaMRfUiGeButGPPRED8ij1N9jC1prkEvS0P1SOL7I3Plic7S9r6LZHM6+ZEIQ+QUEnd7syFH2M2otaG9TeBg++7Qm7fEYLjV8gJ13kD2b+O81wuexhGSJlJ2KpSTABM034p6ArkWxdoV44affVAEdDGdEM/wUccNoL1q/qmc3vWtymKWAlj5gE786KH6ZRQtV7E+8/6tFfMmsme5Fak4VMqjEmbGbbgOoiA88smVHWrqbw7nYGd9+1RJCKaqmFmcnpGFEZSRuH6W9BEL5VVmY1oeMAutd9CZWkqIsRMtbVGq1H8IVyyaz7blU/kC4dOzjheIBw6pawqDxmMPJTkxAZqnS9fP1pVCVt7HNH2fUCrDyUiY2oKcnCSFEskgTOn9ytYpj2uHFizImJ97v/9cUd0GNBoBsZeRrlgAV/tEC6J+gWmxZbvQB3cSOHYR9ZZELG4SFFNo3MJ/CjxWRMeoENlrcUHWXN1hpdI7WWDlZ8z29m13dFAWa7UuLinQLoixxEXxVzNVQz0ROpEObY0xYgJrkxRVSPY6GPXlBwC7tJ64if0fEsKYYI6Z4jcyDf82ovytgjCf3JngSmDLPq/sUKeeySuX8jp3Ihp39pP5W0PqWRRXxzC/KrGIYKVcUjkzzxe6H5EEf/A5brMdjhy52CdT6fKjf2vsD1F4UTevUfdUaZicQBoA0R49cM+PdreOgHMiLxhmZKXzWN0dLAmTq6jnd00ZWQTnUpWHj5uEER2zBXTkBNlYwDNmW+ZSsxzxt/FgY5V8MDzhXIBQAKvilD7MkSmTs353QSlTCwDObfFq7uoP84quFIUFb3o/I2C97AZEAMkg1LkLETbjH6P7kvanC+r7D8QykrpMSb0WRN63TMTh5jbLZYyB87aChaTQo4y/RrnA3R7a5Onb8WbxkTAOrPq3WBsuy3CSlwWoeebhlXVDxrt4DibObdQC2JGhDlxL9ESySEhiMtzyO02IAdWd/n0XFuJxSp07QvDKg+VUTTKrrPdmwYf2tj/6WGDh6jv8XB7I1lAnbS+1ePmjIgZ+au0egFHwN+/2zcmYccbOGu0qrHQ0kMTykbgsOVVcMr80BH5ygXtZm1E7EJRCannAsRmgUl6ChnvtDDSpXO+iNrHmx6Rrmq/850pcllYlQr71TNF9/+N9P3SH3yI94WTAJ/xOZtpoE+TzsbIKxrrFZ0KghdgPJTEYoyY/mwHi0zbK0WoXJltc5WkszwzXTdlPwPWHsnXzT/YMLqcSjr5GN47FrYfCS3FdBgTGeQSE6Dlo01pyFlLNXA27nD3rO/fZ6vQsHyZIepQymC4FBHIMvEGgvzehx7Ng8Vf1nwiOtPa+WyfvjCT/nC1PiL4zJ9zFbE22sRRwOU/ELYPVYuYIlHJ3fhnF6p4g5kPWWoYXAuusiOMSbpzLsTTPI9JgluY9UgL6goUmcdOkdw/tXnGMqihDnMnXIlCSNawho8piY2eYmYaXmF04+wiwUxtHY1gBNTopEi4XcJF8149ZIIyW8TJYAuFxQUpoV+wZA+6a2JbT1JUPU324vgTOQIeWnp0+XhqxVm/WzzhNdUazFWA9TGFPGEWv1EVA2nA55Stt5zBp35N+IXZt0V/CqwK8k1dZCdg8xqvGdNfgNOE2Y6wSqSDMgJmZichWomiv2h2t6DS29qQjZUdybZuOlk20qIPqJ94+z0cYDMFwEx6RkqjDLQf7pIDrCeNftyJoR6o2woRWM+mI6CoR0KSKEwS5U9YZ6qP7NZiY7/WuYYRk8DgSehb0W+sUVMWmgseM0l6XsPpS6UrrLCtdd2oueR2DKSPsRk5k4P7BGXoLAXDJfT/o+y4Pc5zVlXbF07ha1hq6egUOKZJk8si4mH7Hg1Vzu4cK10UnTALuM72vuHB+i2jYnGoBEfpTEtBwXMrxJHg+/iuaUzzDFNMsgrVqkIDfznwUOq7n+jktFXbse9uflpCi8f9iCgfi3N7MHfXRZPfrbwh/Fu1w24Xx57kmnIUxLlTMlAZfdT2ylxT6GfA3n2Mm1camTLa+Brm5tx6kF0GTNzmlIhllGWypJtnOMg=="/>
  <p:tag name="PITCHPROSLIDECOUNT" val="4"/>
</p:tagLst>
</file>

<file path=ppt/tags/tag10.xml><?xml version="1.0" encoding="utf-8"?>
<p:tagLst xmlns:a="http://schemas.openxmlformats.org/drawingml/2006/main" xmlns:r="http://schemas.openxmlformats.org/officeDocument/2006/relationships" xmlns:p="http://schemas.openxmlformats.org/presentationml/2006/main">
  <p:tag name="AGENDASHAPE" val="AgendaTitle"/>
</p:tagLst>
</file>

<file path=ppt/tags/tag11.xml><?xml version="1.0" encoding="utf-8"?>
<p:tagLst xmlns:a="http://schemas.openxmlformats.org/drawingml/2006/main" xmlns:r="http://schemas.openxmlformats.org/officeDocument/2006/relationships" xmlns:p="http://schemas.openxmlformats.org/presentationml/2006/main">
  <p:tag name="AGENDASHAPE" val="AgendaNumberingType"/>
</p:tagLst>
</file>

<file path=ppt/tags/tag12.xml><?xml version="1.0" encoding="utf-8"?>
<p:tagLst xmlns:a="http://schemas.openxmlformats.org/drawingml/2006/main" xmlns:r="http://schemas.openxmlformats.org/officeDocument/2006/relationships" xmlns:p="http://schemas.openxmlformats.org/presentationml/2006/main">
  <p:tag name="DISTRIBUTIONTYPE" val="External"/>
  <p:tag name="PITCHPROSLIDEID" val="1109"/>
  <p:tag name="PRESENTATIONID" val="44e60641-3162-43f5-8f64-7d4ecf03709d"/>
</p:tagLst>
</file>

<file path=ppt/tags/tag13.xml><?xml version="1.0" encoding="utf-8"?>
<p:tagLst xmlns:a="http://schemas.openxmlformats.org/drawingml/2006/main" xmlns:r="http://schemas.openxmlformats.org/officeDocument/2006/relationships" xmlns:p="http://schemas.openxmlformats.org/presentationml/2006/main">
  <p:tag name="DISTRIBUTIONTYPE" val="External"/>
  <p:tag name="PITCHPROSLIDEID" val="4204"/>
  <p:tag name="PRESENTATIONID" val="44e60641-3162-43f5-8f64-7d4ecf03709d"/>
</p:tagLst>
</file>

<file path=ppt/tags/tag14.xml><?xml version="1.0" encoding="utf-8"?>
<p:tagLst xmlns:a="http://schemas.openxmlformats.org/drawingml/2006/main" xmlns:r="http://schemas.openxmlformats.org/officeDocument/2006/relationships" xmlns:p="http://schemas.openxmlformats.org/presentationml/2006/main">
  <p:tag name="DISTRIBUTIONTYPE" val="External"/>
  <p:tag name="APIADDED" val="262"/>
  <p:tag name="SLIDETYPE" val="DisclaimerSlide"/>
  <p:tag name="DISCLAIMERID" val="de289b51-9fad-439e-82c1-89268bd82f06"/>
  <p:tag name="PITCHPROSLIDEID" val="262"/>
  <p:tag name="PRESENTATIONID" val="44e60641-3162-43f5-8f64-7d4ecf03709d"/>
</p:tagLst>
</file>

<file path=ppt/tags/tag15.xml><?xml version="1.0" encoding="utf-8"?>
<p:tagLst xmlns:a="http://schemas.openxmlformats.org/drawingml/2006/main" xmlns:r="http://schemas.openxmlformats.org/officeDocument/2006/relationships" xmlns:p="http://schemas.openxmlformats.org/presentationml/2006/main">
  <p:tag name="DISTRIBUTIONTYPE" val="External"/>
  <p:tag name="APIADDED" val="263"/>
  <p:tag name="SLIDETYPE" val="DisclaimerSlide"/>
  <p:tag name="DISCLAIMERID" val="de289b51-9fad-439e-82c1-89268bd82f06"/>
  <p:tag name="PITCHPROSLIDEID" val="263"/>
  <p:tag name="PRESENTATIONID" val="44e60641-3162-43f5-8f64-7d4ecf03709d"/>
</p:tagLst>
</file>

<file path=ppt/tags/tag2.xml><?xml version="1.0" encoding="utf-8"?>
<p:tagLst xmlns:a="http://schemas.openxmlformats.org/drawingml/2006/main" xmlns:r="http://schemas.openxmlformats.org/officeDocument/2006/relationships" xmlns:p="http://schemas.openxmlformats.org/presentationml/2006/main">
  <p:tag name="SHAPETYPE" val="ConfidentialInternal"/>
</p:tagLst>
</file>

<file path=ppt/tags/tag3.xml><?xml version="1.0" encoding="utf-8"?>
<p:tagLst xmlns:a="http://schemas.openxmlformats.org/drawingml/2006/main" xmlns:r="http://schemas.openxmlformats.org/officeDocument/2006/relationships" xmlns:p="http://schemas.openxmlformats.org/presentationml/2006/main">
  <p:tag name="SHAPETYPE" val="Confidential"/>
</p:tagLst>
</file>

<file path=ppt/tags/tag4.xml><?xml version="1.0" encoding="utf-8"?>
<p:tagLst xmlns:a="http://schemas.openxmlformats.org/drawingml/2006/main" xmlns:r="http://schemas.openxmlformats.org/officeDocument/2006/relationships" xmlns:p="http://schemas.openxmlformats.org/presentationml/2006/main">
  <p:tag name="MASTERSHAPETYPE" val="ClientName"/>
</p:tagLst>
</file>

<file path=ppt/tags/tag5.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6.xml><?xml version="1.0" encoding="utf-8"?>
<p:tagLst xmlns:a="http://schemas.openxmlformats.org/drawingml/2006/main" xmlns:r="http://schemas.openxmlformats.org/officeDocument/2006/relationships" xmlns:p="http://schemas.openxmlformats.org/presentationml/2006/main">
  <p:tag name="JPM_OBJECT_NAME" val="BrandLogo"/>
</p:tagLst>
</file>

<file path=ppt/tags/tag7.xml><?xml version="1.0" encoding="utf-8"?>
<p:tagLst xmlns:a="http://schemas.openxmlformats.org/drawingml/2006/main" xmlns:r="http://schemas.openxmlformats.org/officeDocument/2006/relationships" xmlns:p="http://schemas.openxmlformats.org/presentationml/2006/main">
  <p:tag name="JPM_OBJECT_NAME" val="BrandLogo"/>
</p:tagLst>
</file>

<file path=ppt/tags/tag8.xml><?xml version="1.0" encoding="utf-8"?>
<p:tagLst xmlns:a="http://schemas.openxmlformats.org/drawingml/2006/main" xmlns:r="http://schemas.openxmlformats.org/officeDocument/2006/relationships" xmlns:p="http://schemas.openxmlformats.org/presentationml/2006/main">
  <p:tag name="SHAPETYPE" val="ConfidentialInternal"/>
</p:tagLst>
</file>

<file path=ppt/tags/tag9.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heme/theme1.xml><?xml version="1.0" encoding="utf-8"?>
<a:theme xmlns:a="http://schemas.openxmlformats.org/drawingml/2006/main" name="PP+ UB2GIB - Letter">
  <a:themeElements>
    <a:clrScheme name="PitchPRO+">
      <a:dk1>
        <a:srgbClr val="000000"/>
      </a:dk1>
      <a:lt1>
        <a:srgbClr val="FFFFFF"/>
      </a:lt1>
      <a:dk2>
        <a:srgbClr val="32383E"/>
      </a:dk2>
      <a:lt2>
        <a:srgbClr val="936946"/>
      </a:lt2>
      <a:accent1>
        <a:srgbClr val="1E7C99"/>
      </a:accent1>
      <a:accent2>
        <a:srgbClr val="DF6F26"/>
      </a:accent2>
      <a:accent3>
        <a:srgbClr val="041E42"/>
      </a:accent3>
      <a:accent4>
        <a:srgbClr val="9B57A3"/>
      </a:accent4>
      <a:accent5>
        <a:srgbClr val="B75530"/>
      </a:accent5>
      <a:accent6>
        <a:srgbClr val="358159"/>
      </a:accent6>
      <a:hlink>
        <a:srgbClr val="1E7C99"/>
      </a:hlink>
      <a:folHlink>
        <a:srgbClr val="005075"/>
      </a:folHlink>
    </a:clrScheme>
    <a:fontScheme name="Pitchbook-US">
      <a:majorFont>
        <a:latin typeface="Arial"/>
        <a:ea typeface="LF_Kai"/>
        <a:cs typeface=""/>
      </a:majorFont>
      <a:minorFont>
        <a:latin typeface="Arial"/>
        <a:ea typeface="LF_Ka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2"/>
          </a:solidFill>
        </a:ln>
        <a:extLst>
          <a:ext uri="{909E8E84-426E-40DD-AFC4-6F175D3DCCD1}">
            <a14:hiddenFill xmlns:a14="http://schemas.microsoft.com/office/drawing/2010/main">
              <a:solidFill>
                <a:scrgbClr r="0" g="0" b="0"/>
              </a:solidFill>
            </a14:hiddenFill>
          </a:ext>
        </a:extLst>
      </a:spPr>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defPPr>
          <a:lnSpc>
            <a:spcPct val="110000"/>
          </a:lnSpc>
          <a:defRPr sz="12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1440" tIns="45720" rIns="91440" bIns="45720" rtlCol="0" anchor="t">
        <a:spAutoFit/>
      </a:bodyPr>
      <a:lstStyle>
        <a:defPPr algn="l">
          <a:lnSpc>
            <a:spcPct val="110000"/>
          </a:lnSpc>
          <a:defRPr sz="1200" b="0" i="0" dirty="0" smtClean="0">
            <a:solidFill>
              <a:schemeClr val="tx2"/>
            </a:solidFill>
            <a:latin typeface="+mn-lt"/>
          </a:defRPr>
        </a:defPPr>
      </a:lstStyle>
    </a:txDef>
  </a:objectDefaults>
  <a:extraClrSchemeLst>
    <a:extraClrScheme>
      <a:clrScheme name="PitchPRO+">
        <a:dk1>
          <a:srgbClr val="000000"/>
        </a:dk1>
        <a:lt1>
          <a:srgbClr val="FFFFFF"/>
        </a:lt1>
        <a:dk2>
          <a:srgbClr val="32383E"/>
        </a:dk2>
        <a:lt2>
          <a:srgbClr val="936946"/>
        </a:lt2>
        <a:accent1>
          <a:srgbClr val="1E7C99"/>
        </a:accent1>
        <a:accent2>
          <a:srgbClr val="DF6F26"/>
        </a:accent2>
        <a:accent3>
          <a:srgbClr val="041E42"/>
        </a:accent3>
        <a:accent4>
          <a:srgbClr val="9B57A3"/>
        </a:accent4>
        <a:accent5>
          <a:srgbClr val="B75530"/>
        </a:accent5>
        <a:accent6>
          <a:srgbClr val="358159"/>
        </a:accent6>
        <a:hlink>
          <a:srgbClr val="1E7C99"/>
        </a:hlink>
        <a:folHlink>
          <a:srgbClr val="005075"/>
        </a:folHlink>
      </a:clrScheme>
    </a:extraClrScheme>
  </a:extraClrSchemeLst>
  <a:custClrLst>
    <a:custClr name="Brown 400. RGB(175,132,98)">
      <a:srgbClr val="AF8462"/>
    </a:custClr>
    <a:custClr name="Ruby 700. RGB(165,0,52)">
      <a:srgbClr val="A50034"/>
    </a:custClr>
    <a:custClr name="Dark Topaz. RGB(9,97,131)">
      <a:srgbClr val="096183"/>
    </a:custClr>
    <a:custClr name="Clementine. RGB(255,158,66)">
      <a:srgbClr val="FF9E42"/>
    </a:custClr>
    <a:custClr name="Navy. RGB(0,70,146)">
      <a:srgbClr val="004692"/>
    </a:custClr>
    <a:custClr name="Dark Quartz. RGB(131,49,119)">
      <a:srgbClr val="833177"/>
    </a:custClr>
    <a:custClr name="Brown. RGB(215,186,157)">
      <a:srgbClr val="D7BA9D"/>
    </a:custClr>
    <a:custClr name="Dark Emerald. RGB(0,75,38)">
      <a:srgbClr val="004B26"/>
    </a:custClr>
    <a:custClr name="Cyan. RGB(60,203,218)">
      <a:srgbClr val="3CCBDA"/>
    </a:custClr>
    <a:custClr name="Rose. RGB(244,153,141)">
      <a:srgbClr val="F4998D"/>
    </a:custClr>
    <a:custClr name="Jet. RGB(16,24,32)">
      <a:srgbClr val="101820"/>
    </a:custClr>
    <a:custClr name="Topaz 200. RGB(157,229,236)">
      <a:srgbClr val="9DE5EC"/>
    </a:custClr>
    <a:custClr name="Brown 300. RGB(215,186,157)">
      <a:srgbClr val="D7BA9D"/>
    </a:custClr>
    <a:custClr name="Clementine 200. RGB(255,187,122)">
      <a:srgbClr val="FFBB7A"/>
    </a:custClr>
    <a:custClr name="Clay 200. RGB(231,179,160)">
      <a:srgbClr val="E7B3A0"/>
    </a:custClr>
    <a:custClr name="Ruby 300. RGB(237,175,195)">
      <a:srgbClr val="EDAFC3"/>
    </a:custClr>
    <a:custClr name="Blue 300. RGB(134,197,250)">
      <a:srgbClr val="86C5FA"/>
    </a:custClr>
    <a:custClr name="Quartz 300. RGB(213,181,231)">
      <a:srgbClr val="D5B5E7"/>
    </a:custClr>
    <a:custClr name="Emerald 300. RGB(126,205,186)">
      <a:srgbClr val="7ECDBA"/>
    </a:custClr>
    <a:custClr name="Map Grey. RGB(221,220,219)">
      <a:srgbClr val="DDDCDB"/>
    </a:custClr>
    <a:custClr name="Ruby 700. RGB(165,0,52)">
      <a:srgbClr val="A50034"/>
    </a:custClr>
    <a:custClr name="Gold 300. RGB(241,180,52)">
      <a:srgbClr val="F1B434"/>
    </a:custClr>
    <a:custClr name="Emerald 500. RGB(53,129,89)">
      <a:srgbClr val="358159"/>
    </a:custClr>
    <a:custClr name="Marble. RGB(245,247,248)">
      <a:srgbClr val="F5F7F8"/>
    </a:custClr>
    <a:custClr name="Limestone. RGB(250,248,242)">
      <a:srgbClr val="FAF8F2"/>
    </a:custClr>
    <a:custClr name="Titanium. RGB(226,228,229)">
      <a:srgbClr val="E2E4E5"/>
    </a:custClr>
    <a:custClr name="Charcoal. RGB(71,76,80)">
      <a:srgbClr val="474C50"/>
    </a:custClr>
    <a:custClr name="Topaz 400. RGB(43,154,179)">
      <a:srgbClr val="2B9AB3"/>
    </a:custClr>
    <a:custClr name="Topaz 700. RGB(0,80,117)">
      <a:srgbClr val="005075"/>
    </a:custClr>
    <a:custClr name="Tan USWM. RGB(205,167,136)">
      <a:srgbClr val="CDA788"/>
    </a:custClr>
  </a:custClrLst>
  <a:extLst>
    <a:ext uri="{05A4C25C-085E-4340-85A3-A5531E510DB2}">
      <thm15:themeFamily xmlns:thm15="http://schemas.microsoft.com/office/thememl/2012/main" name="8759f20c-665e-40c2-87ac-6204bea9612c.potx" id="{54931FBF-F15E-48D6-B770-67E25545434A}" vid="{71995C4C-BF1D-44C1-A0B4-1847226D2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
    <Synchronization>Synchronous</Synchronization>
    <Type>1</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10001</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2</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10002</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3</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10003</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11</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9</Type>
    <SequenceNumber>10000</SequenceNumber>
    <Url/>
    <Assembly>Jpmc.Sps.RecordsManagement, Version=1.0.0.0, Culture=neutral, PublicKeyToken=e8ead3752bfbf1f9</Assembly>
    <Class>Jpmc.Sps.RecordsManagement.EventReceivers.RecordContentTypeEventReceiver</Class>
    <Data/>
    <Filter/>
  </Receiver>
  <Receiver>
    <Name/>
    <Synchronization>Synchronous</Synchronization>
    <Type>10009</Type>
    <SequenceNumber>10000</SequenceNumber>
    <Url/>
    <Assembly>Jpmc.Sps.RecordsManagement, Version=1.0.0.0, Culture=neutral, PublicKeyToken=e8ead3752bfbf1f9</Assembly>
    <Class>Jpmc.Sps.RecordsManagement.EventReceivers.RecordContentTypeEventReceiver</Class>
    <Data/>
    <Filter/>
  </Receiver>
</spe:Receivers>
</file>

<file path=customXml/item2.xml><?xml version="1.0" encoding="utf-8"?>
<ct:contentTypeSchema xmlns:ct="http://schemas.microsoft.com/office/2006/metadata/contentType" xmlns:ma="http://schemas.microsoft.com/office/2006/metadata/properties/metaAttributes" ct:_="" ma:_="" ma:contentTypeName="JPMC Record" ma:contentTypeID="0x010100B04218B855DC944F9A559450E98DF04000EBD2E009361D3445B06236BF496FA087" ma:contentTypeVersion="15" ma:contentTypeDescription="Create a new record in this library." ma:contentTypeScope="" ma:versionID="b16ae2a282fbc546dd2bdae811ee99a1">
  <xsd:schema xmlns:xsd="http://www.w3.org/2001/XMLSchema" xmlns:xs="http://www.w3.org/2001/XMLSchema" xmlns:p="http://schemas.microsoft.com/office/2006/metadata/properties" xmlns:ns2="378f2835-8ed7-446b-bc52-3f24602ffb48" xmlns:ns3="67633215-dcb9-43ce-999a-e5ae95e025af" targetNamespace="http://schemas.microsoft.com/office/2006/metadata/properties" ma:root="true" ma:fieldsID="fb5170b5333884444b473bc939976129" ns2:_="" ns3:_="">
    <xsd:import namespace="378f2835-8ed7-446b-bc52-3f24602ffb48"/>
    <xsd:import namespace="67633215-dcb9-43ce-999a-e5ae95e025af"/>
    <xsd:element name="properties">
      <xsd:complexType>
        <xsd:sequence>
          <xsd:element name="documentManagement">
            <xsd:complexType>
              <xsd:all>
                <xsd:element ref="ns2:Record_x0020_ID" minOccurs="0"/>
                <xsd:element ref="ns2:Record_x0020_Status" minOccurs="0"/>
                <xsd:element ref="ns2:Record_x0020_Class_x0020_Code" minOccurs="0"/>
                <xsd:element ref="ns2:Record_x0020_Class_x0020_Code_x0020_Country" minOccurs="0"/>
                <xsd:element ref="ns2:Record_x0020_Class_x0020_Code_x0020_Local" minOccurs="0"/>
                <xsd:element ref="ns2:Record_x0020_Finalized_x0020_By" minOccurs="0"/>
                <xsd:element ref="ns2:Record_x0020_Finalized_x0020_On" minOccurs="0"/>
                <xsd:element ref="ns2:Record_x0020_Retention_x0020_Type" minOccurs="0"/>
                <xsd:element ref="ns2:Record_x0020_Retention_x0020_Start_x0020_Date" minOccurs="0"/>
                <xsd:element ref="ns2:Record_x0020_Retention_x0020_End_x0020_Date" minOccurs="0"/>
                <xsd:element ref="ns2:Record_x0020_Legal_x0020_Hold"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8f2835-8ed7-446b-bc52-3f24602ffb48" elementFormDefault="qualified">
    <xsd:import namespace="http://schemas.microsoft.com/office/2006/documentManagement/types"/>
    <xsd:import namespace="http://schemas.microsoft.com/office/infopath/2007/PartnerControls"/>
    <xsd:element name="Record_x0020_ID" ma:index="8" nillable="true" ma:displayName="Record ID" ma:description="Record ID" ma:internalName="Record_x0020_ID" ma:readOnly="true">
      <xsd:simpleType>
        <xsd:restriction base="dms:Text"/>
      </xsd:simpleType>
    </xsd:element>
    <xsd:element name="Record_x0020_Status" ma:index="9" nillable="true" ma:displayName="Record Status" ma:description="Record Status" ma:internalName="Record_x0020_Status" ma:readOnly="true">
      <xsd:simpleType>
        <xsd:restriction base="dms:Text"/>
      </xsd:simpleType>
    </xsd:element>
    <xsd:element name="Record_x0020_Class_x0020_Code" ma:index="10" nillable="true" ma:displayName="Record Class Code" ma:description="Record Class Code" ma:internalName="Record_x0020_Class_x0020_Code" ma:readOnly="true">
      <xsd:simpleType>
        <xsd:restriction base="dms:Text"/>
      </xsd:simpleType>
    </xsd:element>
    <xsd:element name="Record_x0020_Class_x0020_Code_x0020_Country" ma:index="11" nillable="true" ma:displayName="Record Class Code Country" ma:description="Record Class Code Country" ma:internalName="Record_x0020_Class_x0020_Code_x0020_Country" ma:readOnly="true">
      <xsd:simpleType>
        <xsd:restriction base="dms:Text"/>
      </xsd:simpleType>
    </xsd:element>
    <xsd:element name="Record_x0020_Class_x0020_Code_x0020_Local" ma:index="12" nillable="true" ma:displayName="Record Class Code Local" ma:description="Record Class Code Local" ma:internalName="Record_x0020_Class_x0020_Code_x0020_Local" ma:readOnly="true">
      <xsd:simpleType>
        <xsd:restriction base="dms:Text"/>
      </xsd:simpleType>
    </xsd:element>
    <xsd:element name="Record_x0020_Finalized_x0020_By" ma:index="13" nillable="true" ma:displayName="Record Finalized By" ma:description="Record Finalized By" ma:list="UserInfo" ma:internalName="Record_x0020_Finalized_x0020_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cord_x0020_Finalized_x0020_On" ma:index="14" nillable="true" ma:displayName="Record Finalized On" ma:description="Record Finalized On" ma:format="DateOnly" ma:internalName="Record_x0020_Finalized_x0020_On" ma:readOnly="true">
      <xsd:simpleType>
        <xsd:restriction base="dms:DateTime"/>
      </xsd:simpleType>
    </xsd:element>
    <xsd:element name="Record_x0020_Retention_x0020_Type" ma:index="15" nillable="true" ma:displayName="Record Retention Type" ma:description="Record Retention Type" ma:internalName="Record_x0020_Retention_x0020_Type" ma:readOnly="true">
      <xsd:simpleType>
        <xsd:restriction base="dms:Text"/>
      </xsd:simpleType>
    </xsd:element>
    <xsd:element name="Record_x0020_Retention_x0020_Start_x0020_Date" ma:index="16" nillable="true" ma:displayName="Record Retention Start Date" ma:description="Record Retention Start Date" ma:format="DateOnly" ma:internalName="Record_x0020_Retention_x0020_Start_x0020_Date" ma:readOnly="true">
      <xsd:simpleType>
        <xsd:restriction base="dms:DateTime"/>
      </xsd:simpleType>
    </xsd:element>
    <xsd:element name="Record_x0020_Retention_x0020_End_x0020_Date" ma:index="17" nillable="true" ma:displayName="Record Retention End Date" ma:description="Record Retention End Date" ma:format="DateOnly" ma:internalName="Record_x0020_Retention_x0020_End_x0020_Date" ma:readOnly="true">
      <xsd:simpleType>
        <xsd:restriction base="dms:DateTime"/>
      </xsd:simpleType>
    </xsd:element>
    <xsd:element name="Record_x0020_Legal_x0020_Hold" ma:index="18" nillable="true" ma:displayName="Record Legal Hold" ma:description="Record Legal Hold" ma:internalName="Record_x0020_Legal_x0020_Hol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633215-dcb9-43ce-999a-e5ae95e025af"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cord_x0020_Class_x0020_Code xmlns="378f2835-8ed7-446b-bc52-3f24602ffb48">US: DBU005Y</Record_x0020_Class_x0020_Code>
    <Record_x0020_ID xmlns="378f2835-8ed7-446b-bc52-3f24602ffb48">99031213</Record_x0020_ID>
    <Record_x0020_Status xmlns="378f2835-8ed7-446b-bc52-3f24602ffb48">Work In Progress</Record_x0020_Status>
    <Record_x0020_Class_x0020_Code_x0020_Local xmlns="378f2835-8ed7-446b-bc52-3f24602ffb48">DBU005Y</Record_x0020_Class_x0020_Code_x0020_Local>
    <Record_x0020_Retention_x0020_End_x0020_Date xmlns="378f2835-8ed7-446b-bc52-3f24602ffb48">2028-04-14T04:00:00+00:00</Record_x0020_Retention_x0020_End_x0020_Date>
    <Record_x0020_Legal_x0020_Hold xmlns="378f2835-8ed7-446b-bc52-3f24602ffb48">false</Record_x0020_Legal_x0020_Hold>
    <Record_x0020_Class_x0020_Code_x0020_Country xmlns="378f2835-8ed7-446b-bc52-3f24602ffb48">United States</Record_x0020_Class_x0020_Code_x0020_Country>
    <Record_x0020_Retention_x0020_Type xmlns="378f2835-8ed7-446b-bc52-3f24602ffb48">Flat</Record_x0020_Retention_x0020_Type>
    <Record_x0020_Finalized_x0020_By xmlns="378f2835-8ed7-446b-bc52-3f24602ffb48">
      <UserInfo>
        <DisplayName/>
        <AccountId xsi:nil="true"/>
        <AccountType/>
      </UserInfo>
    </Record_x0020_Finalized_x0020_By>
    <Record_x0020_Finalized_x0020_On xmlns="378f2835-8ed7-446b-bc52-3f24602ffb48" xsi:nil="true"/>
    <Record_x0020_Retention_x0020_Start_x0020_Date xmlns="378f2835-8ed7-446b-bc52-3f24602ffb48">2023-04-14T04:00:00+00:00</Record_x0020_Retention_x0020_Start_x0020_Dat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BA4F2A-2E8B-477E-9458-1F563408EA28}">
  <ds:schemaRefs>
    <ds:schemaRef ds:uri="http://schemas.microsoft.com/sharepoint/events"/>
  </ds:schemaRefs>
</ds:datastoreItem>
</file>

<file path=customXml/itemProps2.xml><?xml version="1.0" encoding="utf-8"?>
<ds:datastoreItem xmlns:ds="http://schemas.openxmlformats.org/officeDocument/2006/customXml" ds:itemID="{F1AB12D7-01AC-4AF0-81A0-16C9AD23E6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8f2835-8ed7-446b-bc52-3f24602ffb48"/>
    <ds:schemaRef ds:uri="67633215-dcb9-43ce-999a-e5ae95e025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57FF35-D863-42E9-85D3-56968270DEB5}">
  <ds:schemaRefs>
    <ds:schemaRef ds:uri="http://schemas.microsoft.com/office/2006/metadata/properties"/>
    <ds:schemaRef ds:uri="http://schemas.microsoft.com/office/infopath/2007/PartnerControls"/>
    <ds:schemaRef ds:uri="378f2835-8ed7-446b-bc52-3f24602ffb48"/>
  </ds:schemaRefs>
</ds:datastoreItem>
</file>

<file path=customXml/itemProps4.xml><?xml version="1.0" encoding="utf-8"?>
<ds:datastoreItem xmlns:ds="http://schemas.openxmlformats.org/officeDocument/2006/customXml" ds:itemID="{F5A6013A-629E-439D-9939-FF1E0B58D5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Template_UB2GIB_Letter</Template>
  <TotalTime>0</TotalTime>
  <Words>1961</Words>
  <Application>Microsoft Office PowerPoint</Application>
  <PresentationFormat>Custom</PresentationFormat>
  <Paragraphs>60</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PP+ UB2GIB - Letter</vt:lpstr>
      <vt:lpstr>Pre-workshop exercise: Perfect day – Your values in action</vt:lpstr>
      <vt:lpstr>Exercise 4 – Tell your life story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TechGrounds – J.P. Morgan Soft Skills Workshop</dc:title>
  <dc:creator>Van Bommel, Alexandra Z (CB, NLD)</dc:creator>
  <cp:lastModifiedBy>Antonyan, Isabela (CB, NLD)</cp:lastModifiedBy>
  <cp:revision>21</cp:revision>
  <dcterms:created xsi:type="dcterms:W3CDTF">2023-04-03T12:30:27Z</dcterms:created>
  <dcterms:modified xsi:type="dcterms:W3CDTF">2023-10-23T15:08:18Z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0x010100B04218B855DC944F9A559450E98DF04000EBD2E009361D3445B06236BF496FA087</vt:lpwstr>
  </property>
</Properties>
</file>