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76" r:id="rId5"/>
    <p:sldId id="270" r:id="rId6"/>
    <p:sldId id="273" r:id="rId7"/>
    <p:sldId id="274" r:id="rId8"/>
    <p:sldId id="271" r:id="rId9"/>
    <p:sldId id="269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79F6F-9955-4AE3-AA30-F4733D7B013D}" type="datetimeFigureOut">
              <a:rPr lang="nl-NL" smtClean="0"/>
              <a:t>22-2-2024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E7629-D7A6-4B4D-9AA8-55B47C7AB2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78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9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355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436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826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93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988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156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692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452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695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2FF480-64DF-475F-8B0C-6BBB1A03D3CF}" type="datetimeFigureOut">
              <a:rPr lang="en-NL" smtClean="0"/>
              <a:t>22/02/2024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6689E7-8C2D-4086-9E3E-D771ED98324F}" type="slidenum">
              <a:rPr lang="en-NL" smtClean="0"/>
              <a:t>‹nr.›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D0B2D2-43B9-C03D-CF69-7493B4C7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45190"/>
          </a:xfrm>
        </p:spPr>
        <p:txBody>
          <a:bodyPr>
            <a:normAutofit/>
          </a:bodyPr>
          <a:lstStyle/>
          <a:p>
            <a:r>
              <a:rPr lang="nl-NL" dirty="0"/>
              <a:t>Opleveringspresentatie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A0B887-F131-6BED-8840-622C64D7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NL">
                <a:solidFill>
                  <a:srgbClr val="FFFFFF"/>
                </a:solidFill>
              </a:rPr>
              <a:t>Bas Holleboom</a:t>
            </a:r>
          </a:p>
        </p:txBody>
      </p:sp>
    </p:spTree>
    <p:extLst>
      <p:ext uri="{BB962C8B-B14F-4D97-AF65-F5344CB8AC3E}">
        <p14:creationId xmlns:p14="http://schemas.microsoft.com/office/powerpoint/2010/main" val="315453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C42D71-0253-B77C-EE37-CEB30A72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Bedankt voor uw aandacht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073169-B622-EF57-4EAD-505DDE8E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rgbClr val="FFFFFF"/>
                </a:solidFill>
                <a:latin typeface="+mj-lt"/>
              </a:rPr>
              <a:t>Zijn er nog vragen?</a:t>
            </a:r>
          </a:p>
        </p:txBody>
      </p:sp>
    </p:spTree>
    <p:extLst>
      <p:ext uri="{BB962C8B-B14F-4D97-AF65-F5344CB8AC3E}">
        <p14:creationId xmlns:p14="http://schemas.microsoft.com/office/powerpoint/2010/main" val="343030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62F93-37C7-793E-A2EA-01220922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E673B3C-80A8-F6CE-6DC2-47F6CDB4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77" y="2514986"/>
            <a:ext cx="5852919" cy="366652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C35A317-CCE0-0171-25B9-6A07E8A8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70636"/>
            <a:ext cx="12192000" cy="21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FD885-85C0-FDD7-5EC5-E043020C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F73B94-38B6-7086-BABD-701AC560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Opzet</a:t>
            </a:r>
            <a:r>
              <a:rPr lang="en-NL" dirty="0"/>
              <a:t> project</a:t>
            </a:r>
          </a:p>
          <a:p>
            <a:r>
              <a:rPr lang="nl-NL" dirty="0"/>
              <a:t>O</a:t>
            </a:r>
            <a:r>
              <a:rPr lang="en-NL" dirty="0" err="1"/>
              <a:t>ntwerp</a:t>
            </a:r>
            <a:endParaRPr lang="en-NL" dirty="0"/>
          </a:p>
          <a:p>
            <a:r>
              <a:rPr lang="en-NL" dirty="0" err="1"/>
              <a:t>Producten</a:t>
            </a:r>
            <a:endParaRPr lang="en-NL" dirty="0"/>
          </a:p>
          <a:p>
            <a:r>
              <a:rPr lang="nl-NL" dirty="0"/>
              <a:t>D</a:t>
            </a:r>
            <a:r>
              <a:rPr lang="en-NL" dirty="0"/>
              <a:t>emo</a:t>
            </a:r>
          </a:p>
          <a:p>
            <a:r>
              <a:rPr lang="nl-NL" dirty="0"/>
              <a:t>V</a:t>
            </a:r>
            <a:r>
              <a:rPr lang="en-NL" dirty="0" err="1"/>
              <a:t>erloop</a:t>
            </a:r>
            <a:endParaRPr lang="en-NL"/>
          </a:p>
          <a:p>
            <a:endParaRPr lang="nl-NL" dirty="0"/>
          </a:p>
        </p:txBody>
      </p:sp>
      <p:pic>
        <p:nvPicPr>
          <p:cNvPr id="11" name="Afbeelding 10" descr="Afbeelding met Lettertype, Graphics, tekst, grafische vormgeving&#10;&#10;Automatisch gegenereerde beschrijving">
            <a:extLst>
              <a:ext uri="{FF2B5EF4-FFF2-40B4-BE49-F238E27FC236}">
                <a16:creationId xmlns:a16="http://schemas.microsoft.com/office/drawing/2014/main" id="{96EA4548-4997-9300-6AE8-0C605995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07" y="3411623"/>
            <a:ext cx="4186015" cy="27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2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9F2EB-A0BA-EC4B-03DD-872D37F2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Opzet</a:t>
            </a:r>
            <a:r>
              <a:rPr lang="en-NL" dirty="0"/>
              <a:t> project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4D53C6-89C8-E8D7-5022-AA0DCE5D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</a:t>
            </a:r>
            <a:r>
              <a:rPr lang="en-NL" dirty="0" err="1"/>
              <a:t>eployable</a:t>
            </a:r>
            <a:r>
              <a:rPr lang="en-NL" dirty="0"/>
              <a:t> templates </a:t>
            </a:r>
            <a:r>
              <a:rPr lang="en-NL" dirty="0" err="1"/>
              <a:t>maken</a:t>
            </a:r>
            <a:r>
              <a:rPr lang="en-NL" dirty="0"/>
              <a:t> </a:t>
            </a:r>
            <a:r>
              <a:rPr lang="en-NL" dirty="0" err="1"/>
              <a:t>voor</a:t>
            </a:r>
            <a:r>
              <a:rPr lang="en-NL" dirty="0"/>
              <a:t> </a:t>
            </a:r>
            <a:r>
              <a:rPr lang="en-NL" dirty="0" err="1"/>
              <a:t>transitie</a:t>
            </a:r>
            <a:r>
              <a:rPr lang="en-NL" dirty="0"/>
              <a:t> </a:t>
            </a:r>
            <a:r>
              <a:rPr lang="en-NL" dirty="0" err="1"/>
              <a:t>naar</a:t>
            </a:r>
            <a:r>
              <a:rPr lang="en-NL" dirty="0"/>
              <a:t> cloud</a:t>
            </a:r>
          </a:p>
          <a:p>
            <a:pPr lvl="1"/>
            <a:r>
              <a:rPr lang="nl-NL" dirty="0"/>
              <a:t>K</a:t>
            </a:r>
            <a:r>
              <a:rPr lang="en-NL" dirty="0"/>
              <a:t>ern: Management </a:t>
            </a:r>
            <a:r>
              <a:rPr lang="en-NL" dirty="0" err="1"/>
              <a:t>en</a:t>
            </a:r>
            <a:r>
              <a:rPr lang="en-NL" dirty="0"/>
              <a:t> Web Server</a:t>
            </a:r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  <a:p>
            <a:r>
              <a:rPr lang="en-NL" dirty="0" err="1"/>
              <a:t>Leren</a:t>
            </a:r>
            <a:r>
              <a:rPr lang="en-NL" dirty="0"/>
              <a:t> van:</a:t>
            </a:r>
          </a:p>
          <a:p>
            <a:pPr lvl="1"/>
            <a:r>
              <a:rPr lang="en-NL" dirty="0" err="1"/>
              <a:t>Praktisch</a:t>
            </a:r>
            <a:r>
              <a:rPr lang="en-NL" dirty="0"/>
              <a:t> </a:t>
            </a:r>
            <a:r>
              <a:rPr lang="en-NL" dirty="0" err="1"/>
              <a:t>toepassen</a:t>
            </a:r>
            <a:r>
              <a:rPr lang="en-NL" dirty="0"/>
              <a:t> van services in Azure</a:t>
            </a:r>
          </a:p>
          <a:p>
            <a:pPr lvl="1"/>
            <a:r>
              <a:rPr lang="en-NL" dirty="0" err="1"/>
              <a:t>Werken</a:t>
            </a:r>
            <a:r>
              <a:rPr lang="en-NL" dirty="0"/>
              <a:t> met Bicep</a:t>
            </a:r>
          </a:p>
          <a:p>
            <a:pPr lvl="1"/>
            <a:r>
              <a:rPr lang="en-NL" dirty="0" err="1"/>
              <a:t>Zoeken</a:t>
            </a:r>
            <a:endParaRPr lang="en-NL" dirty="0"/>
          </a:p>
          <a:p>
            <a:pPr lvl="1"/>
            <a:r>
              <a:rPr lang="en-NL" dirty="0" err="1"/>
              <a:t>Toepassen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aanpassen</a:t>
            </a:r>
            <a:r>
              <a:rPr lang="en-NL" dirty="0"/>
              <a:t> van templates</a:t>
            </a:r>
          </a:p>
        </p:txBody>
      </p:sp>
    </p:spTree>
    <p:extLst>
      <p:ext uri="{BB962C8B-B14F-4D97-AF65-F5344CB8AC3E}">
        <p14:creationId xmlns:p14="http://schemas.microsoft.com/office/powerpoint/2010/main" val="207383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75B30-156C-B1EA-99B5-09BF2F4B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98A3B-909C-B329-00B5-CCC7338D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Ontwerp</a:t>
            </a:r>
            <a:endParaRPr lang="nl-NL" dirty="0"/>
          </a:p>
        </p:txBody>
      </p:sp>
      <p:pic>
        <p:nvPicPr>
          <p:cNvPr id="4" name="Afbeelding 3" descr="Afbeelding met tekst, schermopname, diagram, Lettertype&#10;&#10;Automatisch gegenereerde beschrijving">
            <a:extLst>
              <a:ext uri="{FF2B5EF4-FFF2-40B4-BE49-F238E27FC236}">
                <a16:creationId xmlns:a16="http://schemas.microsoft.com/office/drawing/2014/main" id="{CA3E7BAF-D3F1-80A9-EFC8-28796FCE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30" y="2139904"/>
            <a:ext cx="8801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7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70C8D-F309-FE4C-BA1B-76A21880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</a:t>
            </a:r>
            <a:r>
              <a:rPr lang="en-NL" dirty="0" err="1"/>
              <a:t>roducten</a:t>
            </a:r>
            <a:r>
              <a:rPr lang="en-NL" dirty="0"/>
              <a:t>: Management Server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FCFF41-67BA-099D-8527-D1A2B501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Public IP</a:t>
            </a:r>
          </a:p>
          <a:p>
            <a:r>
              <a:rPr lang="en-NL" dirty="0"/>
              <a:t>Virtual network, subnets, NIC</a:t>
            </a:r>
          </a:p>
          <a:p>
            <a:r>
              <a:rPr lang="en-NL" dirty="0" err="1"/>
              <a:t>NSG’s</a:t>
            </a:r>
            <a:r>
              <a:rPr lang="en-NL" dirty="0"/>
              <a:t> met </a:t>
            </a:r>
            <a:r>
              <a:rPr lang="en-NL" dirty="0" err="1"/>
              <a:t>mogelijkheid</a:t>
            </a:r>
            <a:r>
              <a:rPr lang="en-NL" dirty="0"/>
              <a:t> tot </a:t>
            </a:r>
            <a:r>
              <a:rPr lang="en-NL" dirty="0" err="1"/>
              <a:t>uitbreiding</a:t>
            </a:r>
            <a:r>
              <a:rPr lang="en-NL" dirty="0"/>
              <a:t> </a:t>
            </a:r>
            <a:r>
              <a:rPr lang="en-NL" dirty="0" err="1"/>
              <a:t>restricties</a:t>
            </a:r>
            <a:endParaRPr lang="en-NL" dirty="0"/>
          </a:p>
          <a:p>
            <a:r>
              <a:rPr lang="en-NL" dirty="0"/>
              <a:t>Virtual Machine met Windows Server</a:t>
            </a:r>
          </a:p>
          <a:p>
            <a:r>
              <a:rPr lang="en-NL" dirty="0" err="1"/>
              <a:t>Encryptie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7552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D88E4-2589-DA25-3810-0CB917D0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5C549-F50A-A749-932A-56BD7A64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</a:t>
            </a:r>
            <a:r>
              <a:rPr lang="en-NL" dirty="0" err="1"/>
              <a:t>roducten</a:t>
            </a:r>
            <a:r>
              <a:rPr lang="en-NL" dirty="0"/>
              <a:t>: Web Server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C0A72C-FB59-239C-D395-60D5CA97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Public IP</a:t>
            </a:r>
          </a:p>
          <a:p>
            <a:r>
              <a:rPr lang="en-NL" dirty="0"/>
              <a:t>Virtual network, subnets, NIC</a:t>
            </a:r>
          </a:p>
          <a:p>
            <a:r>
              <a:rPr lang="en-NL" dirty="0" err="1"/>
              <a:t>Andere</a:t>
            </a:r>
            <a:r>
              <a:rPr lang="en-NL" dirty="0"/>
              <a:t> zone dan de Management Server</a:t>
            </a:r>
          </a:p>
          <a:p>
            <a:r>
              <a:rPr lang="en-NL" dirty="0" err="1"/>
              <a:t>NSG’s</a:t>
            </a:r>
            <a:endParaRPr lang="en-NL" dirty="0"/>
          </a:p>
          <a:p>
            <a:r>
              <a:rPr lang="en-NL" dirty="0"/>
              <a:t>Application Gateway </a:t>
            </a:r>
            <a:r>
              <a:rPr lang="en-NL" dirty="0" err="1"/>
              <a:t>en</a:t>
            </a:r>
            <a:r>
              <a:rPr lang="en-NL" dirty="0"/>
              <a:t> autoscaling VMSS Linux server</a:t>
            </a:r>
          </a:p>
          <a:p>
            <a:r>
              <a:rPr lang="en-NL" dirty="0"/>
              <a:t>Health check met auto-recovery</a:t>
            </a:r>
          </a:p>
          <a:p>
            <a:r>
              <a:rPr lang="en-NL" dirty="0" err="1"/>
              <a:t>Encryptie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702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4375F-15AA-4346-2696-E0B79839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5D4B-D730-2A67-E027-8D50404C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</a:t>
            </a:r>
            <a:r>
              <a:rPr lang="en-NL" dirty="0" err="1"/>
              <a:t>roducten</a:t>
            </a:r>
            <a:r>
              <a:rPr lang="en-NL" dirty="0"/>
              <a:t>: </a:t>
            </a:r>
            <a:r>
              <a:rPr lang="en-NL" dirty="0" err="1"/>
              <a:t>overig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8774E2-BF63-1769-8D43-000B53E9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Key Vault</a:t>
            </a:r>
          </a:p>
          <a:p>
            <a:r>
              <a:rPr lang="en-NL" dirty="0"/>
              <a:t>Storage account </a:t>
            </a:r>
            <a:r>
              <a:rPr lang="en-NL" dirty="0" err="1"/>
              <a:t>voor</a:t>
            </a:r>
            <a:r>
              <a:rPr lang="en-NL" dirty="0"/>
              <a:t> post-deployment scripts</a:t>
            </a:r>
          </a:p>
          <a:p>
            <a:r>
              <a:rPr lang="en-NL" dirty="0"/>
              <a:t>Peering</a:t>
            </a:r>
          </a:p>
          <a:p>
            <a:endParaRPr lang="en-NL" dirty="0"/>
          </a:p>
          <a:p>
            <a:r>
              <a:rPr lang="en-NL" dirty="0" err="1"/>
              <a:t>Waar</a:t>
            </a:r>
            <a:r>
              <a:rPr lang="en-NL" dirty="0"/>
              <a:t> </a:t>
            </a:r>
            <a:r>
              <a:rPr lang="en-NL" dirty="0" err="1"/>
              <a:t>nodig</a:t>
            </a:r>
            <a:r>
              <a:rPr lang="en-NL" dirty="0"/>
              <a:t> </a:t>
            </a:r>
            <a:r>
              <a:rPr lang="en-NL" dirty="0" err="1"/>
              <a:t>hebben</a:t>
            </a:r>
            <a:r>
              <a:rPr lang="en-NL" dirty="0"/>
              <a:t> </a:t>
            </a:r>
            <a:r>
              <a:rPr lang="en-NL" dirty="0" err="1"/>
              <a:t>eerder</a:t>
            </a:r>
            <a:r>
              <a:rPr lang="en-NL" dirty="0"/>
              <a:t> </a:t>
            </a:r>
            <a:r>
              <a:rPr lang="en-NL" dirty="0" err="1"/>
              <a:t>genoemde</a:t>
            </a:r>
            <a:r>
              <a:rPr lang="en-NL" dirty="0"/>
              <a:t> resources </a:t>
            </a:r>
            <a:r>
              <a:rPr lang="en-NL" dirty="0" err="1"/>
              <a:t>deels</a:t>
            </a:r>
            <a:r>
              <a:rPr lang="en-NL" dirty="0"/>
              <a:t> </a:t>
            </a:r>
            <a:r>
              <a:rPr lang="en-NL" dirty="0" err="1"/>
              <a:t>automatisch</a:t>
            </a:r>
            <a:r>
              <a:rPr lang="en-NL" dirty="0"/>
              <a:t> </a:t>
            </a:r>
            <a:r>
              <a:rPr lang="en-NL" dirty="0" err="1"/>
              <a:t>gegenereerde</a:t>
            </a:r>
            <a:r>
              <a:rPr lang="en-NL" dirty="0"/>
              <a:t> </a:t>
            </a:r>
            <a:r>
              <a:rPr lang="en-NL" dirty="0" err="1"/>
              <a:t>namen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425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D9E5CB-B804-54AB-1FED-4532D15A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pic>
        <p:nvPicPr>
          <p:cNvPr id="7" name="Graphic 6" descr="Spelen">
            <a:extLst>
              <a:ext uri="{FF2B5EF4-FFF2-40B4-BE49-F238E27FC236}">
                <a16:creationId xmlns:a16="http://schemas.microsoft.com/office/drawing/2014/main" id="{88729CAD-1B71-0F35-2C64-7EE7E5FF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01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A5233-D11C-50D4-B91A-7E2EDB1F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Verloop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24E24-B81D-AE14-236C-BC070158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 err="1"/>
              <a:t>Worstelen</a:t>
            </a:r>
            <a:r>
              <a:rPr lang="en-NL" dirty="0"/>
              <a:t> met code</a:t>
            </a:r>
          </a:p>
          <a:p>
            <a:r>
              <a:rPr lang="nl-NL" dirty="0"/>
              <a:t>M</a:t>
            </a:r>
            <a:r>
              <a:rPr lang="en-NL" dirty="0" err="1"/>
              <a:t>eer</a:t>
            </a:r>
            <a:r>
              <a:rPr lang="en-NL" dirty="0"/>
              <a:t> </a:t>
            </a:r>
            <a:r>
              <a:rPr lang="en-NL" dirty="0" err="1"/>
              <a:t>bronnen</a:t>
            </a:r>
            <a:r>
              <a:rPr lang="en-NL" dirty="0"/>
              <a:t> </a:t>
            </a:r>
            <a:r>
              <a:rPr lang="en-NL" dirty="0" err="1"/>
              <a:t>vinden</a:t>
            </a:r>
            <a:endParaRPr lang="en-NL" dirty="0"/>
          </a:p>
          <a:p>
            <a:pPr lvl="1"/>
            <a:r>
              <a:rPr lang="en-NL" dirty="0" err="1"/>
              <a:t>learn.microsoft</a:t>
            </a:r>
            <a:endParaRPr lang="en-NL" dirty="0"/>
          </a:p>
          <a:p>
            <a:pPr lvl="1"/>
            <a:r>
              <a:rPr lang="nl-NL" dirty="0"/>
              <a:t>T</a:t>
            </a:r>
            <a:r>
              <a:rPr lang="en-NL" dirty="0" err="1"/>
              <a:t>emplate</a:t>
            </a:r>
            <a:r>
              <a:rPr lang="en-NL" dirty="0"/>
              <a:t> export</a:t>
            </a:r>
          </a:p>
          <a:p>
            <a:pPr lvl="1"/>
            <a:r>
              <a:rPr lang="en-NL" dirty="0" err="1"/>
              <a:t>Github</a:t>
            </a:r>
            <a:endParaRPr lang="en-NL" dirty="0"/>
          </a:p>
          <a:p>
            <a:pPr lvl="1"/>
            <a:r>
              <a:rPr lang="en-NL" dirty="0"/>
              <a:t>ChatGPT</a:t>
            </a:r>
          </a:p>
          <a:p>
            <a:r>
              <a:rPr lang="nl-NL" dirty="0"/>
              <a:t>R</a:t>
            </a:r>
            <a:r>
              <a:rPr lang="en-NL" dirty="0" err="1"/>
              <a:t>efactoring</a:t>
            </a:r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2512249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156</Words>
  <Application>Microsoft Office PowerPoint</Application>
  <PresentationFormat>Breedbeeld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Terugblik</vt:lpstr>
      <vt:lpstr>Opleveringspresentatie</vt:lpstr>
      <vt:lpstr>Inhoud</vt:lpstr>
      <vt:lpstr>Opzet project</vt:lpstr>
      <vt:lpstr>Ontwerp</vt:lpstr>
      <vt:lpstr>Producten: Management Server</vt:lpstr>
      <vt:lpstr>Producten: Web Server</vt:lpstr>
      <vt:lpstr>Producten: overig</vt:lpstr>
      <vt:lpstr>Demo</vt:lpstr>
      <vt:lpstr>Verloop</vt:lpstr>
      <vt:lpstr>Bedankt voor uw aandacht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Bas Holleboom</dc:creator>
  <cp:lastModifiedBy>Bas Holleboom</cp:lastModifiedBy>
  <cp:revision>88</cp:revision>
  <dcterms:created xsi:type="dcterms:W3CDTF">2024-01-25T09:07:15Z</dcterms:created>
  <dcterms:modified xsi:type="dcterms:W3CDTF">2024-02-22T13:10:40Z</dcterms:modified>
</cp:coreProperties>
</file>