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5" r:id="rId6"/>
    <p:sldId id="276" r:id="rId7"/>
    <p:sldId id="278" r:id="rId8"/>
    <p:sldId id="280" r:id="rId9"/>
    <p:sldId id="281" r:id="rId10"/>
    <p:sldId id="282" r:id="rId11"/>
    <p:sldId id="283" r:id="rId12"/>
    <p:sldId id="284" r:id="rId13"/>
    <p:sldId id="269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952m13p-b4" TargetMode="External"/><Relationship Id="rId2" Type="http://schemas.openxmlformats.org/officeDocument/2006/relationships/hyperlink" Target="https://crontab.guru/" TargetMode="External"/><Relationship Id="rId1" Type="http://schemas.openxmlformats.org/officeDocument/2006/relationships/hyperlink" Target="https://www.youtube.com/watch?v=7cbP7fzn0D8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crontab.guru/" TargetMode="External"/><Relationship Id="rId2" Type="http://schemas.openxmlformats.org/officeDocument/2006/relationships/hyperlink" Target="https://www.youtube.com/watch?v=7cbP7fzn0D8" TargetMode="External"/><Relationship Id="rId1" Type="http://schemas.openxmlformats.org/officeDocument/2006/relationships/hyperlink" Target="https://www.youtube.com/watch?v=v952m13p-b4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/>
      <dgm:t>
        <a:bodyPr rtlCol="0"/>
        <a:lstStyle/>
        <a:p>
          <a:pPr rtl="0"/>
          <a:r>
            <a:rPr lang="en-US" b="1" i="0" dirty="0"/>
            <a:t>Cron Jobs For Beginners | Linux Task Scheduling</a:t>
          </a:r>
          <a:endParaRPr lang="nl-NL" noProof="0" dirty="0"/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41E3B52E-71B8-4BD0-B1ED-D051FFB12506}">
      <dgm:prSet phldrT="[Text]"/>
      <dgm:spPr/>
      <dgm:t>
        <a:bodyPr rtlCol="0"/>
        <a:lstStyle/>
        <a:p>
          <a:pPr rtl="0"/>
          <a:r>
            <a:rPr lang="en-US" b="1" i="0" dirty="0"/>
            <a:t>Linux Crash Course - Scheduling Tasks with Cron</a:t>
          </a:r>
          <a:endParaRPr lang="nl-NL" noProof="0" dirty="0"/>
        </a:p>
      </dgm:t>
    </dgm:pt>
    <dgm:pt modelId="{DA206B73-34B1-48E4-A513-9978853BF217}" type="par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2436D701-8B79-4C2B-92A4-52BC1BA24775}" type="sib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CD410504-9F7F-47AE-B46E-CE985680360F}">
      <dgm:prSet phldrT="[Text]"/>
      <dgm:spPr/>
      <dgm:t>
        <a:bodyPr rtlCol="0"/>
        <a:lstStyle/>
        <a:p>
          <a:pPr rtl="0"/>
          <a:endParaRPr lang="nl-NL" noProof="0" dirty="0"/>
        </a:p>
      </dgm:t>
    </dgm:pt>
    <dgm:pt modelId="{995C4470-49EF-4BD9-B00A-AD612181AB58}" type="par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2B847D36-6E88-4DD3-AABD-579C99426233}" type="sib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C4FF5CFA-9CEF-4C34-984A-CC28F232798F}">
      <dgm:prSet phldrT="[Text]"/>
      <dgm:spPr/>
      <dgm:t>
        <a:bodyPr rtlCol="0"/>
        <a:lstStyle/>
        <a:p>
          <a:pPr rtl="0"/>
          <a:endParaRPr lang="nl-NL" noProof="0" dirty="0"/>
        </a:p>
      </dgm:t>
    </dgm:pt>
    <dgm:pt modelId="{92813948-C227-4EB2-8530-43003E3CB375}" type="par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B551F8FA-E415-4EE1-BA68-D13E7D2E980B}" type="sib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5CBEC7DD-A25D-4956-9A65-6EA385F6FCB5}">
      <dgm:prSet phldrT="[Text]"/>
      <dgm:spPr/>
      <dgm:t>
        <a:bodyPr rtlCol="0"/>
        <a:lstStyle/>
        <a:p>
          <a:pPr rtl="0"/>
          <a:endParaRPr lang="nl-NL" noProof="0" dirty="0"/>
        </a:p>
      </dgm:t>
    </dgm:pt>
    <dgm:pt modelId="{F342D04F-4D11-41CC-AB66-36041A902B44}" type="par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BD0F67B1-39E4-45ED-9534-FB8F89E8EEF6}" type="sib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33BF0E2A-2B00-40A5-832E-FC800DCA5982}">
      <dgm:prSet phldrT="[Text]"/>
      <dgm:spPr/>
      <dgm:t>
        <a:bodyPr rtlCol="0"/>
        <a:lstStyle/>
        <a:p>
          <a:pPr rtl="0"/>
          <a:r>
            <a:rPr lang="nl-NL" noProof="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https://www.youtube.com/watch?v=7cbP7fzn0D8</a:t>
          </a:r>
          <a:endParaRPr lang="nl-NL" noProof="0" dirty="0">
            <a:solidFill>
              <a:schemeClr val="bg1"/>
            </a:solidFill>
          </a:endParaRPr>
        </a:p>
      </dgm:t>
    </dgm:pt>
    <dgm:pt modelId="{F8C31ED9-A2C0-4A09-A419-0AE9A44BB8DF}" type="par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373698D-1356-47A7-A591-B72BFE77C3D1}" type="sib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CAE20587-4D50-4B6B-A17D-199722D630E2}">
      <dgm:prSet phldrT="[Text]"/>
      <dgm:spPr/>
      <dgm:t>
        <a:bodyPr rtlCol="0"/>
        <a:lstStyle/>
        <a:p>
          <a:pPr rtl="0"/>
          <a:endParaRPr lang="nl-NL" noProof="0" dirty="0"/>
        </a:p>
      </dgm:t>
    </dgm:pt>
    <dgm:pt modelId="{6CEBC692-6F9A-47B4-948E-5AEB8FCFD251}" type="par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7656320D-CC13-4DD7-8A30-F9FDC84AC6F2}" type="sib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nl-NL" b="1" i="0" dirty="0" err="1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crontab</a:t>
          </a:r>
          <a:r>
            <a:rPr lang="nl-NL" b="1" i="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nl-NL" b="1" i="0" dirty="0" err="1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guru</a:t>
          </a:r>
          <a:endParaRPr lang="nl-NL" b="1" noProof="0" dirty="0">
            <a:solidFill>
              <a:schemeClr val="tx1"/>
            </a:solidFill>
          </a:endParaRPr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038F6A6A-232A-44A4-9628-ADFA8F068F81}">
      <dgm:prSet phldrT="[Text]"/>
      <dgm:spPr/>
      <dgm:t>
        <a:bodyPr rtlCol="0"/>
        <a:lstStyle/>
        <a:p>
          <a:pPr rtl="0"/>
          <a:r>
            <a:rPr lang="nl-NL" noProof="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https://crontab.guru/</a:t>
          </a:r>
          <a:endParaRPr lang="nl-NL" noProof="0" dirty="0">
            <a:solidFill>
              <a:schemeClr val="bg1"/>
            </a:solidFill>
          </a:endParaRPr>
        </a:p>
      </dgm:t>
    </dgm:pt>
    <dgm:pt modelId="{403B4542-B2F8-496D-BBEA-3A684B1106F9}" type="par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ABE7D012-6867-48DA-AF76-FDB8ECBB944D}" type="sib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C20E6C90-A084-4E8F-820D-C70F8111773B}">
      <dgm:prSet/>
      <dgm:spPr/>
      <dgm:t>
        <a:bodyPr/>
        <a:lstStyle/>
        <a:p>
          <a:pPr rtl="0"/>
          <a:r>
            <a:rPr lang="nl-NL" noProof="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https://www.youtube.com/watch?v=v952m13p-b4</a:t>
          </a:r>
          <a:endParaRPr lang="nl-NL" noProof="0" dirty="0">
            <a:solidFill>
              <a:schemeClr val="bg1"/>
            </a:solidFill>
          </a:endParaRPr>
        </a:p>
      </dgm:t>
    </dgm:pt>
    <dgm:pt modelId="{93B21105-8EF1-4F94-B30C-E7E798CB8DEE}" type="parTrans" cxnId="{41D8BC0F-B57E-46A3-86FE-D2CCC3088015}">
      <dgm:prSet/>
      <dgm:spPr/>
      <dgm:t>
        <a:bodyPr/>
        <a:lstStyle/>
        <a:p>
          <a:endParaRPr lang="nl-NL"/>
        </a:p>
      </dgm:t>
    </dgm:pt>
    <dgm:pt modelId="{B2BAF0B9-0AD2-4C93-BA98-966C8834D3B2}" type="sibTrans" cxnId="{41D8BC0F-B57E-46A3-86FE-D2CCC3088015}">
      <dgm:prSet/>
      <dgm:spPr/>
      <dgm:t>
        <a:bodyPr/>
        <a:lstStyle/>
        <a:p>
          <a:endParaRPr lang="nl-NL"/>
        </a:p>
      </dgm:t>
    </dgm:pt>
    <dgm:pt modelId="{CE582283-7351-4939-9802-B2C1415DF6A9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1C0DDE6A-CDE1-441E-AFB5-258972C0BED3}" type="pres">
      <dgm:prSet presAssocID="{516A4DDC-76BD-494E-B503-625555CCBC4A}" presName="linNode" presStyleCnt="0"/>
      <dgm:spPr/>
    </dgm:pt>
    <dgm:pt modelId="{767A2647-5EEF-4C38-83C3-B8BD48709F49}" type="pres">
      <dgm:prSet presAssocID="{516A4DDC-76BD-494E-B503-625555CCBC4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F88FDC1-028A-47CC-9A9A-2FD366054300}" type="pres">
      <dgm:prSet presAssocID="{516A4DDC-76BD-494E-B503-625555CCBC4A}" presName="descendantText" presStyleLbl="alignAccFollowNode1" presStyleIdx="0" presStyleCnt="3">
        <dgm:presLayoutVars>
          <dgm:bulletEnabled val="1"/>
        </dgm:presLayoutVars>
      </dgm:prSet>
      <dgm:spPr/>
    </dgm:pt>
    <dgm:pt modelId="{55ADD7DF-6681-4653-AB03-B5BB234FFBD6}" type="pres">
      <dgm:prSet presAssocID="{AE4D7DCA-0B66-4207-B896-C721B2CB4C13}" presName="sp" presStyleCnt="0"/>
      <dgm:spPr/>
    </dgm:pt>
    <dgm:pt modelId="{07D37729-E8FF-4E19-B302-90926340C4F5}" type="pres">
      <dgm:prSet presAssocID="{41E3B52E-71B8-4BD0-B1ED-D051FFB12506}" presName="linNode" presStyleCnt="0"/>
      <dgm:spPr/>
    </dgm:pt>
    <dgm:pt modelId="{3482F8E9-60A0-4F6A-9D12-C208EC456E4E}" type="pres">
      <dgm:prSet presAssocID="{41E3B52E-71B8-4BD0-B1ED-D051FFB1250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6E2BC61-7D38-47B5-935E-F1E4713784AC}" type="pres">
      <dgm:prSet presAssocID="{41E3B52E-71B8-4BD0-B1ED-D051FFB12506}" presName="descendantText" presStyleLbl="alignAccFollowNode1" presStyleIdx="1" presStyleCnt="3">
        <dgm:presLayoutVars>
          <dgm:bulletEnabled val="1"/>
        </dgm:presLayoutVars>
      </dgm:prSet>
      <dgm:spPr/>
    </dgm:pt>
    <dgm:pt modelId="{F1B12A1D-DA0C-46C3-A867-7510DA260605}" type="pres">
      <dgm:prSet presAssocID="{2436D701-8B79-4C2B-92A4-52BC1BA24775}" presName="sp" presStyleCnt="0"/>
      <dgm:spPr/>
    </dgm:pt>
    <dgm:pt modelId="{FF290575-4F9F-4A24-B607-71F63DA0E05E}" type="pres">
      <dgm:prSet presAssocID="{EA587102-578B-46F3-8D9E-CEC48527A898}" presName="linNode" presStyleCnt="0"/>
      <dgm:spPr/>
    </dgm:pt>
    <dgm:pt modelId="{DA2275C3-08B3-49F6-AE29-6F9724EA9DDC}" type="pres">
      <dgm:prSet presAssocID="{EA587102-578B-46F3-8D9E-CEC48527A898}" presName="parentText" presStyleLbl="node1" presStyleIdx="2" presStyleCnt="3" custLinFactNeighborX="-4315" custLinFactNeighborY="1653">
        <dgm:presLayoutVars>
          <dgm:chMax val="1"/>
          <dgm:bulletEnabled val="1"/>
        </dgm:presLayoutVars>
      </dgm:prSet>
      <dgm:spPr/>
    </dgm:pt>
    <dgm:pt modelId="{A6946428-EB2B-43FC-87ED-24E7E204E45E}" type="pres">
      <dgm:prSet presAssocID="{EA587102-578B-46F3-8D9E-CEC48527A89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E0A6C02-80DF-4804-AA9C-D160CAE026EA}" type="presOf" srcId="{C53CC6D8-DEFC-45FD-8207-E1ECCC27EA85}" destId="{CE582283-7351-4939-9802-B2C1415DF6A9}" srcOrd="0" destOrd="0" presId="urn:microsoft.com/office/officeart/2005/8/layout/vList5"/>
    <dgm:cxn modelId="{41D8BC0F-B57E-46A3-86FE-D2CCC3088015}" srcId="{516A4DDC-76BD-494E-B503-625555CCBC4A}" destId="{C20E6C90-A084-4E8F-820D-C70F8111773B}" srcOrd="1" destOrd="0" parTransId="{93B21105-8EF1-4F94-B30C-E7E798CB8DEE}" sibTransId="{B2BAF0B9-0AD2-4C93-BA98-966C8834D3B2}"/>
    <dgm:cxn modelId="{03C27424-6696-4A89-81FC-8961551491DC}" type="presOf" srcId="{5CBEC7DD-A25D-4956-9A65-6EA385F6FCB5}" destId="{46E2BC61-7D38-47B5-935E-F1E4713784AC}" srcOrd="0" destOrd="0" presId="urn:microsoft.com/office/officeart/2005/8/layout/vList5"/>
    <dgm:cxn modelId="{CADE6826-465C-495F-805F-0084D83187ED}" type="presOf" srcId="{33BF0E2A-2B00-40A5-832E-FC800DCA5982}" destId="{46E2BC61-7D38-47B5-935E-F1E4713784AC}" srcOrd="0" destOrd="1" presId="urn:microsoft.com/office/officeart/2005/8/layout/vList5"/>
    <dgm:cxn modelId="{52350F27-8ED7-4DF8-8BAB-3A1CED004DAB}" type="presOf" srcId="{516A4DDC-76BD-494E-B503-625555CCBC4A}" destId="{767A2647-5EEF-4C38-83C3-B8BD48709F49}" srcOrd="0" destOrd="0" presId="urn:microsoft.com/office/officeart/2005/8/layout/vList5"/>
    <dgm:cxn modelId="{642A272C-506C-4016-8895-3E7A1EAD2DC1}" type="presOf" srcId="{C4FF5CFA-9CEF-4C34-984A-CC28F232798F}" destId="{9F88FDC1-028A-47CC-9A9A-2FD366054300}" srcOrd="0" destOrd="2" presId="urn:microsoft.com/office/officeart/2005/8/layout/vList5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AB406E35-15BE-46E8-BE75-8416A0798E6C}" type="presOf" srcId="{CD410504-9F7F-47AE-B46E-CE985680360F}" destId="{9F88FDC1-028A-47CC-9A9A-2FD366054300}" srcOrd="0" destOrd="0" presId="urn:microsoft.com/office/officeart/2005/8/layout/vList5"/>
    <dgm:cxn modelId="{9FB7E161-3DE9-4256-B2AD-38EF8F31B2DD}" type="presOf" srcId="{038F6A6A-232A-44A4-9628-ADFA8F068F81}" destId="{A6946428-EB2B-43FC-87ED-24E7E204E45E}" srcOrd="0" destOrd="0" presId="urn:microsoft.com/office/officeart/2005/8/layout/vList5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FC256083-1A0C-4A08-AEE5-CFC27FE8C625}" type="presOf" srcId="{CAE20587-4D50-4B6B-A17D-199722D630E2}" destId="{46E2BC61-7D38-47B5-935E-F1E4713784AC}" srcOrd="0" destOrd="2" presId="urn:microsoft.com/office/officeart/2005/8/layout/vList5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CF7E4EA6-8524-415B-9248-543B0A248698}" type="presOf" srcId="{C20E6C90-A084-4E8F-820D-C70F8111773B}" destId="{9F88FDC1-028A-47CC-9A9A-2FD366054300}" srcOrd="0" destOrd="1" presId="urn:microsoft.com/office/officeart/2005/8/layout/vList5"/>
    <dgm:cxn modelId="{BD88D0B9-FAFE-45C2-92B8-6E24E9920FDE}" type="presOf" srcId="{EA587102-578B-46F3-8D9E-CEC48527A898}" destId="{DA2275C3-08B3-49F6-AE29-6F9724EA9DDC}" srcOrd="0" destOrd="0" presId="urn:microsoft.com/office/officeart/2005/8/layout/vList5"/>
    <dgm:cxn modelId="{710659EC-6706-425F-81BB-5F1E070F7D4D}" srcId="{516A4DDC-76BD-494E-B503-625555CCBC4A}" destId="{C4FF5CFA-9CEF-4C34-984A-CC28F232798F}" srcOrd="2" destOrd="0" parTransId="{92813948-C227-4EB2-8530-43003E3CB375}" sibTransId="{B551F8FA-E415-4EE1-BA68-D13E7D2E980B}"/>
    <dgm:cxn modelId="{0834F8EF-2358-4ECE-8DBB-6018949F578B}" type="presOf" srcId="{41E3B52E-71B8-4BD0-B1ED-D051FFB12506}" destId="{3482F8E9-60A0-4F6A-9D12-C208EC456E4E}" srcOrd="0" destOrd="0" presId="urn:microsoft.com/office/officeart/2005/8/layout/vList5"/>
    <dgm:cxn modelId="{F3BC4E74-E931-4EAF-A3E5-262E06417BBF}" type="presParOf" srcId="{CE582283-7351-4939-9802-B2C1415DF6A9}" destId="{1C0DDE6A-CDE1-441E-AFB5-258972C0BED3}" srcOrd="0" destOrd="0" presId="urn:microsoft.com/office/officeart/2005/8/layout/vList5"/>
    <dgm:cxn modelId="{AA651AB6-5EC5-4FBC-8A07-27A6BF2672EA}" type="presParOf" srcId="{1C0DDE6A-CDE1-441E-AFB5-258972C0BED3}" destId="{767A2647-5EEF-4C38-83C3-B8BD48709F49}" srcOrd="0" destOrd="0" presId="urn:microsoft.com/office/officeart/2005/8/layout/vList5"/>
    <dgm:cxn modelId="{B5DCDD12-7347-41E3-92FE-F3519EA67D47}" type="presParOf" srcId="{1C0DDE6A-CDE1-441E-AFB5-258972C0BED3}" destId="{9F88FDC1-028A-47CC-9A9A-2FD366054300}" srcOrd="1" destOrd="0" presId="urn:microsoft.com/office/officeart/2005/8/layout/vList5"/>
    <dgm:cxn modelId="{2328EFE4-4E1C-44FE-8D13-AAC20CED1261}" type="presParOf" srcId="{CE582283-7351-4939-9802-B2C1415DF6A9}" destId="{55ADD7DF-6681-4653-AB03-B5BB234FFBD6}" srcOrd="1" destOrd="0" presId="urn:microsoft.com/office/officeart/2005/8/layout/vList5"/>
    <dgm:cxn modelId="{32E0E782-DD57-421C-8903-37AAC87F395D}" type="presParOf" srcId="{CE582283-7351-4939-9802-B2C1415DF6A9}" destId="{07D37729-E8FF-4E19-B302-90926340C4F5}" srcOrd="2" destOrd="0" presId="urn:microsoft.com/office/officeart/2005/8/layout/vList5"/>
    <dgm:cxn modelId="{B255A679-4317-4586-BC57-410B5A440E17}" type="presParOf" srcId="{07D37729-E8FF-4E19-B302-90926340C4F5}" destId="{3482F8E9-60A0-4F6A-9D12-C208EC456E4E}" srcOrd="0" destOrd="0" presId="urn:microsoft.com/office/officeart/2005/8/layout/vList5"/>
    <dgm:cxn modelId="{FF903E5D-3B77-48DC-9434-2D24108BC4F4}" type="presParOf" srcId="{07D37729-E8FF-4E19-B302-90926340C4F5}" destId="{46E2BC61-7D38-47B5-935E-F1E4713784AC}" srcOrd="1" destOrd="0" presId="urn:microsoft.com/office/officeart/2005/8/layout/vList5"/>
    <dgm:cxn modelId="{52F0A1F2-883F-4E2E-A073-78267373E3C7}" type="presParOf" srcId="{CE582283-7351-4939-9802-B2C1415DF6A9}" destId="{F1B12A1D-DA0C-46C3-A867-7510DA260605}" srcOrd="3" destOrd="0" presId="urn:microsoft.com/office/officeart/2005/8/layout/vList5"/>
    <dgm:cxn modelId="{2E6E5714-290C-468B-8E8D-BF7954706010}" type="presParOf" srcId="{CE582283-7351-4939-9802-B2C1415DF6A9}" destId="{FF290575-4F9F-4A24-B607-71F63DA0E05E}" srcOrd="4" destOrd="0" presId="urn:microsoft.com/office/officeart/2005/8/layout/vList5"/>
    <dgm:cxn modelId="{FC969E3E-B78E-4370-B9A0-F9CB0A9F3194}" type="presParOf" srcId="{FF290575-4F9F-4A24-B607-71F63DA0E05E}" destId="{DA2275C3-08B3-49F6-AE29-6F9724EA9DDC}" srcOrd="0" destOrd="0" presId="urn:microsoft.com/office/officeart/2005/8/layout/vList5"/>
    <dgm:cxn modelId="{25CEF70D-8781-465B-AFCC-255AF209154E}" type="presParOf" srcId="{FF290575-4F9F-4A24-B607-71F63DA0E05E}" destId="{A6946428-EB2B-43FC-87ED-24E7E204E45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8FDC1-028A-47CC-9A9A-2FD366054300}">
      <dsp:nvSpPr>
        <dsp:cNvPr id="0" name=""/>
        <dsp:cNvSpPr/>
      </dsp:nvSpPr>
      <dsp:spPr>
        <a:xfrm rot="5400000">
          <a:off x="5667851" y="-2236410"/>
          <a:ext cx="1100137" cy="5852160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rtlCol="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900" kern="1200" noProof="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noProof="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https://www.youtube.com/watch?v=v952m13p-b4</a:t>
          </a:r>
          <a:endParaRPr lang="nl-NL" sz="1900" kern="1200" noProof="0" dirty="0">
            <a:solidFill>
              <a:schemeClr val="bg1"/>
            </a:solidFill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900" kern="1200" noProof="0" dirty="0"/>
        </a:p>
      </dsp:txBody>
      <dsp:txXfrm rot="-5400000">
        <a:off x="3291840" y="193305"/>
        <a:ext cx="5798456" cy="992729"/>
      </dsp:txXfrm>
    </dsp:sp>
    <dsp:sp modelId="{767A2647-5EEF-4C38-83C3-B8BD48709F49}">
      <dsp:nvSpPr>
        <dsp:cNvPr id="0" name=""/>
        <dsp:cNvSpPr/>
      </dsp:nvSpPr>
      <dsp:spPr>
        <a:xfrm>
          <a:off x="0" y="2083"/>
          <a:ext cx="3291840" cy="137517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rtlCol="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dirty="0"/>
            <a:t>Cron Jobs For Beginners | Linux Task Scheduling</a:t>
          </a:r>
          <a:endParaRPr lang="nl-NL" sz="2700" kern="1200" noProof="0" dirty="0"/>
        </a:p>
      </dsp:txBody>
      <dsp:txXfrm>
        <a:off x="67130" y="69213"/>
        <a:ext cx="3157580" cy="1240911"/>
      </dsp:txXfrm>
    </dsp:sp>
    <dsp:sp modelId="{46E2BC61-7D38-47B5-935E-F1E4713784AC}">
      <dsp:nvSpPr>
        <dsp:cNvPr id="0" name=""/>
        <dsp:cNvSpPr/>
      </dsp:nvSpPr>
      <dsp:spPr>
        <a:xfrm rot="5400000">
          <a:off x="5667851" y="-792479"/>
          <a:ext cx="1100137" cy="5852160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rtlCol="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900" kern="1200" noProof="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noProof="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https://www.youtube.com/watch?v=7cbP7fzn0D8</a:t>
          </a:r>
          <a:endParaRPr lang="nl-NL" sz="1900" kern="1200" noProof="0" dirty="0">
            <a:solidFill>
              <a:schemeClr val="bg1"/>
            </a:solidFill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900" kern="1200" noProof="0" dirty="0"/>
        </a:p>
      </dsp:txBody>
      <dsp:txXfrm rot="-5400000">
        <a:off x="3291840" y="1637236"/>
        <a:ext cx="5798456" cy="992729"/>
      </dsp:txXfrm>
    </dsp:sp>
    <dsp:sp modelId="{3482F8E9-60A0-4F6A-9D12-C208EC456E4E}">
      <dsp:nvSpPr>
        <dsp:cNvPr id="0" name=""/>
        <dsp:cNvSpPr/>
      </dsp:nvSpPr>
      <dsp:spPr>
        <a:xfrm>
          <a:off x="0" y="1446014"/>
          <a:ext cx="3291840" cy="137517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rtlCol="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dirty="0"/>
            <a:t>Linux Crash Course - Scheduling Tasks with Cron</a:t>
          </a:r>
          <a:endParaRPr lang="nl-NL" sz="2700" kern="1200" noProof="0" dirty="0"/>
        </a:p>
      </dsp:txBody>
      <dsp:txXfrm>
        <a:off x="67130" y="1513144"/>
        <a:ext cx="3157580" cy="1240911"/>
      </dsp:txXfrm>
    </dsp:sp>
    <dsp:sp modelId="{A6946428-EB2B-43FC-87ED-24E7E204E45E}">
      <dsp:nvSpPr>
        <dsp:cNvPr id="0" name=""/>
        <dsp:cNvSpPr/>
      </dsp:nvSpPr>
      <dsp:spPr>
        <a:xfrm rot="5400000">
          <a:off x="5667851" y="651450"/>
          <a:ext cx="1100137" cy="5852160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rtlCol="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noProof="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https://crontab.guru/</a:t>
          </a:r>
          <a:endParaRPr lang="nl-NL" sz="1900" kern="1200" noProof="0" dirty="0">
            <a:solidFill>
              <a:schemeClr val="bg1"/>
            </a:solidFill>
          </a:endParaRPr>
        </a:p>
      </dsp:txBody>
      <dsp:txXfrm rot="-5400000">
        <a:off x="3291840" y="3081165"/>
        <a:ext cx="5798456" cy="992729"/>
      </dsp:txXfrm>
    </dsp:sp>
    <dsp:sp modelId="{DA2275C3-08B3-49F6-AE29-6F9724EA9DDC}">
      <dsp:nvSpPr>
        <dsp:cNvPr id="0" name=""/>
        <dsp:cNvSpPr/>
      </dsp:nvSpPr>
      <dsp:spPr>
        <a:xfrm>
          <a:off x="0" y="2892028"/>
          <a:ext cx="3291840" cy="137517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b="1" i="0" kern="1200" dirty="0" err="1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crontab</a:t>
          </a:r>
          <a:r>
            <a:rPr lang="nl-NL" sz="2700" b="1" i="0" kern="1200" dirty="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nl-NL" sz="2700" b="1" i="0" kern="1200" dirty="0" err="1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guru</a:t>
          </a:r>
          <a:endParaRPr lang="nl-NL" sz="2700" b="1" kern="1200" noProof="0" dirty="0">
            <a:solidFill>
              <a:schemeClr val="tx1"/>
            </a:solidFill>
          </a:endParaRPr>
        </a:p>
      </dsp:txBody>
      <dsp:txXfrm>
        <a:off x="67130" y="2959158"/>
        <a:ext cx="3157580" cy="1240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F10DCCF9-6BCE-4E40-A53D-578A3D75CDFE}" type="datetime1">
              <a:rPr lang="nl-NL" smtClean="0"/>
              <a:t>27-10-2023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nl-NL" smtClean="0"/>
              <a:pPr algn="r"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110C1B5-9736-4542-876B-E14279A682BC}" type="datetime1">
              <a:rPr lang="nl-NL" smtClean="0"/>
              <a:pPr/>
              <a:t>27-10-2023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147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7" name="Rechthoek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77C8728-0219-4A42-9A51-2FD81C6BEE42}" type="datetime1">
              <a:rPr lang="nl-NL" smtClean="0"/>
              <a:pPr/>
              <a:t>27-10-2023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694D4BE3-9215-474D-B2D5-2CBE16B6F180}" type="datetime1">
              <a:rPr lang="nl-NL" smtClean="0"/>
              <a:pPr/>
              <a:t>27-10-2023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22EA59E-C15B-4F0F-99B8-622F79164DF1}" type="datetime1">
              <a:rPr lang="nl-NL" smtClean="0"/>
              <a:pPr/>
              <a:t>27-10-2023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27DD6CFC-6839-4776-BA7E-AFAF068664F0}" type="datetime1">
              <a:rPr lang="nl-NL" smtClean="0"/>
              <a:pPr/>
              <a:t>27-10-2023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20402880-96F8-4F94-A955-F9215176AD52}" type="datetime1">
              <a:rPr lang="nl-NL" smtClean="0"/>
              <a:pPr/>
              <a:t>27-10-2023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255EB0FD-47DA-40E7-A305-67F639331154}" type="datetime1">
              <a:rPr lang="nl-NL" smtClean="0"/>
              <a:pPr/>
              <a:t>27-10-2023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5F0F39A-8BA8-4F9C-85EF-05B4A43CF058}" type="datetime1">
              <a:rPr lang="nl-NL" smtClean="0"/>
              <a:pPr/>
              <a:t>27-10-2023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E42ED7D-C94C-441E-963A-14586BD6F3D3}" type="datetime1">
              <a:rPr lang="nl-NL" smtClean="0"/>
              <a:pPr/>
              <a:t>27-10-2023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sz="1600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49688AE3-6598-403F-B5CE-398E7CD30E44}" type="datetime1">
              <a:rPr lang="nl-NL" smtClean="0"/>
              <a:pPr/>
              <a:t>27-10-2023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5AB11C0F-B5BD-4E8E-87F1-E5DC9DB8DE48}" type="datetime1">
              <a:rPr lang="nl-NL" smtClean="0"/>
              <a:pPr algn="r"/>
              <a:t>27-10-2023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 err="1"/>
              <a:t>Cronjob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/>
              <a:t>Wat is het en wat kan je ermee 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nl-NL" dirty="0"/>
              <a:t>Bedankt voor jullie aandacht</a:t>
            </a:r>
            <a:br>
              <a:rPr lang="nl-NL" dirty="0"/>
            </a:br>
            <a:endParaRPr lang="nl-NL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92FCAEF-26C9-ED69-1959-C986C4A96506}"/>
              </a:ext>
            </a:extLst>
          </p:cNvPr>
          <p:cNvSpPr txBox="1">
            <a:spLocks/>
          </p:cNvSpPr>
          <p:nvPr/>
        </p:nvSpPr>
        <p:spPr>
          <a:xfrm>
            <a:off x="983432" y="2204864"/>
            <a:ext cx="9865096" cy="18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Vragen</a:t>
            </a:r>
          </a:p>
          <a:p>
            <a:r>
              <a:rPr lang="nl-NL" dirty="0"/>
              <a:t>Vragen?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Wat zijn </a:t>
            </a:r>
            <a:r>
              <a:rPr lang="nl-NL" dirty="0" err="1"/>
              <a:t>Cron</a:t>
            </a:r>
            <a:r>
              <a:rPr lang="nl-NL" dirty="0"/>
              <a:t> Jobs?</a:t>
            </a:r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nl-NL" b="0" i="0" dirty="0" err="1">
                <a:solidFill>
                  <a:schemeClr val="tx1"/>
                </a:solidFill>
                <a:effectLst/>
                <a:latin typeface="Söhne"/>
              </a:rPr>
              <a:t>Cron</a:t>
            </a:r>
            <a:r>
              <a:rPr lang="nl-NL" b="0" i="0" dirty="0">
                <a:solidFill>
                  <a:schemeClr val="tx1"/>
                </a:solidFill>
                <a:effectLst/>
                <a:latin typeface="Söhne"/>
              </a:rPr>
              <a:t> is een taakplanner in Unix-gebaseerde systemen.</a:t>
            </a:r>
            <a:endParaRPr lang="nl-NL" dirty="0">
              <a:solidFill>
                <a:schemeClr val="tx1"/>
              </a:solidFill>
            </a:endParaRPr>
          </a:p>
          <a:p>
            <a:pPr rtl="0"/>
            <a:r>
              <a:rPr lang="nl-NL" b="0" i="0" dirty="0">
                <a:solidFill>
                  <a:schemeClr val="tx1"/>
                </a:solidFill>
                <a:effectLst/>
                <a:latin typeface="Söhne"/>
              </a:rPr>
              <a:t>Het stelt gebruikers in staat om herhaalde taken te automatiseren.</a:t>
            </a:r>
            <a:endParaRPr lang="nl-NL" dirty="0">
              <a:solidFill>
                <a:schemeClr val="tx1"/>
              </a:solidFill>
            </a:endParaRPr>
          </a:p>
          <a:p>
            <a:pPr rtl="0"/>
            <a:r>
              <a:rPr lang="nl-NL" b="0" i="0" dirty="0">
                <a:solidFill>
                  <a:schemeClr val="tx1"/>
                </a:solidFill>
                <a:effectLst/>
                <a:latin typeface="Söhne"/>
              </a:rPr>
              <a:t>Taken worden gedefinieerd in zogenaamde '</a:t>
            </a:r>
            <a:r>
              <a:rPr lang="nl-NL" b="0" i="0" dirty="0" err="1">
                <a:solidFill>
                  <a:schemeClr val="tx1"/>
                </a:solidFill>
                <a:effectLst/>
                <a:latin typeface="Söhne"/>
              </a:rPr>
              <a:t>Cron</a:t>
            </a:r>
            <a:r>
              <a:rPr lang="nl-NL" b="0" i="0" dirty="0">
                <a:solidFill>
                  <a:schemeClr val="tx1"/>
                </a:solidFill>
                <a:effectLst/>
                <a:latin typeface="Söhne"/>
              </a:rPr>
              <a:t>-tabellen’.</a:t>
            </a:r>
          </a:p>
          <a:p>
            <a:pPr rtl="0"/>
            <a:endParaRPr lang="nl-NL" dirty="0">
              <a:solidFill>
                <a:schemeClr val="tx1"/>
              </a:solidFill>
              <a:latin typeface="Söhne"/>
            </a:endParaRPr>
          </a:p>
          <a:p>
            <a:pPr marL="0" indent="0" rtl="0">
              <a:buNone/>
            </a:pPr>
            <a:r>
              <a:rPr lang="nl-NL" dirty="0">
                <a:solidFill>
                  <a:schemeClr val="tx1"/>
                </a:solidFill>
                <a:latin typeface="Söhne"/>
              </a:rPr>
              <a:t>	Je kan ze gebruiken voor: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chemeClr val="tx1"/>
                </a:solidFill>
                <a:effectLst/>
                <a:latin typeface="Söhne"/>
              </a:rPr>
              <a:t>Automatische back-ups maken.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chemeClr val="tx1"/>
                </a:solidFill>
                <a:effectLst/>
                <a:latin typeface="Söhne"/>
              </a:rPr>
              <a:t>Het genereren van rapporten op gezette tijden.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 err="1">
                <a:solidFill>
                  <a:schemeClr val="tx1"/>
                </a:solidFill>
                <a:effectLst/>
                <a:latin typeface="Söhne"/>
              </a:rPr>
              <a:t>Systeemonderhoudstaken</a:t>
            </a:r>
            <a:r>
              <a:rPr lang="nl-NL" b="0" i="0" dirty="0">
                <a:solidFill>
                  <a:schemeClr val="tx1"/>
                </a:solidFill>
                <a:effectLst/>
                <a:latin typeface="Söhne"/>
              </a:rPr>
              <a:t> uitvoeren.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chemeClr val="tx1"/>
                </a:solidFill>
                <a:effectLst/>
                <a:latin typeface="Söhne"/>
              </a:rPr>
              <a:t>Periodieke gegevenssynchronisatie.</a:t>
            </a:r>
          </a:p>
          <a:p>
            <a:endParaRPr lang="nl-NL" dirty="0">
              <a:solidFill>
                <a:schemeClr val="tx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nl-NL" dirty="0" err="1"/>
              <a:t>Cron</a:t>
            </a:r>
            <a:r>
              <a:rPr lang="nl-NL" dirty="0"/>
              <a:t> tabellen</a:t>
            </a:r>
          </a:p>
        </p:txBody>
      </p:sp>
      <p:sp>
        <p:nvSpPr>
          <p:cNvPr id="14" name="Tijdelijke aanduiding voor inhoud 13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b="0" i="0">
                <a:effectLst/>
              </a:rPr>
              <a:t>Een </a:t>
            </a:r>
            <a:r>
              <a:rPr lang="nl-NL" b="0" i="0" err="1">
                <a:effectLst/>
              </a:rPr>
              <a:t>Cron</a:t>
            </a:r>
            <a:r>
              <a:rPr lang="nl-NL" b="0" i="0">
                <a:effectLst/>
              </a:rPr>
              <a:t>-tabel is een configuratiebestand.</a:t>
            </a:r>
          </a:p>
          <a:p>
            <a:pPr marL="0" indent="0">
              <a:buNone/>
            </a:pPr>
            <a:r>
              <a:rPr lang="nl-NL" b="0" i="0">
                <a:effectLst/>
              </a:rPr>
              <a:t>	Bevat de volgende velden: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b="0" i="0">
                <a:effectLst/>
              </a:rPr>
              <a:t>Minuten (0-59)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b="0" i="0">
                <a:effectLst/>
              </a:rPr>
              <a:t>Uren (0-23)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b="0" i="0">
                <a:effectLst/>
              </a:rPr>
              <a:t>Dagen van de maand (1-31)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b="0" i="0">
                <a:effectLst/>
              </a:rPr>
              <a:t>Maanden (1-12 of jan-dec)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b="0" i="0">
                <a:effectLst/>
              </a:rPr>
              <a:t>Dagen van de week (0-7 of zondag-zaterdag)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b="0" i="0">
                <a:effectLst/>
              </a:rPr>
              <a:t>Commando om uit te voeren.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3CE1D85-E593-3340-02F8-4105C406D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8" y="1916832"/>
            <a:ext cx="6575867" cy="3115542"/>
          </a:xfrm>
          <a:prstGeom prst="rect">
            <a:avLst/>
          </a:prstGeom>
          <a:noFill/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F1FEED4-EFC5-6525-40CD-F773F44EB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891" y="5494180"/>
            <a:ext cx="6658904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4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Speciale karakters en voorbeelden</a:t>
            </a:r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chemeClr val="tx1"/>
                </a:solidFill>
                <a:effectLst/>
                <a:latin typeface="Söhne"/>
              </a:rPr>
              <a:t>Asterisk (*) betekent "elke".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  <a:latin typeface="Söhne"/>
              </a:rPr>
              <a:t>K</a:t>
            </a:r>
            <a:r>
              <a:rPr lang="nl-NL" b="0" i="0" dirty="0">
                <a:solidFill>
                  <a:schemeClr val="tx1"/>
                </a:solidFill>
                <a:effectLst/>
                <a:latin typeface="Söhne"/>
              </a:rPr>
              <a:t>ommagetallen (bv. 1,15,30) voor specifieke waarden.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chemeClr val="tx1"/>
                </a:solidFill>
                <a:effectLst/>
                <a:latin typeface="Söhne"/>
              </a:rPr>
              <a:t>Slash (/) voor stappen (bv. */5 voor elke 5 minuten).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nl-NL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nl-NL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chemeClr val="tx1"/>
                </a:solidFill>
                <a:effectLst/>
                <a:latin typeface="Söhne"/>
              </a:rPr>
              <a:t>0 2 * * * /user/bin/backup.sh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  <a:latin typeface="Söhne"/>
              </a:rPr>
              <a:t>0 0 * * 0 /usr/bin/weekly_reports.sh</a:t>
            </a:r>
            <a:endParaRPr lang="nl-NL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1169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Beheer Van Cron jobs</a:t>
            </a:r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Voor het plannen van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cronjobs</a:t>
            </a:r>
            <a:r>
              <a:rPr lang="nl-NL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op </a:t>
            </a:r>
            <a:r>
              <a:rPr lang="nl-NL" dirty="0">
                <a:solidFill>
                  <a:schemeClr val="tx1"/>
                </a:solidFill>
                <a:latin typeface="Open Sans" panose="020B0606030504020204" pitchFamily="34" charset="0"/>
              </a:rPr>
              <a:t>je server </a:t>
            </a:r>
            <a:r>
              <a:rPr lang="nl-NL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kan iedere gebruiker een eigen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crontab</a:t>
            </a:r>
            <a:r>
              <a:rPr lang="nl-NL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bestand gebruiken, maar er is vaak ook een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serverbrede</a:t>
            </a:r>
            <a:r>
              <a:rPr lang="nl-NL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crontab</a:t>
            </a:r>
            <a:r>
              <a:rPr lang="nl-NL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tx1"/>
                </a:solidFill>
                <a:latin typeface="Open Sans" panose="020B0606030504020204" pitchFamily="34" charset="0"/>
              </a:rPr>
              <a:t>crontab</a:t>
            </a:r>
            <a:r>
              <a:rPr lang="nl-NL" dirty="0">
                <a:solidFill>
                  <a:schemeClr val="tx1"/>
                </a:solidFill>
                <a:latin typeface="Open Sans" panose="020B0606030504020204" pitchFamily="34" charset="0"/>
              </a:rPr>
              <a:t> –e :Bewerk de huidige gebruikers  </a:t>
            </a:r>
            <a:r>
              <a:rPr lang="nl-NL" dirty="0" err="1">
                <a:solidFill>
                  <a:schemeClr val="tx1"/>
                </a:solidFill>
                <a:latin typeface="Open Sans" panose="020B0606030504020204" pitchFamily="34" charset="0"/>
              </a:rPr>
              <a:t>Cron</a:t>
            </a:r>
            <a:r>
              <a:rPr lang="nl-NL" dirty="0">
                <a:solidFill>
                  <a:schemeClr val="tx1"/>
                </a:solidFill>
                <a:latin typeface="Open Sans" panose="020B0606030504020204" pitchFamily="34" charset="0"/>
              </a:rPr>
              <a:t> tabel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Crontab</a:t>
            </a:r>
            <a:r>
              <a:rPr lang="nl-NL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–l :Bekijk de huidige gebruikers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Cron</a:t>
            </a:r>
            <a:r>
              <a:rPr lang="nl-NL" dirty="0">
                <a:solidFill>
                  <a:schemeClr val="tx1"/>
                </a:solidFill>
                <a:latin typeface="Open Sans" panose="020B0606030504020204" pitchFamily="34" charset="0"/>
              </a:rPr>
              <a:t>-tabel</a:t>
            </a:r>
            <a:endParaRPr lang="nl-NL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Crontab</a:t>
            </a:r>
            <a:r>
              <a:rPr lang="nl-NL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-r :Verwijder de huidige gebruikers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Cron</a:t>
            </a:r>
            <a:r>
              <a:rPr lang="nl-NL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tabel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Crontb</a:t>
            </a:r>
            <a:r>
              <a:rPr lang="nl-NL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–u [gebruikersnaam] –e :Bewerk de </a:t>
            </a:r>
            <a:r>
              <a:rPr lang="nl-NL" dirty="0" err="1">
                <a:solidFill>
                  <a:schemeClr val="tx1"/>
                </a:solidFill>
                <a:latin typeface="Open Sans" panose="020B0606030504020204" pitchFamily="34" charset="0"/>
              </a:rPr>
              <a:t>cron</a:t>
            </a:r>
            <a:r>
              <a:rPr lang="nl-NL" dirty="0">
                <a:solidFill>
                  <a:schemeClr val="tx1"/>
                </a:solidFill>
                <a:latin typeface="Open Sans" panose="020B0606030504020204" pitchFamily="34" charset="0"/>
              </a:rPr>
              <a:t> tabel voor gebruiker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Voor </a:t>
            </a:r>
            <a:r>
              <a:rPr lang="nl-NL" dirty="0" err="1">
                <a:solidFill>
                  <a:schemeClr val="tx1"/>
                </a:solidFill>
                <a:latin typeface="Open Sans" panose="020B0606030504020204" pitchFamily="34" charset="0"/>
              </a:rPr>
              <a:t>systeembrede</a:t>
            </a:r>
            <a:r>
              <a:rPr lang="nl-NL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Open Sans" panose="020B0606030504020204" pitchFamily="34" charset="0"/>
              </a:rPr>
              <a:t>cronjob</a:t>
            </a:r>
            <a:r>
              <a:rPr lang="nl-NL" dirty="0">
                <a:solidFill>
                  <a:schemeClr val="tx1"/>
                </a:solidFill>
                <a:latin typeface="Open Sans" panose="020B0606030504020204" pitchFamily="34" charset="0"/>
              </a:rPr>
              <a:t> gebruik je </a:t>
            </a:r>
            <a:r>
              <a:rPr lang="nl-NL" dirty="0" err="1">
                <a:solidFill>
                  <a:schemeClr val="tx1"/>
                </a:solidFill>
                <a:latin typeface="Open Sans" panose="020B0606030504020204" pitchFamily="34" charset="0"/>
              </a:rPr>
              <a:t>sudo</a:t>
            </a:r>
            <a:endParaRPr lang="nl-NL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Sudo</a:t>
            </a:r>
            <a:r>
              <a:rPr lang="nl-NL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crontab</a:t>
            </a:r>
            <a:r>
              <a:rPr lang="nl-NL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-l</a:t>
            </a:r>
            <a:endParaRPr lang="nl-NL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51275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nl-NL" dirty="0" err="1"/>
              <a:t>Cronjob</a:t>
            </a:r>
            <a:r>
              <a:rPr lang="nl-NL" dirty="0"/>
              <a:t> voor het eerste starten</a:t>
            </a:r>
          </a:p>
        </p:txBody>
      </p:sp>
      <p:sp>
        <p:nvSpPr>
          <p:cNvPr id="14" name="Tijdelijke aanduiding voor inhoud 13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b="0" i="0" dirty="0">
                <a:effectLst/>
              </a:rPr>
              <a:t>Open je </a:t>
            </a:r>
            <a:r>
              <a:rPr lang="nl-NL" b="0" i="0" dirty="0" err="1">
                <a:effectLst/>
              </a:rPr>
              <a:t>crontab</a:t>
            </a:r>
            <a:r>
              <a:rPr lang="nl-NL" b="0" i="0" dirty="0">
                <a:effectLst/>
              </a:rPr>
              <a:t> voor het eerst, dan krijg je de vraag of je als tekst editor </a:t>
            </a:r>
            <a:r>
              <a:rPr lang="nl-NL" b="0" i="0" dirty="0" err="1">
                <a:effectLst/>
              </a:rPr>
              <a:t>nano</a:t>
            </a:r>
            <a:r>
              <a:rPr lang="nl-NL" dirty="0" err="1"/>
              <a:t>,vim</a:t>
            </a:r>
            <a:r>
              <a:rPr lang="nl-NL" dirty="0"/>
              <a:t> of </a:t>
            </a:r>
            <a:r>
              <a:rPr lang="nl-NL" dirty="0" err="1"/>
              <a:t>tiny</a:t>
            </a:r>
            <a:r>
              <a:rPr lang="nl-NL" b="0" i="0" dirty="0">
                <a:effectLst/>
              </a:rPr>
              <a:t> wil gebruiken. Je bent vrij om je favoriete editor te gebruiken.</a:t>
            </a:r>
          </a:p>
          <a:p>
            <a:pPr>
              <a:buFont typeface="Arial" panose="020B0604020202020204" pitchFamily="34" charset="0"/>
              <a:buChar char="•"/>
            </a:pPr>
            <a:endParaRPr lang="nl-NL" b="0" i="0" dirty="0">
              <a:effectLst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108F31F-A122-5520-77BA-C2E410B3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875" y="2636912"/>
            <a:ext cx="6459035" cy="19945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787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jdelijke aanduiding voor inhoud 13"/>
          <p:cNvSpPr>
            <a:spLocks noGrp="1"/>
          </p:cNvSpPr>
          <p:nvPr>
            <p:ph sz="half" idx="1"/>
          </p:nvPr>
        </p:nvSpPr>
        <p:spPr>
          <a:xfrm>
            <a:off x="479376" y="620688"/>
            <a:ext cx="4343400" cy="427037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nl-NL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Eenmaal geopend krijg je een instructie te zien voor het gebruik van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crontab</a:t>
            </a:r>
            <a:r>
              <a:rPr lang="nl-NL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nl-NL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Voel je vrij om deze aan te passen of te verwijderen </a:t>
            </a:r>
            <a:endParaRPr lang="nl-NL" b="0" i="0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9B90668-6238-C91D-E116-6BED5D918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776" y="836712"/>
            <a:ext cx="6981240" cy="471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5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l">
              <a:buFont typeface="Arial" panose="020B0604020202020204" pitchFamily="34" charset="0"/>
              <a:buChar char="•"/>
            </a:pPr>
            <a:br>
              <a:rPr lang="nl-NL" dirty="0">
                <a:solidFill>
                  <a:schemeClr val="tx1"/>
                </a:solidFill>
              </a:rPr>
            </a:br>
            <a:r>
              <a:rPr lang="nl-NL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Iedere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cronjob</a:t>
            </a:r>
            <a:r>
              <a:rPr lang="nl-NL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die je aanmaakt in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crontab</a:t>
            </a:r>
            <a:r>
              <a:rPr lang="nl-NL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stel je in op één enkele regel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Deze is opgebouwd uit twee delen: een deel waarin je aangeeft wanneer het commando uitgevoerd moet worden en een deel waarin je aangeeft welke taak uitgevoerd wordt: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nl-NL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nl-NL" dirty="0">
              <a:solidFill>
                <a:schemeClr val="tx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chemeClr val="tx1"/>
                </a:solidFill>
                <a:effectLst/>
                <a:latin typeface="Söhne"/>
              </a:rPr>
              <a:t>Wanneer  je 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Söhne"/>
              </a:rPr>
              <a:t>crontab</a:t>
            </a:r>
            <a:r>
              <a:rPr lang="nl-NL" b="0" i="0" dirty="0">
                <a:solidFill>
                  <a:schemeClr val="tx1"/>
                </a:solidFill>
                <a:effectLst/>
                <a:latin typeface="Söhne"/>
              </a:rPr>
              <a:t> opslaat en </a:t>
            </a:r>
            <a:r>
              <a:rPr lang="nl-NL" b="0" i="0" dirty="0" err="1">
                <a:solidFill>
                  <a:schemeClr val="tx1"/>
                </a:solidFill>
                <a:effectLst/>
                <a:latin typeface="Söhne"/>
              </a:rPr>
              <a:t>afsluit,krijg</a:t>
            </a:r>
            <a:r>
              <a:rPr lang="nl-NL" b="0" i="0" dirty="0">
                <a:solidFill>
                  <a:schemeClr val="tx1"/>
                </a:solidFill>
                <a:effectLst/>
                <a:latin typeface="Söhne"/>
              </a:rPr>
              <a:t> je als alles goed is gegaan een melding die lijk op: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45803FE-2B3D-BD09-7C59-D3F33E96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Opbouw </a:t>
            </a:r>
            <a:r>
              <a:rPr lang="nl-NL" dirty="0" err="1"/>
              <a:t>Cronjob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B15A4A4-FA95-A1E9-EBBC-3A0CFBCFF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3789040"/>
            <a:ext cx="11953328" cy="86409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08DE07F-5855-60B7-2E75-DD7FAE885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5301208"/>
            <a:ext cx="7294449" cy="116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2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nl-NL" dirty="0"/>
              <a:t>Handige links</a:t>
            </a:r>
          </a:p>
        </p:txBody>
      </p:sp>
      <p:graphicFrame>
        <p:nvGraphicFramePr>
          <p:cNvPr id="9" name="Tijdelijke aanduiding voor inhoud 8" descr="Proceslijst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957437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39382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sche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90_TF02901026_TF02901026" id="{30AFC9AB-CD55-4183-8CDA-ABE2BE3FDA89}" vid="{2A0B664D-99FA-4F95-8257-939BA6B6F0DA}"/>
    </a:ext>
  </a:extLst>
</a:theme>
</file>

<file path=ppt/theme/theme2.xml><?xml version="1.0" encoding="utf-8"?>
<a:theme xmlns:a="http://schemas.openxmlformats.org/drawingml/2006/main" name="Office-thema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Zakelijke technologiepresentatie met printplaatontwerp (breedbeeld)</Template>
  <TotalTime>108</TotalTime>
  <Words>454</Words>
  <Application>Microsoft Office PowerPoint</Application>
  <PresentationFormat>Breedbeeld</PresentationFormat>
  <Paragraphs>59</Paragraphs>
  <Slides>15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1" baseType="lpstr">
      <vt:lpstr>Arial</vt:lpstr>
      <vt:lpstr>Candara</vt:lpstr>
      <vt:lpstr>Consolas</vt:lpstr>
      <vt:lpstr>Open Sans</vt:lpstr>
      <vt:lpstr>Söhne</vt:lpstr>
      <vt:lpstr>Technische computer 16x9</vt:lpstr>
      <vt:lpstr>Cronjob</vt:lpstr>
      <vt:lpstr>Wat zijn Cron Jobs?</vt:lpstr>
      <vt:lpstr>Cron tabellen</vt:lpstr>
      <vt:lpstr>Speciale karakters en voorbeelden</vt:lpstr>
      <vt:lpstr>Beheer Van Cron jobs</vt:lpstr>
      <vt:lpstr>Cronjob voor het eerste starten</vt:lpstr>
      <vt:lpstr>PowerPoint-presentatie</vt:lpstr>
      <vt:lpstr>Opbouw Cronjob</vt:lpstr>
      <vt:lpstr>Handige links</vt:lpstr>
      <vt:lpstr>Bedankt voor jullie aandacht 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Cronjob</dc:title>
  <dc:creator>Jarno Goossen</dc:creator>
  <cp:lastModifiedBy>Francois van Lieshout</cp:lastModifiedBy>
  <cp:revision>3</cp:revision>
  <dcterms:created xsi:type="dcterms:W3CDTF">2023-10-27T07:38:06Z</dcterms:created>
  <dcterms:modified xsi:type="dcterms:W3CDTF">2023-10-27T10:11:19Z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