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2dcdb900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2dcdb900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dcdb900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2dcdb900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Note: protocollen worden door ander team besproken.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dcdb900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2dcdb900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2dcdb900a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2dcdb900a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dcdb900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dcdb900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2dcdb900a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2dcdb900a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dcdb900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dcdb900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dcdb90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dcdb90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dcdb900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dcdb900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dcdb900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dcdb900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dcdb900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dcdb900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0227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5800"/>
              <a:t>The OSI Stack</a:t>
            </a:r>
            <a:endParaRPr sz="5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Ubun-tutti-fruti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Shamim, Micha, Tim, Jeroen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740325" y="915350"/>
            <a:ext cx="8520600" cy="31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300"/>
              <a:t>6: Presentation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Layer six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Prepares data into a usable format.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Encryption, formatting, compression.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-835600" y="11713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7: Application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400950" y="2885525"/>
            <a:ext cx="4577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Layer 7.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Forms the interface between the user and the systems’ resources.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Contains most of the protocols.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0" y="108200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OSI vs TCP/IP</a:t>
            </a:r>
            <a:endParaRPr sz="36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25" y="778688"/>
            <a:ext cx="4443000" cy="35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57150" y="652525"/>
            <a:ext cx="8520600" cy="9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Presentation Topics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448425" y="27898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nl" sz="2200">
                <a:solidFill>
                  <a:schemeClr val="dk1"/>
                </a:solidFill>
              </a:rPr>
              <a:t>What is OSI?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nl" sz="2200">
                <a:solidFill>
                  <a:schemeClr val="dk1"/>
                </a:solidFill>
              </a:rPr>
              <a:t>Why use OSI?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nl" sz="2200">
                <a:solidFill>
                  <a:schemeClr val="dk1"/>
                </a:solidFill>
              </a:rPr>
              <a:t>Each layer explained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nl" sz="2200">
                <a:solidFill>
                  <a:schemeClr val="dk1"/>
                </a:solidFill>
              </a:rPr>
              <a:t>Comparison to TCP/IP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982025" y="3338475"/>
            <a:ext cx="74772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857775" y="3338475"/>
            <a:ext cx="55026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Created by the ISO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7 layers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OSI is a theoretical framework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TCP/IP is a practical framework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75" y="455988"/>
            <a:ext cx="5715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-878717" y="-391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Why use OSI?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456300" y="2846700"/>
            <a:ext cx="85206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Detailed theoretical framework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Designing network architecture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Identifying security concerns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Troubleshooting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603400"/>
            <a:ext cx="8520600" cy="22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33"/>
              <a:t>1: </a:t>
            </a:r>
            <a:r>
              <a:rPr lang="nl" sz="3633"/>
              <a:t>Physical layer</a:t>
            </a:r>
            <a:endParaRPr sz="3633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Layer one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Physical connections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Wiring, signalling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nl" sz="1900"/>
              <a:t>Bit as PDU </a:t>
            </a:r>
            <a:endParaRPr sz="1900"/>
          </a:p>
        </p:txBody>
      </p:sp>
      <p:sp>
        <p:nvSpPr>
          <p:cNvPr id="89" name="Google Shape;89;p17"/>
          <p:cNvSpPr txBox="1"/>
          <p:nvPr/>
        </p:nvSpPr>
        <p:spPr>
          <a:xfrm>
            <a:off x="416500" y="3854700"/>
            <a:ext cx="81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25" y="2201150"/>
            <a:ext cx="4151752" cy="23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1610177" y="7135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2: Data–Link Layer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206400" y="2737900"/>
            <a:ext cx="61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553100" y="2813325"/>
            <a:ext cx="5092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Layer two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Reliable data transfer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Error detection and –correction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Access to physical medium.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PDU is Frame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678550" y="938825"/>
            <a:ext cx="85206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3: </a:t>
            </a:r>
            <a:r>
              <a:rPr lang="nl"/>
              <a:t>Network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8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2122"/>
              <a:t>Layer three</a:t>
            </a:r>
            <a:endParaRPr sz="2122"/>
          </a:p>
          <a:p>
            <a:pPr indent="-3498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2122"/>
              <a:t>IP protocol</a:t>
            </a:r>
            <a:endParaRPr sz="2122"/>
          </a:p>
          <a:p>
            <a:pPr indent="-3498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2122"/>
              <a:t>Routing</a:t>
            </a:r>
            <a:endParaRPr sz="2122"/>
          </a:p>
          <a:p>
            <a:pPr indent="-3498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2122"/>
              <a:t>Packets as PDU</a:t>
            </a:r>
            <a:endParaRPr sz="2122"/>
          </a:p>
          <a:p>
            <a:pPr indent="-3498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2122"/>
              <a:t>Routers</a:t>
            </a:r>
            <a:endParaRPr sz="2122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100" y="1433000"/>
            <a:ext cx="5091099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974125" y="18436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4: Transport Layer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66000" y="2884675"/>
            <a:ext cx="6194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Layer 4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End-to-end communication over the network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UDP and TCP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252525" y="19571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5: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707000" y="3018375"/>
            <a:ext cx="7366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Layer 5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nl" sz="1900">
                <a:solidFill>
                  <a:schemeClr val="dk1"/>
                </a:solidFill>
              </a:rPr>
              <a:t>Is responsible for establishing </a:t>
            </a:r>
            <a:r>
              <a:rPr lang="nl" sz="1900">
                <a:solidFill>
                  <a:schemeClr val="dk1"/>
                </a:solidFill>
              </a:rPr>
              <a:t>communication sessions between applications running on different network devices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