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0a67993f3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0a67993f3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4771753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4771753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477175332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47717533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477175332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477175332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477175332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477175332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477175332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47717533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477175332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477175332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477175332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477175332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477175332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477175332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45777" y="8037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Presentation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7411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Team Ubun-tutti Frutti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/>
              <a:t>Shamim, Micha, Tim, Jeroen</a:t>
            </a:r>
            <a:endParaRPr sz="10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074" y="1625236"/>
            <a:ext cx="2975850" cy="202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Firewalls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53400" y="1528325"/>
            <a:ext cx="4743300" cy="30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245"/>
              <a:t>The strong walls that defend our networks.</a:t>
            </a:r>
            <a:endParaRPr sz="3245"/>
          </a:p>
          <a:p>
            <a:pPr indent="-31102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nl" sz="3245"/>
              <a:t>What are they and how do they work?</a:t>
            </a:r>
            <a:endParaRPr sz="3245"/>
          </a:p>
          <a:p>
            <a:pPr indent="-31102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3245"/>
              <a:t>Types of firewall:</a:t>
            </a:r>
            <a:endParaRPr sz="3245"/>
          </a:p>
          <a:p>
            <a:pPr indent="-311026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3245"/>
              <a:t>Stateful and Stateless</a:t>
            </a:r>
            <a:endParaRPr sz="3245"/>
          </a:p>
          <a:p>
            <a:pPr indent="-311026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3245"/>
              <a:t>Hardware or Software based</a:t>
            </a:r>
            <a:endParaRPr sz="3245"/>
          </a:p>
          <a:p>
            <a:pPr indent="-31102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3245"/>
              <a:t>Location within the network</a:t>
            </a:r>
            <a:endParaRPr sz="3245"/>
          </a:p>
          <a:p>
            <a:pPr indent="-31102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nl" sz="3245"/>
              <a:t>In practice in the cloud</a:t>
            </a:r>
            <a:endParaRPr sz="32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4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26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722" y="2992325"/>
            <a:ext cx="3060949" cy="16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What is a firewall</a:t>
            </a:r>
            <a:r>
              <a:rPr lang="nl"/>
              <a:t>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53400" y="1528325"/>
            <a:ext cx="3301800" cy="30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245"/>
              <a:t>Prevents unauthorized access to the network.</a:t>
            </a:r>
            <a:endParaRPr sz="32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 sz="3245"/>
              <a:t>Uses Access Control Lists and rulesets to make decisions.</a:t>
            </a:r>
            <a:endParaRPr sz="32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4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26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725" y="1976175"/>
            <a:ext cx="5302575" cy="29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86225" y="345850"/>
            <a:ext cx="5613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Stateless Firewall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nl">
                <a:latin typeface="Arial"/>
                <a:ea typeface="Arial"/>
                <a:cs typeface="Arial"/>
                <a:sym typeface="Arial"/>
              </a:rPr>
              <a:t>Examines each packet header based on preset rules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nl">
                <a:latin typeface="Arial"/>
                <a:ea typeface="Arial"/>
                <a:cs typeface="Arial"/>
                <a:sym typeface="Arial"/>
              </a:rPr>
              <a:t>Source, destination IP, ports, protocols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nl">
                <a:latin typeface="Arial"/>
                <a:ea typeface="Arial"/>
                <a:cs typeface="Arial"/>
                <a:sym typeface="Arial"/>
              </a:rPr>
              <a:t>Does not track state or context of network connection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nl">
                <a:latin typeface="Arial"/>
                <a:ea typeface="Arial"/>
                <a:cs typeface="Arial"/>
                <a:sym typeface="Arial"/>
              </a:rPr>
              <a:t>Fast and cheap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nl">
                <a:latin typeface="Arial"/>
                <a:ea typeface="Arial"/>
                <a:cs typeface="Arial"/>
                <a:sym typeface="Arial"/>
              </a:rPr>
              <a:t>Stupid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7114500" cy="11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000"/>
              <a:t>Statefull Firewall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Maintains awareness of the state or context of network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Can detect forged or unauthorized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Slow and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Sophisticated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Hardware vs Software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19175" y="1652825"/>
            <a:ext cx="6621000" cy="27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 based: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separate device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 into other devices like routers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more complex, but also more secure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 based: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Purely uses software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easier to use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Uncomplicated FireWall or IPTables in Linux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Windows Firewall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nl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optimized per application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1068250" y="513925"/>
            <a:ext cx="5783400" cy="8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Firewall placement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1700450" y="1382425"/>
            <a:ext cx="4758000" cy="12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nl">
                <a:solidFill>
                  <a:schemeClr val="dk1"/>
                </a:solidFill>
              </a:rPr>
              <a:t>Perimeter Firewall</a:t>
            </a:r>
            <a:endParaRPr>
              <a:solidFill>
                <a:schemeClr val="dk1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nl">
                <a:solidFill>
                  <a:schemeClr val="dk1"/>
                </a:solidFill>
              </a:rPr>
              <a:t>Internal Firewall</a:t>
            </a:r>
            <a:endParaRPr>
              <a:solidFill>
                <a:schemeClr val="dk1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nl">
                <a:solidFill>
                  <a:schemeClr val="dk1"/>
                </a:solidFill>
              </a:rPr>
              <a:t>Demilitarized Zone</a:t>
            </a:r>
            <a:endParaRPr>
              <a:solidFill>
                <a:schemeClr val="dk1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nl">
                <a:solidFill>
                  <a:schemeClr val="dk1"/>
                </a:solidFill>
              </a:rPr>
              <a:t>Host-based Firewall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75" y="2632201"/>
            <a:ext cx="7650226" cy="24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86677" y="-506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 practice:</a:t>
            </a:r>
            <a:endParaRPr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184950" y="2334000"/>
            <a:ext cx="41712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nl">
                <a:solidFill>
                  <a:schemeClr val="dk1"/>
                </a:solidFill>
              </a:rPr>
              <a:t>Stateless (ACL) between router and subnet</a:t>
            </a:r>
            <a:endParaRPr>
              <a:solidFill>
                <a:schemeClr val="dk1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nl">
                <a:solidFill>
                  <a:schemeClr val="dk1"/>
                </a:solidFill>
              </a:rPr>
              <a:t>Stateful (security group) between ACL and VM’s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100" y="198713"/>
            <a:ext cx="4427150" cy="474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445002" y="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 conclusion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134350" y="2399300"/>
            <a:ext cx="57834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n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Stateless: fast and cheap, but stupid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n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Stateful: slow and expensive, but sophisticated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n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Separate networks for public and private use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n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Hardware/software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