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E2690-4048-1B46-6052-C14A5F33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Users,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permissions</a:t>
            </a:r>
            <a:r>
              <a:rPr lang="nl-NL" dirty="0"/>
              <a:t> in Linux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4ED293-AEB2-424C-1FAF-C36886F98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How these </a:t>
            </a:r>
            <a:r>
              <a:rPr lang="nl-NL" dirty="0" err="1"/>
              <a:t>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57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8D04B-8E97-73CA-1B8A-D35BE8DB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linux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3 different </a:t>
            </a:r>
            <a:r>
              <a:rPr lang="nl-NL" dirty="0" err="1"/>
              <a:t>entities</a:t>
            </a:r>
            <a:r>
              <a:rPr lang="nl-NL" dirty="0"/>
              <a:t>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7DE365-72BE-CE77-0D7F-CFB5B3CD7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User	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2820BF-4509-4D85-9C24-7E01F5DC5E6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/>
              <a:t>A user account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user is member of a </a:t>
            </a:r>
            <a:r>
              <a:rPr lang="nl-NL" dirty="0" err="1"/>
              <a:t>group</a:t>
            </a:r>
            <a:r>
              <a:rPr lang="nl-NL" dirty="0"/>
              <a:t>	</a:t>
            </a:r>
          </a:p>
          <a:p>
            <a:r>
              <a:rPr lang="nl-NL" dirty="0"/>
              <a:t>			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211F86E-E9E7-F55C-7BBC-310585CB9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Group	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25A8976-E9CC-A76B-5DA2-16E7ACA6836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has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permissions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has users as </a:t>
            </a:r>
            <a:r>
              <a:rPr lang="nl-NL" dirty="0" err="1"/>
              <a:t>its</a:t>
            </a:r>
            <a:r>
              <a:rPr lang="nl-NL" dirty="0"/>
              <a:t> members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4C904A7-86D9-AFCA-7EC7-64F52E12E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err="1"/>
              <a:t>Others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0F09B19-8FF6-6753-6C1D-A6E9A4E5366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nl-NL" dirty="0"/>
              <a:t>- These are services </a:t>
            </a:r>
            <a:r>
              <a:rPr lang="nl-NL" dirty="0" err="1"/>
              <a:t>and</a:t>
            </a:r>
            <a:r>
              <a:rPr lang="nl-NL" dirty="0"/>
              <a:t> accounts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part of </a:t>
            </a:r>
            <a:r>
              <a:rPr lang="nl-NL" dirty="0" err="1"/>
              <a:t>the</a:t>
            </a:r>
            <a:r>
              <a:rPr lang="nl-NL" dirty="0"/>
              <a:t> USER or GROUP</a:t>
            </a:r>
          </a:p>
        </p:txBody>
      </p:sp>
    </p:spTree>
    <p:extLst>
      <p:ext uri="{BB962C8B-B14F-4D97-AF65-F5344CB8AC3E}">
        <p14:creationId xmlns:p14="http://schemas.microsoft.com/office/powerpoint/2010/main" val="87286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BD48F-DDB5-0D42-EAC1-B7C1CC43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There</a:t>
            </a:r>
            <a:r>
              <a:rPr lang="nl-NL" dirty="0"/>
              <a:t> are 3 different types of </a:t>
            </a:r>
            <a:r>
              <a:rPr lang="nl-NL" dirty="0" err="1"/>
              <a:t>permissions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053715-F47B-3AE1-9621-743B5BFF0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Read	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40F8E78-E00B-D4E7-3478-C35265F6BCC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nl-NL" dirty="0" err="1"/>
              <a:t>Denoted</a:t>
            </a:r>
            <a:r>
              <a:rPr lang="nl-NL" dirty="0"/>
              <a:t> as a R		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B7F2451-A51A-2851-363C-9D0E8C139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Write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33E7792-D555-5523-23D3-815EF07B2AD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nl-NL" dirty="0" err="1"/>
              <a:t>Denoted</a:t>
            </a:r>
            <a:r>
              <a:rPr lang="nl-NL" dirty="0"/>
              <a:t> as a W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40C74A9-B1F0-C9E7-70C7-FFEB9D7B67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err="1"/>
              <a:t>Execute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524F998-A928-F62A-64E9-961CA3018A5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nl-NL" dirty="0" err="1"/>
              <a:t>Denoted</a:t>
            </a:r>
            <a:r>
              <a:rPr lang="nl-NL" dirty="0"/>
              <a:t> as </a:t>
            </a:r>
            <a:r>
              <a:rPr lang="nl-NL" dirty="0" err="1"/>
              <a:t>an</a:t>
            </a:r>
            <a:r>
              <a:rPr lang="nl-NL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9789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5FC9C-31CA-7C21-979A-8C67E4C6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permissions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FB7F555-A8D5-B7BE-5FB6-E6AAA0235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4" y="2628899"/>
            <a:ext cx="7572375" cy="2619375"/>
          </a:xfrm>
        </p:spPr>
      </p:pic>
    </p:spTree>
    <p:extLst>
      <p:ext uri="{BB962C8B-B14F-4D97-AF65-F5344CB8AC3E}">
        <p14:creationId xmlns:p14="http://schemas.microsoft.com/office/powerpoint/2010/main" val="269139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94</Words>
  <Application>Microsoft Office PowerPoint</Application>
  <PresentationFormat>Breedbeeld</PresentationFormat>
  <Paragraphs>20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Users, groups and permissions in Linux</vt:lpstr>
      <vt:lpstr>In linux there are 3 different entities:</vt:lpstr>
      <vt:lpstr>There are 3 different types of permissions</vt:lpstr>
      <vt:lpstr>How to read permissions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Users, groups and permissions in Linux</dc:title>
  <dc:creator>Jeroen Immerzeel</dc:creator>
  <cp:lastModifiedBy>Jeroen Immerzeel</cp:lastModifiedBy>
  <cp:revision>2</cp:revision>
  <dcterms:created xsi:type="dcterms:W3CDTF">2023-06-09T13:21:54Z</dcterms:created>
  <dcterms:modified xsi:type="dcterms:W3CDTF">2023-06-09T13:39:30Z</dcterms:modified>
</cp:coreProperties>
</file>