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046" y="-531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547BF-A529-49BF-A72A-0DB94AD53589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3B28C4F-9125-4032-BC1F-7CEDAD7FA3D0}">
      <dgm:prSet phldrT="[Text]"/>
      <dgm:spPr/>
      <dgm:t>
        <a:bodyPr/>
        <a:lstStyle/>
        <a:p>
          <a:r>
            <a:rPr lang="en-US" dirty="0" err="1"/>
            <a:t>Konzept</a:t>
          </a:r>
          <a:r>
            <a:rPr lang="en-US" dirty="0"/>
            <a:t> </a:t>
          </a:r>
          <a:r>
            <a:rPr lang="en-US" dirty="0" err="1"/>
            <a:t>Überlegen</a:t>
          </a:r>
          <a:endParaRPr lang="de-DE" dirty="0"/>
        </a:p>
      </dgm:t>
    </dgm:pt>
    <dgm:pt modelId="{6565DD0F-E3FD-428D-B363-B47F9C63C0EF}" type="parTrans" cxnId="{62255F6C-D9D6-4BA4-B721-5C18EDDAE7D8}">
      <dgm:prSet/>
      <dgm:spPr/>
      <dgm:t>
        <a:bodyPr/>
        <a:lstStyle/>
        <a:p>
          <a:endParaRPr lang="de-DE"/>
        </a:p>
      </dgm:t>
    </dgm:pt>
    <dgm:pt modelId="{83513AF0-9DDD-46A6-860D-9C0CB891E326}" type="sibTrans" cxnId="{62255F6C-D9D6-4BA4-B721-5C18EDDAE7D8}">
      <dgm:prSet/>
      <dgm:spPr/>
      <dgm:t>
        <a:bodyPr/>
        <a:lstStyle/>
        <a:p>
          <a:endParaRPr lang="de-DE"/>
        </a:p>
      </dgm:t>
    </dgm:pt>
    <dgm:pt modelId="{62CC7AB6-297F-4525-ABE1-011FED985BDF}">
      <dgm:prSet phldrT="[Text]"/>
      <dgm:spPr/>
      <dgm:t>
        <a:bodyPr/>
        <a:lstStyle/>
        <a:p>
          <a:r>
            <a:rPr lang="de-DE" dirty="0" err="1"/>
            <a:t>Wichtigst</a:t>
          </a:r>
          <a:endParaRPr lang="de-DE" dirty="0"/>
        </a:p>
      </dgm:t>
    </dgm:pt>
    <dgm:pt modelId="{BDAB1A29-6CFD-4095-9D2C-329AE7655CE2}" type="parTrans" cxnId="{D242072A-51EF-4312-8D7B-7B3FF6160E4D}">
      <dgm:prSet/>
      <dgm:spPr/>
      <dgm:t>
        <a:bodyPr/>
        <a:lstStyle/>
        <a:p>
          <a:endParaRPr lang="de-DE"/>
        </a:p>
      </dgm:t>
    </dgm:pt>
    <dgm:pt modelId="{1C8B1BAB-2E8C-4CC3-8531-B9B0E7495FC5}" type="sibTrans" cxnId="{D242072A-51EF-4312-8D7B-7B3FF6160E4D}">
      <dgm:prSet/>
      <dgm:spPr/>
      <dgm:t>
        <a:bodyPr/>
        <a:lstStyle/>
        <a:p>
          <a:endParaRPr lang="de-DE"/>
        </a:p>
      </dgm:t>
    </dgm:pt>
    <dgm:pt modelId="{D554AE01-83B0-4989-8098-995F40E3A711}">
      <dgm:prSet phldrT="[Text]"/>
      <dgm:spPr/>
      <dgm:t>
        <a:bodyPr/>
        <a:lstStyle/>
        <a:p>
          <a:r>
            <a:rPr lang="de-DE" dirty="0"/>
            <a:t>UI </a:t>
          </a:r>
          <a:r>
            <a:rPr lang="de-DE" dirty="0" err="1"/>
            <a:t>Desing</a:t>
          </a:r>
          <a:endParaRPr lang="de-DE" dirty="0"/>
        </a:p>
      </dgm:t>
    </dgm:pt>
    <dgm:pt modelId="{2868E930-996A-403B-B4D0-67E772072D6B}" type="parTrans" cxnId="{50CA1747-E00E-4CE8-8A60-909C7E65D72C}">
      <dgm:prSet/>
      <dgm:spPr/>
      <dgm:t>
        <a:bodyPr/>
        <a:lstStyle/>
        <a:p>
          <a:endParaRPr lang="de-DE"/>
        </a:p>
      </dgm:t>
    </dgm:pt>
    <dgm:pt modelId="{7EF083AB-610E-45B8-B5B1-4CEC89437FD4}" type="sibTrans" cxnId="{50CA1747-E00E-4CE8-8A60-909C7E65D72C}">
      <dgm:prSet/>
      <dgm:spPr/>
      <dgm:t>
        <a:bodyPr/>
        <a:lstStyle/>
        <a:p>
          <a:endParaRPr lang="de-DE"/>
        </a:p>
      </dgm:t>
    </dgm:pt>
    <dgm:pt modelId="{5893AC2B-A3A0-4B99-96B8-562DBC917703}">
      <dgm:prSet phldrT="[Text]"/>
      <dgm:spPr/>
      <dgm:t>
        <a:bodyPr/>
        <a:lstStyle/>
        <a:p>
          <a:r>
            <a:rPr lang="de-DE" dirty="0" err="1"/>
            <a:t>Skizz</a:t>
          </a:r>
          <a:r>
            <a:rPr lang="de-DE" dirty="0"/>
            <a:t> auf Papier</a:t>
          </a:r>
        </a:p>
      </dgm:t>
    </dgm:pt>
    <dgm:pt modelId="{6E7E7AA5-E58C-4D7B-AB7F-DDE82D4A58B8}" type="parTrans" cxnId="{3CFE3357-02AF-4498-8E46-E6C53B4B0988}">
      <dgm:prSet/>
      <dgm:spPr/>
      <dgm:t>
        <a:bodyPr/>
        <a:lstStyle/>
        <a:p>
          <a:endParaRPr lang="de-DE"/>
        </a:p>
      </dgm:t>
    </dgm:pt>
    <dgm:pt modelId="{FD70A61E-2DD7-46ED-9CCB-944FBF7F1C4A}" type="sibTrans" cxnId="{3CFE3357-02AF-4498-8E46-E6C53B4B0988}">
      <dgm:prSet/>
      <dgm:spPr/>
      <dgm:t>
        <a:bodyPr/>
        <a:lstStyle/>
        <a:p>
          <a:endParaRPr lang="de-DE"/>
        </a:p>
      </dgm:t>
    </dgm:pt>
    <dgm:pt modelId="{CEB9275B-8436-4D5A-BD84-844E856177CD}">
      <dgm:prSet phldrT="[Text]"/>
      <dgm:spPr/>
      <dgm:t>
        <a:bodyPr/>
        <a:lstStyle/>
        <a:p>
          <a:r>
            <a:rPr lang="de-DE" dirty="0"/>
            <a:t>Coding Spiel Logik</a:t>
          </a:r>
        </a:p>
      </dgm:t>
    </dgm:pt>
    <dgm:pt modelId="{F7A8542D-7E98-4033-9F94-8C7130812E80}" type="parTrans" cxnId="{2896142D-8AA5-481A-BA7B-1D8607B526FF}">
      <dgm:prSet/>
      <dgm:spPr/>
      <dgm:t>
        <a:bodyPr/>
        <a:lstStyle/>
        <a:p>
          <a:endParaRPr lang="de-DE"/>
        </a:p>
      </dgm:t>
    </dgm:pt>
    <dgm:pt modelId="{CFE6D73A-7D78-4D66-9BAE-A518B3DB7C9D}" type="sibTrans" cxnId="{2896142D-8AA5-481A-BA7B-1D8607B526FF}">
      <dgm:prSet/>
      <dgm:spPr/>
      <dgm:t>
        <a:bodyPr/>
        <a:lstStyle/>
        <a:p>
          <a:endParaRPr lang="de-DE"/>
        </a:p>
      </dgm:t>
    </dgm:pt>
    <dgm:pt modelId="{A9DF4276-EE48-4818-97AF-6BE23939EF30}">
      <dgm:prSet phldrT="[Text]"/>
      <dgm:spPr/>
      <dgm:t>
        <a:bodyPr/>
        <a:lstStyle/>
        <a:p>
          <a:r>
            <a:rPr lang="de-DE" dirty="0"/>
            <a:t>Anhand UI</a:t>
          </a:r>
        </a:p>
      </dgm:t>
    </dgm:pt>
    <dgm:pt modelId="{7FED35F9-D262-4327-A351-126EFC84EDD7}" type="parTrans" cxnId="{D3F092B5-98AB-4FF9-9F1F-C38945E5BC91}">
      <dgm:prSet/>
      <dgm:spPr/>
      <dgm:t>
        <a:bodyPr/>
        <a:lstStyle/>
        <a:p>
          <a:endParaRPr lang="de-DE"/>
        </a:p>
      </dgm:t>
    </dgm:pt>
    <dgm:pt modelId="{18D23126-9F63-421B-9732-B2898C57DB93}" type="sibTrans" cxnId="{D3F092B5-98AB-4FF9-9F1F-C38945E5BC91}">
      <dgm:prSet/>
      <dgm:spPr/>
      <dgm:t>
        <a:bodyPr/>
        <a:lstStyle/>
        <a:p>
          <a:endParaRPr lang="de-DE"/>
        </a:p>
      </dgm:t>
    </dgm:pt>
    <dgm:pt modelId="{65EECA77-F39E-416A-82F3-E5DC666FA15E}">
      <dgm:prSet phldrT="[Text]"/>
      <dgm:spPr/>
      <dgm:t>
        <a:bodyPr/>
        <a:lstStyle/>
        <a:p>
          <a:r>
            <a:rPr lang="de-DE" dirty="0" err="1"/>
            <a:t>Debug</a:t>
          </a:r>
          <a:endParaRPr lang="de-DE" dirty="0"/>
        </a:p>
      </dgm:t>
    </dgm:pt>
    <dgm:pt modelId="{45BB6019-CA89-4866-A19A-93B55212A865}" type="parTrans" cxnId="{1F4525AC-16EA-41E4-A24D-C537857B627D}">
      <dgm:prSet/>
      <dgm:spPr/>
      <dgm:t>
        <a:bodyPr/>
        <a:lstStyle/>
        <a:p>
          <a:endParaRPr lang="de-DE"/>
        </a:p>
      </dgm:t>
    </dgm:pt>
    <dgm:pt modelId="{57377735-8948-45F9-A93E-6B10796B9F5D}" type="sibTrans" cxnId="{1F4525AC-16EA-41E4-A24D-C537857B627D}">
      <dgm:prSet/>
      <dgm:spPr/>
      <dgm:t>
        <a:bodyPr/>
        <a:lstStyle/>
        <a:p>
          <a:endParaRPr lang="de-DE"/>
        </a:p>
      </dgm:t>
    </dgm:pt>
    <dgm:pt modelId="{2F6579D2-2AED-487B-B10A-2A5A40CD1FAB}" type="pres">
      <dgm:prSet presAssocID="{D45547BF-A529-49BF-A72A-0DB94AD53589}" presName="rootnode" presStyleCnt="0">
        <dgm:presLayoutVars>
          <dgm:chMax/>
          <dgm:chPref/>
          <dgm:dir/>
          <dgm:animLvl val="lvl"/>
        </dgm:presLayoutVars>
      </dgm:prSet>
      <dgm:spPr/>
    </dgm:pt>
    <dgm:pt modelId="{A732F735-B26E-49D8-BA10-B567FB44A831}" type="pres">
      <dgm:prSet presAssocID="{73B28C4F-9125-4032-BC1F-7CEDAD7FA3D0}" presName="composite" presStyleCnt="0"/>
      <dgm:spPr/>
    </dgm:pt>
    <dgm:pt modelId="{FB0C4576-580C-49F5-8961-1C654234BC4A}" type="pres">
      <dgm:prSet presAssocID="{73B28C4F-9125-4032-BC1F-7CEDAD7FA3D0}" presName="bentUpArrow1" presStyleLbl="alignImgPlace1" presStyleIdx="0" presStyleCnt="3"/>
      <dgm:spPr/>
    </dgm:pt>
    <dgm:pt modelId="{431DBE93-6FE8-45B0-B406-896B1BC04984}" type="pres">
      <dgm:prSet presAssocID="{73B28C4F-9125-4032-BC1F-7CEDAD7FA3D0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C4C88144-8F1D-4E5E-914E-4A0532C38959}" type="pres">
      <dgm:prSet presAssocID="{73B28C4F-9125-4032-BC1F-7CEDAD7FA3D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7D583D2-7C58-463A-80C0-78632E97B9D4}" type="pres">
      <dgm:prSet presAssocID="{83513AF0-9DDD-46A6-860D-9C0CB891E326}" presName="sibTrans" presStyleCnt="0"/>
      <dgm:spPr/>
    </dgm:pt>
    <dgm:pt modelId="{3B809234-8CAE-42A2-91EA-28885A517BB8}" type="pres">
      <dgm:prSet presAssocID="{D554AE01-83B0-4989-8098-995F40E3A711}" presName="composite" presStyleCnt="0"/>
      <dgm:spPr/>
    </dgm:pt>
    <dgm:pt modelId="{8316A40E-F6DF-415D-BDC7-2B8C5CB1FA70}" type="pres">
      <dgm:prSet presAssocID="{D554AE01-83B0-4989-8098-995F40E3A711}" presName="bentUpArrow1" presStyleLbl="alignImgPlace1" presStyleIdx="1" presStyleCnt="3"/>
      <dgm:spPr/>
    </dgm:pt>
    <dgm:pt modelId="{BD1822D4-630E-4A61-90A2-21A9EDE88C44}" type="pres">
      <dgm:prSet presAssocID="{D554AE01-83B0-4989-8098-995F40E3A711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AA390F0-96CD-45F2-BA99-4D0B919D672F}" type="pres">
      <dgm:prSet presAssocID="{D554AE01-83B0-4989-8098-995F40E3A711}" presName="ChildText" presStyleLbl="revTx" presStyleIdx="1" presStyleCnt="3" custScaleX="195937" custScaleY="80444" custLinFactNeighborX="59816" custLinFactNeighborY="3171">
        <dgm:presLayoutVars>
          <dgm:chMax val="0"/>
          <dgm:chPref val="0"/>
          <dgm:bulletEnabled val="1"/>
        </dgm:presLayoutVars>
      </dgm:prSet>
      <dgm:spPr/>
    </dgm:pt>
    <dgm:pt modelId="{F6EE0332-EC94-4B46-B3C3-81E2B36FBE24}" type="pres">
      <dgm:prSet presAssocID="{7EF083AB-610E-45B8-B5B1-4CEC89437FD4}" presName="sibTrans" presStyleCnt="0"/>
      <dgm:spPr/>
    </dgm:pt>
    <dgm:pt modelId="{CD8DDCF3-1626-4620-92A5-89D5880712D7}" type="pres">
      <dgm:prSet presAssocID="{CEB9275B-8436-4D5A-BD84-844E856177CD}" presName="composite" presStyleCnt="0"/>
      <dgm:spPr/>
    </dgm:pt>
    <dgm:pt modelId="{E2B2476B-C473-4395-9248-9749D36DBCCC}" type="pres">
      <dgm:prSet presAssocID="{CEB9275B-8436-4D5A-BD84-844E856177CD}" presName="bentUpArrow1" presStyleLbl="alignImgPlace1" presStyleIdx="2" presStyleCnt="3"/>
      <dgm:spPr/>
    </dgm:pt>
    <dgm:pt modelId="{BC1F79C7-C6A8-4F79-B594-BD7033F01DD3}" type="pres">
      <dgm:prSet presAssocID="{CEB9275B-8436-4D5A-BD84-844E856177CD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7FFEF198-B3CC-47D6-A4E1-AAC1259E6AD6}" type="pres">
      <dgm:prSet presAssocID="{CEB9275B-8436-4D5A-BD84-844E856177CD}" presName="ChildText" presStyleLbl="revTx" presStyleIdx="2" presStyleCnt="3" custScaleX="138281" custLinFactNeighborX="29600">
        <dgm:presLayoutVars>
          <dgm:chMax val="0"/>
          <dgm:chPref val="0"/>
          <dgm:bulletEnabled val="1"/>
        </dgm:presLayoutVars>
      </dgm:prSet>
      <dgm:spPr/>
    </dgm:pt>
    <dgm:pt modelId="{778E2C1C-69DC-40A4-B2B7-BAB80DAA8827}" type="pres">
      <dgm:prSet presAssocID="{CFE6D73A-7D78-4D66-9BAE-A518B3DB7C9D}" presName="sibTrans" presStyleCnt="0"/>
      <dgm:spPr/>
    </dgm:pt>
    <dgm:pt modelId="{B52891A4-C2E6-4BF1-9FDD-F27E6E6BE979}" type="pres">
      <dgm:prSet presAssocID="{65EECA77-F39E-416A-82F3-E5DC666FA15E}" presName="composite" presStyleCnt="0"/>
      <dgm:spPr/>
    </dgm:pt>
    <dgm:pt modelId="{BF26255F-4B18-4AD6-89AE-4ACCCFD94BFB}" type="pres">
      <dgm:prSet presAssocID="{65EECA77-F39E-416A-82F3-E5DC666FA15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97F1B608-F187-4257-B892-122AEDA54BF4}" type="presOf" srcId="{CEB9275B-8436-4D5A-BD84-844E856177CD}" destId="{BC1F79C7-C6A8-4F79-B594-BD7033F01DD3}" srcOrd="0" destOrd="0" presId="urn:microsoft.com/office/officeart/2005/8/layout/StepDownProcess"/>
    <dgm:cxn modelId="{D242072A-51EF-4312-8D7B-7B3FF6160E4D}" srcId="{73B28C4F-9125-4032-BC1F-7CEDAD7FA3D0}" destId="{62CC7AB6-297F-4525-ABE1-011FED985BDF}" srcOrd="0" destOrd="0" parTransId="{BDAB1A29-6CFD-4095-9D2C-329AE7655CE2}" sibTransId="{1C8B1BAB-2E8C-4CC3-8531-B9B0E7495FC5}"/>
    <dgm:cxn modelId="{2896142D-8AA5-481A-BA7B-1D8607B526FF}" srcId="{D45547BF-A529-49BF-A72A-0DB94AD53589}" destId="{CEB9275B-8436-4D5A-BD84-844E856177CD}" srcOrd="2" destOrd="0" parTransId="{F7A8542D-7E98-4033-9F94-8C7130812E80}" sibTransId="{CFE6D73A-7D78-4D66-9BAE-A518B3DB7C9D}"/>
    <dgm:cxn modelId="{7DAD9F39-6BCE-4741-A160-7D4EDBC73064}" type="presOf" srcId="{5893AC2B-A3A0-4B99-96B8-562DBC917703}" destId="{4AA390F0-96CD-45F2-BA99-4D0B919D672F}" srcOrd="0" destOrd="0" presId="urn:microsoft.com/office/officeart/2005/8/layout/StepDownProcess"/>
    <dgm:cxn modelId="{50CA1747-E00E-4CE8-8A60-909C7E65D72C}" srcId="{D45547BF-A529-49BF-A72A-0DB94AD53589}" destId="{D554AE01-83B0-4989-8098-995F40E3A711}" srcOrd="1" destOrd="0" parTransId="{2868E930-996A-403B-B4D0-67E772072D6B}" sibTransId="{7EF083AB-610E-45B8-B5B1-4CEC89437FD4}"/>
    <dgm:cxn modelId="{B0CA7F69-6BC4-45FA-8A3E-51ACF3B41A27}" type="presOf" srcId="{D45547BF-A529-49BF-A72A-0DB94AD53589}" destId="{2F6579D2-2AED-487B-B10A-2A5A40CD1FAB}" srcOrd="0" destOrd="0" presId="urn:microsoft.com/office/officeart/2005/8/layout/StepDownProcess"/>
    <dgm:cxn modelId="{62255F6C-D9D6-4BA4-B721-5C18EDDAE7D8}" srcId="{D45547BF-A529-49BF-A72A-0DB94AD53589}" destId="{73B28C4F-9125-4032-BC1F-7CEDAD7FA3D0}" srcOrd="0" destOrd="0" parTransId="{6565DD0F-E3FD-428D-B363-B47F9C63C0EF}" sibTransId="{83513AF0-9DDD-46A6-860D-9C0CB891E326}"/>
    <dgm:cxn modelId="{CA21EC56-B10B-46F5-BC7A-970DECF631A4}" type="presOf" srcId="{D554AE01-83B0-4989-8098-995F40E3A711}" destId="{BD1822D4-630E-4A61-90A2-21A9EDE88C44}" srcOrd="0" destOrd="0" presId="urn:microsoft.com/office/officeart/2005/8/layout/StepDownProcess"/>
    <dgm:cxn modelId="{3CFE3357-02AF-4498-8E46-E6C53B4B0988}" srcId="{D554AE01-83B0-4989-8098-995F40E3A711}" destId="{5893AC2B-A3A0-4B99-96B8-562DBC917703}" srcOrd="0" destOrd="0" parTransId="{6E7E7AA5-E58C-4D7B-AB7F-DDE82D4A58B8}" sibTransId="{FD70A61E-2DD7-46ED-9CCB-944FBF7F1C4A}"/>
    <dgm:cxn modelId="{1F4525AC-16EA-41E4-A24D-C537857B627D}" srcId="{D45547BF-A529-49BF-A72A-0DB94AD53589}" destId="{65EECA77-F39E-416A-82F3-E5DC666FA15E}" srcOrd="3" destOrd="0" parTransId="{45BB6019-CA89-4866-A19A-93B55212A865}" sibTransId="{57377735-8948-45F9-A93E-6B10796B9F5D}"/>
    <dgm:cxn modelId="{57A932B5-58DB-41E9-90A7-D96AE194076B}" type="presOf" srcId="{65EECA77-F39E-416A-82F3-E5DC666FA15E}" destId="{BF26255F-4B18-4AD6-89AE-4ACCCFD94BFB}" srcOrd="0" destOrd="0" presId="urn:microsoft.com/office/officeart/2005/8/layout/StepDownProcess"/>
    <dgm:cxn modelId="{D3F092B5-98AB-4FF9-9F1F-C38945E5BC91}" srcId="{CEB9275B-8436-4D5A-BD84-844E856177CD}" destId="{A9DF4276-EE48-4818-97AF-6BE23939EF30}" srcOrd="0" destOrd="0" parTransId="{7FED35F9-D262-4327-A351-126EFC84EDD7}" sibTransId="{18D23126-9F63-421B-9732-B2898C57DB93}"/>
    <dgm:cxn modelId="{A4125AC3-23FE-4110-8ABC-9D058019BDA1}" type="presOf" srcId="{73B28C4F-9125-4032-BC1F-7CEDAD7FA3D0}" destId="{431DBE93-6FE8-45B0-B406-896B1BC04984}" srcOrd="0" destOrd="0" presId="urn:microsoft.com/office/officeart/2005/8/layout/StepDownProcess"/>
    <dgm:cxn modelId="{5D9EBECF-03B5-4A8D-B27E-211BDFED4D80}" type="presOf" srcId="{A9DF4276-EE48-4818-97AF-6BE23939EF30}" destId="{7FFEF198-B3CC-47D6-A4E1-AAC1259E6AD6}" srcOrd="0" destOrd="0" presId="urn:microsoft.com/office/officeart/2005/8/layout/StepDownProcess"/>
    <dgm:cxn modelId="{A02E86F0-0835-44FB-B47C-651CF49B2B99}" type="presOf" srcId="{62CC7AB6-297F-4525-ABE1-011FED985BDF}" destId="{C4C88144-8F1D-4E5E-914E-4A0532C38959}" srcOrd="0" destOrd="0" presId="urn:microsoft.com/office/officeart/2005/8/layout/StepDownProcess"/>
    <dgm:cxn modelId="{0FE40EDF-9329-42F8-8511-80366F241E90}" type="presParOf" srcId="{2F6579D2-2AED-487B-B10A-2A5A40CD1FAB}" destId="{A732F735-B26E-49D8-BA10-B567FB44A831}" srcOrd="0" destOrd="0" presId="urn:microsoft.com/office/officeart/2005/8/layout/StepDownProcess"/>
    <dgm:cxn modelId="{C626E59B-D17D-4FA3-AB1A-E2321D6C2E13}" type="presParOf" srcId="{A732F735-B26E-49D8-BA10-B567FB44A831}" destId="{FB0C4576-580C-49F5-8961-1C654234BC4A}" srcOrd="0" destOrd="0" presId="urn:microsoft.com/office/officeart/2005/8/layout/StepDownProcess"/>
    <dgm:cxn modelId="{BCE1F1B0-665C-46BB-A2D6-73AC7C41CB33}" type="presParOf" srcId="{A732F735-B26E-49D8-BA10-B567FB44A831}" destId="{431DBE93-6FE8-45B0-B406-896B1BC04984}" srcOrd="1" destOrd="0" presId="urn:microsoft.com/office/officeart/2005/8/layout/StepDownProcess"/>
    <dgm:cxn modelId="{6CB0F7A9-2DE3-4D42-A588-CA242060FA20}" type="presParOf" srcId="{A732F735-B26E-49D8-BA10-B567FB44A831}" destId="{C4C88144-8F1D-4E5E-914E-4A0532C38959}" srcOrd="2" destOrd="0" presId="urn:microsoft.com/office/officeart/2005/8/layout/StepDownProcess"/>
    <dgm:cxn modelId="{EC6E078C-8A0D-4C5A-9BB5-1BF089433BC5}" type="presParOf" srcId="{2F6579D2-2AED-487B-B10A-2A5A40CD1FAB}" destId="{77D583D2-7C58-463A-80C0-78632E97B9D4}" srcOrd="1" destOrd="0" presId="urn:microsoft.com/office/officeart/2005/8/layout/StepDownProcess"/>
    <dgm:cxn modelId="{76FF7309-D8A5-4776-9249-5C7A18F0F933}" type="presParOf" srcId="{2F6579D2-2AED-487B-B10A-2A5A40CD1FAB}" destId="{3B809234-8CAE-42A2-91EA-28885A517BB8}" srcOrd="2" destOrd="0" presId="urn:microsoft.com/office/officeart/2005/8/layout/StepDownProcess"/>
    <dgm:cxn modelId="{F7E2FDDA-15FE-434A-A9FF-121228472923}" type="presParOf" srcId="{3B809234-8CAE-42A2-91EA-28885A517BB8}" destId="{8316A40E-F6DF-415D-BDC7-2B8C5CB1FA70}" srcOrd="0" destOrd="0" presId="urn:microsoft.com/office/officeart/2005/8/layout/StepDownProcess"/>
    <dgm:cxn modelId="{8B8C5EF6-54A5-45A9-A839-06652BBFC215}" type="presParOf" srcId="{3B809234-8CAE-42A2-91EA-28885A517BB8}" destId="{BD1822D4-630E-4A61-90A2-21A9EDE88C44}" srcOrd="1" destOrd="0" presId="urn:microsoft.com/office/officeart/2005/8/layout/StepDownProcess"/>
    <dgm:cxn modelId="{481A6794-F730-4BE8-A600-BC427D2A218B}" type="presParOf" srcId="{3B809234-8CAE-42A2-91EA-28885A517BB8}" destId="{4AA390F0-96CD-45F2-BA99-4D0B919D672F}" srcOrd="2" destOrd="0" presId="urn:microsoft.com/office/officeart/2005/8/layout/StepDownProcess"/>
    <dgm:cxn modelId="{5DC2F94E-2162-4D0D-8CB1-4399DCCFDC68}" type="presParOf" srcId="{2F6579D2-2AED-487B-B10A-2A5A40CD1FAB}" destId="{F6EE0332-EC94-4B46-B3C3-81E2B36FBE24}" srcOrd="3" destOrd="0" presId="urn:microsoft.com/office/officeart/2005/8/layout/StepDownProcess"/>
    <dgm:cxn modelId="{D07960AC-6DAD-45EA-806E-7FC2DF791982}" type="presParOf" srcId="{2F6579D2-2AED-487B-B10A-2A5A40CD1FAB}" destId="{CD8DDCF3-1626-4620-92A5-89D5880712D7}" srcOrd="4" destOrd="0" presId="urn:microsoft.com/office/officeart/2005/8/layout/StepDownProcess"/>
    <dgm:cxn modelId="{DAE8CAC4-77DE-4A61-AB96-350E8A9ED6C1}" type="presParOf" srcId="{CD8DDCF3-1626-4620-92A5-89D5880712D7}" destId="{E2B2476B-C473-4395-9248-9749D36DBCCC}" srcOrd="0" destOrd="0" presId="urn:microsoft.com/office/officeart/2005/8/layout/StepDownProcess"/>
    <dgm:cxn modelId="{5D32262C-A750-4DA7-8710-53B9E7E35B01}" type="presParOf" srcId="{CD8DDCF3-1626-4620-92A5-89D5880712D7}" destId="{BC1F79C7-C6A8-4F79-B594-BD7033F01DD3}" srcOrd="1" destOrd="0" presId="urn:microsoft.com/office/officeart/2005/8/layout/StepDownProcess"/>
    <dgm:cxn modelId="{5D0F3574-80E5-4060-9D2B-C10DCCABDE0E}" type="presParOf" srcId="{CD8DDCF3-1626-4620-92A5-89D5880712D7}" destId="{7FFEF198-B3CC-47D6-A4E1-AAC1259E6AD6}" srcOrd="2" destOrd="0" presId="urn:microsoft.com/office/officeart/2005/8/layout/StepDownProcess"/>
    <dgm:cxn modelId="{F5240ADE-B4BF-48E8-8436-513DA463C830}" type="presParOf" srcId="{2F6579D2-2AED-487B-B10A-2A5A40CD1FAB}" destId="{778E2C1C-69DC-40A4-B2B7-BAB80DAA8827}" srcOrd="5" destOrd="0" presId="urn:microsoft.com/office/officeart/2005/8/layout/StepDownProcess"/>
    <dgm:cxn modelId="{6BD4A006-47B5-43A9-AF02-8CBDC737934C}" type="presParOf" srcId="{2F6579D2-2AED-487B-B10A-2A5A40CD1FAB}" destId="{B52891A4-C2E6-4BF1-9FDD-F27E6E6BE979}" srcOrd="6" destOrd="0" presId="urn:microsoft.com/office/officeart/2005/8/layout/StepDownProcess"/>
    <dgm:cxn modelId="{45E557AA-E295-4A4C-80D5-A9473DE4CDEA}" type="presParOf" srcId="{B52891A4-C2E6-4BF1-9FDD-F27E6E6BE979}" destId="{BF26255F-4B18-4AD6-89AE-4ACCCFD94BF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E96085-4ECD-4BEC-B209-E59DDB39EC07}" type="doc">
      <dgm:prSet loTypeId="urn:microsoft.com/office/officeart/2005/8/layout/hierarchy6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DC072310-A432-4497-8B5F-2BF1473E8DA0}">
      <dgm:prSet phldrT="[Text]"/>
      <dgm:spPr/>
      <dgm:t>
        <a:bodyPr/>
        <a:lstStyle/>
        <a:p>
          <a:r>
            <a:rPr lang="de-DE" dirty="0"/>
            <a:t>Main</a:t>
          </a:r>
        </a:p>
      </dgm:t>
    </dgm:pt>
    <dgm:pt modelId="{56FFC643-B0C0-4906-B8BF-C7BA6EEE077C}" type="parTrans" cxnId="{BC35D9F8-0721-492F-98AA-FA540F7F035F}">
      <dgm:prSet/>
      <dgm:spPr/>
      <dgm:t>
        <a:bodyPr/>
        <a:lstStyle/>
        <a:p>
          <a:endParaRPr lang="de-DE"/>
        </a:p>
      </dgm:t>
    </dgm:pt>
    <dgm:pt modelId="{A8CA7693-5DBE-4890-8835-28C43D7EE769}" type="sibTrans" cxnId="{BC35D9F8-0721-492F-98AA-FA540F7F035F}">
      <dgm:prSet/>
      <dgm:spPr/>
      <dgm:t>
        <a:bodyPr/>
        <a:lstStyle/>
        <a:p>
          <a:endParaRPr lang="de-DE"/>
        </a:p>
      </dgm:t>
    </dgm:pt>
    <dgm:pt modelId="{72BFBEBF-6C1B-4845-89EE-2D5138F21F06}">
      <dgm:prSet phldrT="[Text]"/>
      <dgm:spPr/>
      <dgm:t>
        <a:bodyPr/>
        <a:lstStyle/>
        <a:p>
          <a:r>
            <a:rPr lang="de-DE" dirty="0"/>
            <a:t>Fenster1</a:t>
          </a:r>
        </a:p>
      </dgm:t>
    </dgm:pt>
    <dgm:pt modelId="{F3B9EA9C-141D-4CAD-86FF-70F32A0F7048}" type="parTrans" cxnId="{EB83E744-1D82-4575-A83A-CB2A88681016}">
      <dgm:prSet/>
      <dgm:spPr/>
      <dgm:t>
        <a:bodyPr/>
        <a:lstStyle/>
        <a:p>
          <a:endParaRPr lang="de-DE"/>
        </a:p>
      </dgm:t>
    </dgm:pt>
    <dgm:pt modelId="{E5760847-4121-41B5-ABEB-DF709F37662B}" type="sibTrans" cxnId="{EB83E744-1D82-4575-A83A-CB2A88681016}">
      <dgm:prSet/>
      <dgm:spPr/>
      <dgm:t>
        <a:bodyPr/>
        <a:lstStyle/>
        <a:p>
          <a:endParaRPr lang="de-DE"/>
        </a:p>
      </dgm:t>
    </dgm:pt>
    <dgm:pt modelId="{A9BA0D37-D6F4-4150-A8CD-1CE3C5768DB4}">
      <dgm:prSet phldrT="[Text]"/>
      <dgm:spPr/>
      <dgm:t>
        <a:bodyPr/>
        <a:lstStyle/>
        <a:p>
          <a:r>
            <a:rPr lang="de-DE" dirty="0"/>
            <a:t>Attr.</a:t>
          </a:r>
        </a:p>
      </dgm:t>
    </dgm:pt>
    <dgm:pt modelId="{73D32DC8-7ACA-491D-80E0-6739C4A8F385}" type="parTrans" cxnId="{2A9FCBC2-B4C8-4372-A0D7-D66F35688351}">
      <dgm:prSet/>
      <dgm:spPr/>
      <dgm:t>
        <a:bodyPr/>
        <a:lstStyle/>
        <a:p>
          <a:endParaRPr lang="de-DE"/>
        </a:p>
      </dgm:t>
    </dgm:pt>
    <dgm:pt modelId="{5632623E-0713-4218-ACDC-05DF0EBABC92}" type="sibTrans" cxnId="{2A9FCBC2-B4C8-4372-A0D7-D66F35688351}">
      <dgm:prSet/>
      <dgm:spPr/>
      <dgm:t>
        <a:bodyPr/>
        <a:lstStyle/>
        <a:p>
          <a:endParaRPr lang="de-DE"/>
        </a:p>
      </dgm:t>
    </dgm:pt>
    <dgm:pt modelId="{EB0BBDA5-06C3-4D03-BA0E-4F80D417D047}">
      <dgm:prSet phldrT="[Text]"/>
      <dgm:spPr/>
      <dgm:t>
        <a:bodyPr/>
        <a:lstStyle/>
        <a:p>
          <a:r>
            <a:rPr lang="de-DE" dirty="0"/>
            <a:t>Methode</a:t>
          </a:r>
        </a:p>
      </dgm:t>
    </dgm:pt>
    <dgm:pt modelId="{161C1A96-1984-4475-AB34-220984302AC1}" type="parTrans" cxnId="{AE71F81E-2A95-47D0-A8D7-2D2EBCC80ED9}">
      <dgm:prSet/>
      <dgm:spPr/>
      <dgm:t>
        <a:bodyPr/>
        <a:lstStyle/>
        <a:p>
          <a:endParaRPr lang="de-DE"/>
        </a:p>
      </dgm:t>
    </dgm:pt>
    <dgm:pt modelId="{8E011BEE-B73A-4B87-8157-520CC3073A8F}" type="sibTrans" cxnId="{AE71F81E-2A95-47D0-A8D7-2D2EBCC80ED9}">
      <dgm:prSet/>
      <dgm:spPr/>
      <dgm:t>
        <a:bodyPr/>
        <a:lstStyle/>
        <a:p>
          <a:endParaRPr lang="de-DE"/>
        </a:p>
      </dgm:t>
    </dgm:pt>
    <dgm:pt modelId="{443AA78E-ECE9-4E43-874B-323341239360}">
      <dgm:prSet phldrT="[Text]"/>
      <dgm:spPr/>
      <dgm:t>
        <a:bodyPr/>
        <a:lstStyle/>
        <a:p>
          <a:r>
            <a:rPr lang="de-DE" dirty="0"/>
            <a:t>Attr.</a:t>
          </a:r>
        </a:p>
      </dgm:t>
    </dgm:pt>
    <dgm:pt modelId="{CB772EB0-9727-4A88-9E55-C4827497F405}" type="parTrans" cxnId="{5B67E797-FFF8-4551-87B3-A2204AB9079E}">
      <dgm:prSet/>
      <dgm:spPr/>
      <dgm:t>
        <a:bodyPr/>
        <a:lstStyle/>
        <a:p>
          <a:endParaRPr lang="de-DE"/>
        </a:p>
      </dgm:t>
    </dgm:pt>
    <dgm:pt modelId="{861F9930-B0FD-4F88-B7C0-F827D84EBD5B}" type="sibTrans" cxnId="{5B67E797-FFF8-4551-87B3-A2204AB9079E}">
      <dgm:prSet/>
      <dgm:spPr/>
      <dgm:t>
        <a:bodyPr/>
        <a:lstStyle/>
        <a:p>
          <a:endParaRPr lang="de-DE"/>
        </a:p>
      </dgm:t>
    </dgm:pt>
    <dgm:pt modelId="{967D2F5A-2246-48C9-A5A9-F9BE09F11856}">
      <dgm:prSet phldrT="[Text]"/>
      <dgm:spPr/>
      <dgm:t>
        <a:bodyPr/>
        <a:lstStyle/>
        <a:p>
          <a:r>
            <a:rPr lang="de-DE" dirty="0"/>
            <a:t>Ebene1</a:t>
          </a:r>
        </a:p>
      </dgm:t>
    </dgm:pt>
    <dgm:pt modelId="{6D94268A-38E4-40E2-9519-EA912658C6FF}" type="parTrans" cxnId="{CC7ABD2A-CFED-475C-9200-ED69861102E8}">
      <dgm:prSet/>
      <dgm:spPr/>
      <dgm:t>
        <a:bodyPr/>
        <a:lstStyle/>
        <a:p>
          <a:endParaRPr lang="de-DE"/>
        </a:p>
      </dgm:t>
    </dgm:pt>
    <dgm:pt modelId="{AADF6C8E-7037-41E4-B00D-F192473B4DD7}" type="sibTrans" cxnId="{CC7ABD2A-CFED-475C-9200-ED69861102E8}">
      <dgm:prSet/>
      <dgm:spPr/>
      <dgm:t>
        <a:bodyPr/>
        <a:lstStyle/>
        <a:p>
          <a:endParaRPr lang="de-DE"/>
        </a:p>
      </dgm:t>
    </dgm:pt>
    <dgm:pt modelId="{2F98F1BB-0F00-473D-93F2-FA501DD9BD4C}">
      <dgm:prSet phldrT="[Text]"/>
      <dgm:spPr/>
      <dgm:t>
        <a:bodyPr/>
        <a:lstStyle/>
        <a:p>
          <a:r>
            <a:rPr lang="de-DE" dirty="0"/>
            <a:t>Ebene2</a:t>
          </a:r>
        </a:p>
      </dgm:t>
    </dgm:pt>
    <dgm:pt modelId="{B900ED8A-58F9-4C2E-8D23-1C3AC5EA68C4}" type="parTrans" cxnId="{8C33AF15-893B-473C-93F5-DA7F093C2E20}">
      <dgm:prSet/>
      <dgm:spPr/>
      <dgm:t>
        <a:bodyPr/>
        <a:lstStyle/>
        <a:p>
          <a:endParaRPr lang="de-DE"/>
        </a:p>
      </dgm:t>
    </dgm:pt>
    <dgm:pt modelId="{7D3ED74D-6CA6-410D-8486-7B5DCE6FAA15}" type="sibTrans" cxnId="{8C33AF15-893B-473C-93F5-DA7F093C2E20}">
      <dgm:prSet/>
      <dgm:spPr/>
      <dgm:t>
        <a:bodyPr/>
        <a:lstStyle/>
        <a:p>
          <a:endParaRPr lang="de-DE"/>
        </a:p>
      </dgm:t>
    </dgm:pt>
    <dgm:pt modelId="{A60A1F27-2E67-4B30-ADA7-C465FF5CE511}">
      <dgm:prSet phldrT="[Text]"/>
      <dgm:spPr/>
      <dgm:t>
        <a:bodyPr/>
        <a:lstStyle/>
        <a:p>
          <a:r>
            <a:rPr lang="de-DE" dirty="0"/>
            <a:t>Ebene3</a:t>
          </a:r>
        </a:p>
      </dgm:t>
    </dgm:pt>
    <dgm:pt modelId="{9E1C5225-94A3-45E9-867F-B9720CB5F904}" type="parTrans" cxnId="{E0DE8F66-FD4C-4860-A874-17DF11A06D46}">
      <dgm:prSet/>
      <dgm:spPr/>
      <dgm:t>
        <a:bodyPr/>
        <a:lstStyle/>
        <a:p>
          <a:endParaRPr lang="de-DE"/>
        </a:p>
      </dgm:t>
    </dgm:pt>
    <dgm:pt modelId="{D87F0275-8355-4EA4-AD1B-110F1F3C1C98}" type="sibTrans" cxnId="{E0DE8F66-FD4C-4860-A874-17DF11A06D46}">
      <dgm:prSet/>
      <dgm:spPr/>
      <dgm:t>
        <a:bodyPr/>
        <a:lstStyle/>
        <a:p>
          <a:endParaRPr lang="de-DE"/>
        </a:p>
      </dgm:t>
    </dgm:pt>
    <dgm:pt modelId="{CB50FBF0-8AB2-4E1B-805A-E8BFACD60407}">
      <dgm:prSet phldrT="[Text]"/>
      <dgm:spPr/>
      <dgm:t>
        <a:bodyPr/>
        <a:lstStyle/>
        <a:p>
          <a:r>
            <a:rPr lang="de-DE" dirty="0"/>
            <a:t>Methode</a:t>
          </a:r>
        </a:p>
      </dgm:t>
    </dgm:pt>
    <dgm:pt modelId="{77D14A4C-64EE-4779-A086-F6781360A42E}" type="parTrans" cxnId="{4EEAA529-8CD5-4565-9E39-AF355D154D6A}">
      <dgm:prSet/>
      <dgm:spPr/>
      <dgm:t>
        <a:bodyPr/>
        <a:lstStyle/>
        <a:p>
          <a:endParaRPr lang="de-DE"/>
        </a:p>
      </dgm:t>
    </dgm:pt>
    <dgm:pt modelId="{1C37B0FE-31C2-43CA-98E1-4EA37305E0FD}" type="sibTrans" cxnId="{4EEAA529-8CD5-4565-9E39-AF355D154D6A}">
      <dgm:prSet/>
      <dgm:spPr/>
      <dgm:t>
        <a:bodyPr/>
        <a:lstStyle/>
        <a:p>
          <a:endParaRPr lang="de-DE"/>
        </a:p>
      </dgm:t>
    </dgm:pt>
    <dgm:pt modelId="{2BA5D584-7B69-40A0-8E96-8819BB0B67B2}">
      <dgm:prSet phldrT="[Text]"/>
      <dgm:spPr/>
      <dgm:t>
        <a:bodyPr/>
        <a:lstStyle/>
        <a:p>
          <a:r>
            <a:rPr lang="de-DE" dirty="0" err="1"/>
            <a:t>HolenName</a:t>
          </a:r>
          <a:endParaRPr lang="de-DE" dirty="0"/>
        </a:p>
      </dgm:t>
    </dgm:pt>
    <dgm:pt modelId="{F27CDF9E-D824-4D36-8B7E-CCBE327A98CE}" type="parTrans" cxnId="{109A758A-90A3-4741-B751-6D543A233386}">
      <dgm:prSet/>
      <dgm:spPr/>
      <dgm:t>
        <a:bodyPr/>
        <a:lstStyle/>
        <a:p>
          <a:endParaRPr lang="de-DE"/>
        </a:p>
      </dgm:t>
    </dgm:pt>
    <dgm:pt modelId="{81A18E3E-80CE-4A56-B240-346B7DC85830}" type="sibTrans" cxnId="{109A758A-90A3-4741-B751-6D543A233386}">
      <dgm:prSet/>
      <dgm:spPr/>
      <dgm:t>
        <a:bodyPr/>
        <a:lstStyle/>
        <a:p>
          <a:endParaRPr lang="de-DE"/>
        </a:p>
      </dgm:t>
    </dgm:pt>
    <dgm:pt modelId="{FABD2B7C-8C0A-4869-967C-140A6EDBBC3F}">
      <dgm:prSet phldrT="[Text]"/>
      <dgm:spPr/>
      <dgm:t>
        <a:bodyPr/>
        <a:lstStyle/>
        <a:p>
          <a:r>
            <a:rPr lang="de-DE" dirty="0"/>
            <a:t>Spielen</a:t>
          </a:r>
        </a:p>
      </dgm:t>
    </dgm:pt>
    <dgm:pt modelId="{CEBA97D6-0358-437D-A1A4-150E701685AF}" type="parTrans" cxnId="{E5AE7D02-F8B2-472C-A245-72B0E3914924}">
      <dgm:prSet/>
      <dgm:spPr/>
      <dgm:t>
        <a:bodyPr/>
        <a:lstStyle/>
        <a:p>
          <a:endParaRPr lang="de-DE"/>
        </a:p>
      </dgm:t>
    </dgm:pt>
    <dgm:pt modelId="{464CDD4B-93C6-43E5-8766-021D6C2A8746}" type="sibTrans" cxnId="{E5AE7D02-F8B2-472C-A245-72B0E3914924}">
      <dgm:prSet/>
      <dgm:spPr/>
      <dgm:t>
        <a:bodyPr/>
        <a:lstStyle/>
        <a:p>
          <a:endParaRPr lang="de-DE"/>
        </a:p>
      </dgm:t>
    </dgm:pt>
    <dgm:pt modelId="{FFC75D16-1FC9-4862-8491-5C9EBB0E4970}">
      <dgm:prSet phldrT="[Text]"/>
      <dgm:spPr/>
      <dgm:t>
        <a:bodyPr/>
        <a:lstStyle/>
        <a:p>
          <a:r>
            <a:rPr lang="de-DE" dirty="0"/>
            <a:t>Manuell</a:t>
          </a:r>
        </a:p>
      </dgm:t>
    </dgm:pt>
    <dgm:pt modelId="{0E905017-6F22-481E-A16D-91AE221BDB95}" type="parTrans" cxnId="{72781866-5116-43B4-A243-C55D748C394B}">
      <dgm:prSet/>
      <dgm:spPr/>
      <dgm:t>
        <a:bodyPr/>
        <a:lstStyle/>
        <a:p>
          <a:endParaRPr lang="de-DE"/>
        </a:p>
      </dgm:t>
    </dgm:pt>
    <dgm:pt modelId="{A5570B9C-87F4-4E07-A41A-B9DD279DF29A}" type="sibTrans" cxnId="{72781866-5116-43B4-A243-C55D748C394B}">
      <dgm:prSet/>
      <dgm:spPr/>
      <dgm:t>
        <a:bodyPr/>
        <a:lstStyle/>
        <a:p>
          <a:endParaRPr lang="de-DE"/>
        </a:p>
      </dgm:t>
    </dgm:pt>
    <dgm:pt modelId="{29CCF424-8DE7-49B3-AAC2-5F56B7290392}">
      <dgm:prSet phldrT="[Text]"/>
      <dgm:spPr/>
      <dgm:t>
        <a:bodyPr/>
        <a:lstStyle/>
        <a:p>
          <a:r>
            <a:rPr lang="de-DE" dirty="0"/>
            <a:t>Voice</a:t>
          </a:r>
        </a:p>
      </dgm:t>
    </dgm:pt>
    <dgm:pt modelId="{F2F45A14-A936-4653-A360-999403455DB7}" type="parTrans" cxnId="{2A225236-73EF-439B-B028-D5618338AACF}">
      <dgm:prSet/>
      <dgm:spPr/>
      <dgm:t>
        <a:bodyPr/>
        <a:lstStyle/>
        <a:p>
          <a:endParaRPr lang="de-DE"/>
        </a:p>
      </dgm:t>
    </dgm:pt>
    <dgm:pt modelId="{B109503E-C783-46F7-843E-959C688A9F1A}" type="sibTrans" cxnId="{2A225236-73EF-439B-B028-D5618338AACF}">
      <dgm:prSet/>
      <dgm:spPr/>
      <dgm:t>
        <a:bodyPr/>
        <a:lstStyle/>
        <a:p>
          <a:endParaRPr lang="de-DE"/>
        </a:p>
      </dgm:t>
    </dgm:pt>
    <dgm:pt modelId="{22617E95-BF68-4836-9A1D-98AD569C0679}">
      <dgm:prSet phldrT="[Text]"/>
      <dgm:spPr/>
      <dgm:t>
        <a:bodyPr/>
        <a:lstStyle/>
        <a:p>
          <a:r>
            <a:rPr lang="de-DE" dirty="0"/>
            <a:t>Top3</a:t>
          </a:r>
        </a:p>
      </dgm:t>
    </dgm:pt>
    <dgm:pt modelId="{42D97B66-439E-4AD9-ACFA-64C321540866}" type="parTrans" cxnId="{22CA49C5-79A2-43A3-88F1-D34A8026A59C}">
      <dgm:prSet/>
      <dgm:spPr/>
      <dgm:t>
        <a:bodyPr/>
        <a:lstStyle/>
        <a:p>
          <a:endParaRPr lang="de-DE"/>
        </a:p>
      </dgm:t>
    </dgm:pt>
    <dgm:pt modelId="{281FC0A3-448A-467F-A8C4-427D426F4CA9}" type="sibTrans" cxnId="{22CA49C5-79A2-43A3-88F1-D34A8026A59C}">
      <dgm:prSet/>
      <dgm:spPr/>
      <dgm:t>
        <a:bodyPr/>
        <a:lstStyle/>
        <a:p>
          <a:endParaRPr lang="de-DE"/>
        </a:p>
      </dgm:t>
    </dgm:pt>
    <dgm:pt modelId="{5BB6FF47-0831-4A14-B707-5B53B502524F}">
      <dgm:prSet phldrT="[Text]"/>
      <dgm:spPr/>
      <dgm:t>
        <a:bodyPr/>
        <a:lstStyle/>
        <a:p>
          <a:r>
            <a:rPr lang="de-DE" dirty="0"/>
            <a:t>Fenster2</a:t>
          </a:r>
        </a:p>
      </dgm:t>
    </dgm:pt>
    <dgm:pt modelId="{60331343-C747-4C88-96F3-48E7F6A5681D}" type="parTrans" cxnId="{19809C6C-96E3-4C68-A543-85915CB8F87D}">
      <dgm:prSet/>
      <dgm:spPr/>
      <dgm:t>
        <a:bodyPr/>
        <a:lstStyle/>
        <a:p>
          <a:endParaRPr lang="de-DE"/>
        </a:p>
      </dgm:t>
    </dgm:pt>
    <dgm:pt modelId="{695CCD18-6BB1-4D5C-82F8-8660D4B6BA02}" type="sibTrans" cxnId="{19809C6C-96E3-4C68-A543-85915CB8F87D}">
      <dgm:prSet/>
      <dgm:spPr/>
      <dgm:t>
        <a:bodyPr/>
        <a:lstStyle/>
        <a:p>
          <a:endParaRPr lang="de-DE"/>
        </a:p>
      </dgm:t>
    </dgm:pt>
    <dgm:pt modelId="{1D65E5F4-4400-4166-91A1-21E8BAA77725}">
      <dgm:prSet phldrT="[Text]"/>
      <dgm:spPr/>
      <dgm:t>
        <a:bodyPr/>
        <a:lstStyle/>
        <a:p>
          <a:r>
            <a:rPr lang="de-DE" dirty="0"/>
            <a:t>…</a:t>
          </a:r>
        </a:p>
      </dgm:t>
    </dgm:pt>
    <dgm:pt modelId="{56722C36-47E0-4B5A-9FAA-04F4C5553739}" type="parTrans" cxnId="{0BE45CA4-0092-421C-960D-D83E5BC9FE03}">
      <dgm:prSet/>
      <dgm:spPr/>
      <dgm:t>
        <a:bodyPr/>
        <a:lstStyle/>
        <a:p>
          <a:endParaRPr lang="de-DE"/>
        </a:p>
      </dgm:t>
    </dgm:pt>
    <dgm:pt modelId="{CE2FC49A-778B-49D5-B104-F0D2815D1A0D}" type="sibTrans" cxnId="{0BE45CA4-0092-421C-960D-D83E5BC9FE03}">
      <dgm:prSet/>
      <dgm:spPr/>
      <dgm:t>
        <a:bodyPr/>
        <a:lstStyle/>
        <a:p>
          <a:endParaRPr lang="de-DE"/>
        </a:p>
      </dgm:t>
    </dgm:pt>
    <dgm:pt modelId="{08FBD022-59E5-4F62-AA27-8CE584D12C27}">
      <dgm:prSet phldrT="[Text]"/>
      <dgm:spPr/>
      <dgm:t>
        <a:bodyPr/>
        <a:lstStyle/>
        <a:p>
          <a:r>
            <a:rPr lang="de-DE" dirty="0"/>
            <a:t>Ebene4</a:t>
          </a:r>
        </a:p>
      </dgm:t>
    </dgm:pt>
    <dgm:pt modelId="{80ACDB41-A9D8-40D0-86A4-6CF85E7B1607}" type="parTrans" cxnId="{6C2DBF15-DF79-4F81-8C26-A9BBF1CED19E}">
      <dgm:prSet/>
      <dgm:spPr/>
      <dgm:t>
        <a:bodyPr/>
        <a:lstStyle/>
        <a:p>
          <a:endParaRPr lang="de-DE"/>
        </a:p>
      </dgm:t>
    </dgm:pt>
    <dgm:pt modelId="{E3C16710-B1DE-4BDB-9143-215D44E9C29D}" type="sibTrans" cxnId="{6C2DBF15-DF79-4F81-8C26-A9BBF1CED19E}">
      <dgm:prSet/>
      <dgm:spPr/>
      <dgm:t>
        <a:bodyPr/>
        <a:lstStyle/>
        <a:p>
          <a:endParaRPr lang="de-DE"/>
        </a:p>
      </dgm:t>
    </dgm:pt>
    <dgm:pt modelId="{71FDCC28-9A43-4E06-A73A-13CDBECC7D06}" type="pres">
      <dgm:prSet presAssocID="{2BE96085-4ECD-4BEC-B209-E59DDB39EC0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B8B679-3136-4D35-BDA3-F53422E0B161}" type="pres">
      <dgm:prSet presAssocID="{2BE96085-4ECD-4BEC-B209-E59DDB39EC07}" presName="hierFlow" presStyleCnt="0"/>
      <dgm:spPr/>
    </dgm:pt>
    <dgm:pt modelId="{81801437-692E-49B6-B6E7-9BA6A6A43D8E}" type="pres">
      <dgm:prSet presAssocID="{2BE96085-4ECD-4BEC-B209-E59DDB39EC07}" presName="firstBuf" presStyleCnt="0"/>
      <dgm:spPr/>
    </dgm:pt>
    <dgm:pt modelId="{41BBC586-1B8C-4FFB-A33D-A0950E83F797}" type="pres">
      <dgm:prSet presAssocID="{2BE96085-4ECD-4BEC-B209-E59DDB39EC0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A9E81CF-23D2-4F95-B4B5-3F506FE168AE}" type="pres">
      <dgm:prSet presAssocID="{DC072310-A432-4497-8B5F-2BF1473E8DA0}" presName="Name14" presStyleCnt="0"/>
      <dgm:spPr/>
    </dgm:pt>
    <dgm:pt modelId="{4E7A4DD4-55C6-420D-9C03-C44D6905A493}" type="pres">
      <dgm:prSet presAssocID="{DC072310-A432-4497-8B5F-2BF1473E8DA0}" presName="level1Shape" presStyleLbl="node0" presStyleIdx="0" presStyleCnt="1">
        <dgm:presLayoutVars>
          <dgm:chPref val="3"/>
        </dgm:presLayoutVars>
      </dgm:prSet>
      <dgm:spPr/>
    </dgm:pt>
    <dgm:pt modelId="{78EA209F-0752-4135-BF67-9016A18EEDC0}" type="pres">
      <dgm:prSet presAssocID="{DC072310-A432-4497-8B5F-2BF1473E8DA0}" presName="hierChild2" presStyleCnt="0"/>
      <dgm:spPr/>
    </dgm:pt>
    <dgm:pt modelId="{3ECFD7BB-8B72-4535-BE65-A66856E0FB86}" type="pres">
      <dgm:prSet presAssocID="{F3B9EA9C-141D-4CAD-86FF-70F32A0F7048}" presName="Name19" presStyleLbl="parChTrans1D2" presStyleIdx="0" presStyleCnt="2"/>
      <dgm:spPr/>
    </dgm:pt>
    <dgm:pt modelId="{43F1289C-4554-49AC-93B0-DFD6475DF3B1}" type="pres">
      <dgm:prSet presAssocID="{72BFBEBF-6C1B-4845-89EE-2D5138F21F06}" presName="Name21" presStyleCnt="0"/>
      <dgm:spPr/>
    </dgm:pt>
    <dgm:pt modelId="{75251A85-31D1-4CBD-BD4F-2A67E2CFCC25}" type="pres">
      <dgm:prSet presAssocID="{72BFBEBF-6C1B-4845-89EE-2D5138F21F06}" presName="level2Shape" presStyleLbl="node2" presStyleIdx="0" presStyleCnt="2"/>
      <dgm:spPr/>
    </dgm:pt>
    <dgm:pt modelId="{BEA17329-D1E6-4EE2-A518-999BB294DCDD}" type="pres">
      <dgm:prSet presAssocID="{72BFBEBF-6C1B-4845-89EE-2D5138F21F06}" presName="hierChild3" presStyleCnt="0"/>
      <dgm:spPr/>
    </dgm:pt>
    <dgm:pt modelId="{157DF242-591B-461D-A1C6-1203B2C02672}" type="pres">
      <dgm:prSet presAssocID="{73D32DC8-7ACA-491D-80E0-6739C4A8F385}" presName="Name19" presStyleLbl="parChTrans1D3" presStyleIdx="0" presStyleCnt="4"/>
      <dgm:spPr/>
    </dgm:pt>
    <dgm:pt modelId="{B8545C48-1D08-4419-9AE2-42443CC17319}" type="pres">
      <dgm:prSet presAssocID="{A9BA0D37-D6F4-4150-A8CD-1CE3C5768DB4}" presName="Name21" presStyleCnt="0"/>
      <dgm:spPr/>
    </dgm:pt>
    <dgm:pt modelId="{D6AD069D-7638-48B1-80CA-D16AE2031305}" type="pres">
      <dgm:prSet presAssocID="{A9BA0D37-D6F4-4150-A8CD-1CE3C5768DB4}" presName="level2Shape" presStyleLbl="node3" presStyleIdx="0" presStyleCnt="4"/>
      <dgm:spPr/>
    </dgm:pt>
    <dgm:pt modelId="{B17F9E09-C631-4DED-9BD0-7247E8F17D7A}" type="pres">
      <dgm:prSet presAssocID="{A9BA0D37-D6F4-4150-A8CD-1CE3C5768DB4}" presName="hierChild3" presStyleCnt="0"/>
      <dgm:spPr/>
    </dgm:pt>
    <dgm:pt modelId="{0440C2A5-FF88-4BAA-8391-D21F44C03EA7}" type="pres">
      <dgm:prSet presAssocID="{161C1A96-1984-4475-AB34-220984302AC1}" presName="Name19" presStyleLbl="parChTrans1D3" presStyleIdx="1" presStyleCnt="4"/>
      <dgm:spPr/>
    </dgm:pt>
    <dgm:pt modelId="{89F5D2B8-078B-493B-8C07-3686102B0CE6}" type="pres">
      <dgm:prSet presAssocID="{EB0BBDA5-06C3-4D03-BA0E-4F80D417D047}" presName="Name21" presStyleCnt="0"/>
      <dgm:spPr/>
    </dgm:pt>
    <dgm:pt modelId="{404BF9B1-7E4B-47AD-BD14-783B80E4C417}" type="pres">
      <dgm:prSet presAssocID="{EB0BBDA5-06C3-4D03-BA0E-4F80D417D047}" presName="level2Shape" presStyleLbl="node3" presStyleIdx="1" presStyleCnt="4"/>
      <dgm:spPr/>
    </dgm:pt>
    <dgm:pt modelId="{A337F3A4-5D19-48AD-855B-8D929BD943A1}" type="pres">
      <dgm:prSet presAssocID="{EB0BBDA5-06C3-4D03-BA0E-4F80D417D047}" presName="hierChild3" presStyleCnt="0"/>
      <dgm:spPr/>
    </dgm:pt>
    <dgm:pt modelId="{5A68E758-B656-4739-938F-72949C4155EB}" type="pres">
      <dgm:prSet presAssocID="{F27CDF9E-D824-4D36-8B7E-CCBE327A98CE}" presName="Name19" presStyleLbl="parChTrans1D4" presStyleIdx="0" presStyleCnt="6"/>
      <dgm:spPr/>
    </dgm:pt>
    <dgm:pt modelId="{BCE63C08-C1FA-4E9C-A89B-86F9021C59F4}" type="pres">
      <dgm:prSet presAssocID="{2BA5D584-7B69-40A0-8E96-8819BB0B67B2}" presName="Name21" presStyleCnt="0"/>
      <dgm:spPr/>
    </dgm:pt>
    <dgm:pt modelId="{7B425359-88FD-43F4-9BC0-AD96E8688B08}" type="pres">
      <dgm:prSet presAssocID="{2BA5D584-7B69-40A0-8E96-8819BB0B67B2}" presName="level2Shape" presStyleLbl="node4" presStyleIdx="0" presStyleCnt="6"/>
      <dgm:spPr/>
    </dgm:pt>
    <dgm:pt modelId="{61318177-7B9A-435B-AEA2-42E8C3962B5D}" type="pres">
      <dgm:prSet presAssocID="{2BA5D584-7B69-40A0-8E96-8819BB0B67B2}" presName="hierChild3" presStyleCnt="0"/>
      <dgm:spPr/>
    </dgm:pt>
    <dgm:pt modelId="{1FA8CEE0-54CB-4D6D-96C8-4DA60E5F7D34}" type="pres">
      <dgm:prSet presAssocID="{CEBA97D6-0358-437D-A1A4-150E701685AF}" presName="Name19" presStyleLbl="parChTrans1D4" presStyleIdx="1" presStyleCnt="6"/>
      <dgm:spPr/>
    </dgm:pt>
    <dgm:pt modelId="{061AF22F-24B9-4E33-B57C-2B9FB5B13877}" type="pres">
      <dgm:prSet presAssocID="{FABD2B7C-8C0A-4869-967C-140A6EDBBC3F}" presName="Name21" presStyleCnt="0"/>
      <dgm:spPr/>
    </dgm:pt>
    <dgm:pt modelId="{5AB0F474-5C34-457A-85A7-AE0C1D9A1BE9}" type="pres">
      <dgm:prSet presAssocID="{FABD2B7C-8C0A-4869-967C-140A6EDBBC3F}" presName="level2Shape" presStyleLbl="node4" presStyleIdx="1" presStyleCnt="6"/>
      <dgm:spPr/>
    </dgm:pt>
    <dgm:pt modelId="{F044A96C-3C79-41C4-A840-215A13716F92}" type="pres">
      <dgm:prSet presAssocID="{FABD2B7C-8C0A-4869-967C-140A6EDBBC3F}" presName="hierChild3" presStyleCnt="0"/>
      <dgm:spPr/>
    </dgm:pt>
    <dgm:pt modelId="{8EEEE8E5-FA10-4C62-8196-F1C842F181E4}" type="pres">
      <dgm:prSet presAssocID="{42D97B66-439E-4AD9-ACFA-64C321540866}" presName="Name19" presStyleLbl="parChTrans1D4" presStyleIdx="2" presStyleCnt="6"/>
      <dgm:spPr/>
    </dgm:pt>
    <dgm:pt modelId="{CD7FE86B-BB7A-4E04-9788-4163EE2CAF7E}" type="pres">
      <dgm:prSet presAssocID="{22617E95-BF68-4836-9A1D-98AD569C0679}" presName="Name21" presStyleCnt="0"/>
      <dgm:spPr/>
    </dgm:pt>
    <dgm:pt modelId="{64161AAA-966A-4767-BCA2-43495AD7E73E}" type="pres">
      <dgm:prSet presAssocID="{22617E95-BF68-4836-9A1D-98AD569C0679}" presName="level2Shape" presStyleLbl="node4" presStyleIdx="2" presStyleCnt="6"/>
      <dgm:spPr/>
    </dgm:pt>
    <dgm:pt modelId="{24D55D52-B949-4DA3-88A9-B7E3AE7DF587}" type="pres">
      <dgm:prSet presAssocID="{22617E95-BF68-4836-9A1D-98AD569C0679}" presName="hierChild3" presStyleCnt="0"/>
      <dgm:spPr/>
    </dgm:pt>
    <dgm:pt modelId="{54955BC7-EF1B-4D8D-813F-77921CE3ACEC}" type="pres">
      <dgm:prSet presAssocID="{60331343-C747-4C88-96F3-48E7F6A5681D}" presName="Name19" presStyleLbl="parChTrans1D2" presStyleIdx="1" presStyleCnt="2"/>
      <dgm:spPr/>
    </dgm:pt>
    <dgm:pt modelId="{2FD4862F-4EC4-43A8-9C2C-ABA84E84720D}" type="pres">
      <dgm:prSet presAssocID="{5BB6FF47-0831-4A14-B707-5B53B502524F}" presName="Name21" presStyleCnt="0"/>
      <dgm:spPr/>
    </dgm:pt>
    <dgm:pt modelId="{7D7DDD7D-B9DC-4DE1-BF6B-19EB797061FC}" type="pres">
      <dgm:prSet presAssocID="{5BB6FF47-0831-4A14-B707-5B53B502524F}" presName="level2Shape" presStyleLbl="node2" presStyleIdx="1" presStyleCnt="2"/>
      <dgm:spPr/>
    </dgm:pt>
    <dgm:pt modelId="{CF61A3AD-429D-49C3-BFD0-A19B95FA7DFE}" type="pres">
      <dgm:prSet presAssocID="{5BB6FF47-0831-4A14-B707-5B53B502524F}" presName="hierChild3" presStyleCnt="0"/>
      <dgm:spPr/>
    </dgm:pt>
    <dgm:pt modelId="{22556D75-14E1-4262-B10C-1678DF001BD9}" type="pres">
      <dgm:prSet presAssocID="{CB772EB0-9727-4A88-9E55-C4827497F405}" presName="Name19" presStyleLbl="parChTrans1D3" presStyleIdx="2" presStyleCnt="4"/>
      <dgm:spPr/>
    </dgm:pt>
    <dgm:pt modelId="{C8993BBF-9812-42BE-84B9-EF801B2043C6}" type="pres">
      <dgm:prSet presAssocID="{443AA78E-ECE9-4E43-874B-323341239360}" presName="Name21" presStyleCnt="0"/>
      <dgm:spPr/>
    </dgm:pt>
    <dgm:pt modelId="{9ABB558C-E96A-4436-A400-CBF7E8F1EB15}" type="pres">
      <dgm:prSet presAssocID="{443AA78E-ECE9-4E43-874B-323341239360}" presName="level2Shape" presStyleLbl="node3" presStyleIdx="2" presStyleCnt="4" custLinFactNeighborX="8337" custLinFactNeighborY="2493"/>
      <dgm:spPr/>
    </dgm:pt>
    <dgm:pt modelId="{C5CC51B6-B805-4843-8B13-C2AC88DAF04D}" type="pres">
      <dgm:prSet presAssocID="{443AA78E-ECE9-4E43-874B-323341239360}" presName="hierChild3" presStyleCnt="0"/>
      <dgm:spPr/>
    </dgm:pt>
    <dgm:pt modelId="{868E1342-96C7-431D-98C4-D3ACDDCC20F2}" type="pres">
      <dgm:prSet presAssocID="{77D14A4C-64EE-4779-A086-F6781360A42E}" presName="Name19" presStyleLbl="parChTrans1D3" presStyleIdx="3" presStyleCnt="4"/>
      <dgm:spPr/>
    </dgm:pt>
    <dgm:pt modelId="{F5188D94-471D-4BF0-BE24-57132B4FBB5B}" type="pres">
      <dgm:prSet presAssocID="{CB50FBF0-8AB2-4E1B-805A-E8BFACD60407}" presName="Name21" presStyleCnt="0"/>
      <dgm:spPr/>
    </dgm:pt>
    <dgm:pt modelId="{C5E026C9-DB87-4E0A-9D32-085041A4BB6A}" type="pres">
      <dgm:prSet presAssocID="{CB50FBF0-8AB2-4E1B-805A-E8BFACD60407}" presName="level2Shape" presStyleLbl="node3" presStyleIdx="3" presStyleCnt="4"/>
      <dgm:spPr/>
    </dgm:pt>
    <dgm:pt modelId="{BD1BE580-3EB6-4C4A-82EC-EB44BE7528AB}" type="pres">
      <dgm:prSet presAssocID="{CB50FBF0-8AB2-4E1B-805A-E8BFACD60407}" presName="hierChild3" presStyleCnt="0"/>
      <dgm:spPr/>
    </dgm:pt>
    <dgm:pt modelId="{D12C047E-ABD2-4C6C-A07B-503EB2E84B77}" type="pres">
      <dgm:prSet presAssocID="{0E905017-6F22-481E-A16D-91AE221BDB95}" presName="Name19" presStyleLbl="parChTrans1D4" presStyleIdx="3" presStyleCnt="6"/>
      <dgm:spPr/>
    </dgm:pt>
    <dgm:pt modelId="{8B499A86-685C-473F-AE5C-453610A3DA57}" type="pres">
      <dgm:prSet presAssocID="{FFC75D16-1FC9-4862-8491-5C9EBB0E4970}" presName="Name21" presStyleCnt="0"/>
      <dgm:spPr/>
    </dgm:pt>
    <dgm:pt modelId="{A0A44A02-F547-477C-A7F7-77863E453725}" type="pres">
      <dgm:prSet presAssocID="{FFC75D16-1FC9-4862-8491-5C9EBB0E4970}" presName="level2Shape" presStyleLbl="node4" presStyleIdx="3" presStyleCnt="6"/>
      <dgm:spPr/>
    </dgm:pt>
    <dgm:pt modelId="{ED19D78E-4E99-40F1-BBB2-59A73E947052}" type="pres">
      <dgm:prSet presAssocID="{FFC75D16-1FC9-4862-8491-5C9EBB0E4970}" presName="hierChild3" presStyleCnt="0"/>
      <dgm:spPr/>
    </dgm:pt>
    <dgm:pt modelId="{7ABFDE43-0C6F-4057-88F5-9E1EA0176499}" type="pres">
      <dgm:prSet presAssocID="{F2F45A14-A936-4653-A360-999403455DB7}" presName="Name19" presStyleLbl="parChTrans1D4" presStyleIdx="4" presStyleCnt="6"/>
      <dgm:spPr/>
    </dgm:pt>
    <dgm:pt modelId="{76B07607-3781-423B-AC78-0A8D18E6778C}" type="pres">
      <dgm:prSet presAssocID="{29CCF424-8DE7-49B3-AAC2-5F56B7290392}" presName="Name21" presStyleCnt="0"/>
      <dgm:spPr/>
    </dgm:pt>
    <dgm:pt modelId="{39758233-7FCA-4BD4-8F46-4E554A207948}" type="pres">
      <dgm:prSet presAssocID="{29CCF424-8DE7-49B3-AAC2-5F56B7290392}" presName="level2Shape" presStyleLbl="node4" presStyleIdx="4" presStyleCnt="6"/>
      <dgm:spPr/>
    </dgm:pt>
    <dgm:pt modelId="{A989BC8A-7EEA-4EC6-A100-BCC86A44DC19}" type="pres">
      <dgm:prSet presAssocID="{29CCF424-8DE7-49B3-AAC2-5F56B7290392}" presName="hierChild3" presStyleCnt="0"/>
      <dgm:spPr/>
    </dgm:pt>
    <dgm:pt modelId="{DEEF46A5-74EB-43E9-9A75-7B1FF55B3E85}" type="pres">
      <dgm:prSet presAssocID="{56722C36-47E0-4B5A-9FAA-04F4C5553739}" presName="Name19" presStyleLbl="parChTrans1D4" presStyleIdx="5" presStyleCnt="6"/>
      <dgm:spPr/>
    </dgm:pt>
    <dgm:pt modelId="{CE8E151C-9407-4DF7-9E92-D6B1DC5C0282}" type="pres">
      <dgm:prSet presAssocID="{1D65E5F4-4400-4166-91A1-21E8BAA77725}" presName="Name21" presStyleCnt="0"/>
      <dgm:spPr/>
    </dgm:pt>
    <dgm:pt modelId="{164CDA44-F494-4D9D-AF7E-250012382723}" type="pres">
      <dgm:prSet presAssocID="{1D65E5F4-4400-4166-91A1-21E8BAA77725}" presName="level2Shape" presStyleLbl="node4" presStyleIdx="5" presStyleCnt="6"/>
      <dgm:spPr/>
    </dgm:pt>
    <dgm:pt modelId="{B1B69080-85F6-4D2A-9440-EC6E421B5430}" type="pres">
      <dgm:prSet presAssocID="{1D65E5F4-4400-4166-91A1-21E8BAA77725}" presName="hierChild3" presStyleCnt="0"/>
      <dgm:spPr/>
    </dgm:pt>
    <dgm:pt modelId="{FC1C29DF-B922-4707-BB6B-5A7BEE3DCFCC}" type="pres">
      <dgm:prSet presAssocID="{2BE96085-4ECD-4BEC-B209-E59DDB39EC07}" presName="bgShapesFlow" presStyleCnt="0"/>
      <dgm:spPr/>
    </dgm:pt>
    <dgm:pt modelId="{456BCB67-BE3A-4C28-B0E8-DC27ED99BD6C}" type="pres">
      <dgm:prSet presAssocID="{967D2F5A-2246-48C9-A5A9-F9BE09F11856}" presName="rectComp" presStyleCnt="0"/>
      <dgm:spPr/>
    </dgm:pt>
    <dgm:pt modelId="{4A667961-3ED6-49D6-8F9A-3E73B1045499}" type="pres">
      <dgm:prSet presAssocID="{967D2F5A-2246-48C9-A5A9-F9BE09F11856}" presName="bgRect" presStyleLbl="bgShp" presStyleIdx="0" presStyleCnt="4"/>
      <dgm:spPr/>
    </dgm:pt>
    <dgm:pt modelId="{F5B98145-C34C-4A67-B315-26D08248ECD1}" type="pres">
      <dgm:prSet presAssocID="{967D2F5A-2246-48C9-A5A9-F9BE09F11856}" presName="bgRectTx" presStyleLbl="bgShp" presStyleIdx="0" presStyleCnt="4">
        <dgm:presLayoutVars>
          <dgm:bulletEnabled val="1"/>
        </dgm:presLayoutVars>
      </dgm:prSet>
      <dgm:spPr/>
    </dgm:pt>
    <dgm:pt modelId="{27CBE602-3AEA-422C-BD36-BB24803791AE}" type="pres">
      <dgm:prSet presAssocID="{967D2F5A-2246-48C9-A5A9-F9BE09F11856}" presName="spComp" presStyleCnt="0"/>
      <dgm:spPr/>
    </dgm:pt>
    <dgm:pt modelId="{FD920F2F-ED4B-4837-9101-67E58B717FDB}" type="pres">
      <dgm:prSet presAssocID="{967D2F5A-2246-48C9-A5A9-F9BE09F11856}" presName="vSp" presStyleCnt="0"/>
      <dgm:spPr/>
    </dgm:pt>
    <dgm:pt modelId="{304FE72E-5AC0-438B-9CB8-5F3E27269E91}" type="pres">
      <dgm:prSet presAssocID="{2F98F1BB-0F00-473D-93F2-FA501DD9BD4C}" presName="rectComp" presStyleCnt="0"/>
      <dgm:spPr/>
    </dgm:pt>
    <dgm:pt modelId="{1E764A59-5314-4DE0-BD16-E7AE346CAB79}" type="pres">
      <dgm:prSet presAssocID="{2F98F1BB-0F00-473D-93F2-FA501DD9BD4C}" presName="bgRect" presStyleLbl="bgShp" presStyleIdx="1" presStyleCnt="4"/>
      <dgm:spPr/>
    </dgm:pt>
    <dgm:pt modelId="{FF0CB3AF-855B-4905-AB8E-91936DC4E842}" type="pres">
      <dgm:prSet presAssocID="{2F98F1BB-0F00-473D-93F2-FA501DD9BD4C}" presName="bgRectTx" presStyleLbl="bgShp" presStyleIdx="1" presStyleCnt="4">
        <dgm:presLayoutVars>
          <dgm:bulletEnabled val="1"/>
        </dgm:presLayoutVars>
      </dgm:prSet>
      <dgm:spPr/>
    </dgm:pt>
    <dgm:pt modelId="{A4DE116B-0B6A-46CA-A357-E0C411EFFC21}" type="pres">
      <dgm:prSet presAssocID="{2F98F1BB-0F00-473D-93F2-FA501DD9BD4C}" presName="spComp" presStyleCnt="0"/>
      <dgm:spPr/>
    </dgm:pt>
    <dgm:pt modelId="{BBE6EB7F-CF9C-43D1-8F78-BA591E0ADFEB}" type="pres">
      <dgm:prSet presAssocID="{2F98F1BB-0F00-473D-93F2-FA501DD9BD4C}" presName="vSp" presStyleCnt="0"/>
      <dgm:spPr/>
    </dgm:pt>
    <dgm:pt modelId="{264DA4C3-0138-46E2-8825-0C5733CFA43E}" type="pres">
      <dgm:prSet presAssocID="{A60A1F27-2E67-4B30-ADA7-C465FF5CE511}" presName="rectComp" presStyleCnt="0"/>
      <dgm:spPr/>
    </dgm:pt>
    <dgm:pt modelId="{D98BC237-3325-4C0F-A6CE-427516C2CAFF}" type="pres">
      <dgm:prSet presAssocID="{A60A1F27-2E67-4B30-ADA7-C465FF5CE511}" presName="bgRect" presStyleLbl="bgShp" presStyleIdx="2" presStyleCnt="4"/>
      <dgm:spPr/>
    </dgm:pt>
    <dgm:pt modelId="{6850CE84-8C58-419D-9905-96C7980429D4}" type="pres">
      <dgm:prSet presAssocID="{A60A1F27-2E67-4B30-ADA7-C465FF5CE511}" presName="bgRectTx" presStyleLbl="bgShp" presStyleIdx="2" presStyleCnt="4">
        <dgm:presLayoutVars>
          <dgm:bulletEnabled val="1"/>
        </dgm:presLayoutVars>
      </dgm:prSet>
      <dgm:spPr/>
    </dgm:pt>
    <dgm:pt modelId="{3DE0C493-F975-4BD3-A8DE-AB381F6D8B4B}" type="pres">
      <dgm:prSet presAssocID="{A60A1F27-2E67-4B30-ADA7-C465FF5CE511}" presName="spComp" presStyleCnt="0"/>
      <dgm:spPr/>
    </dgm:pt>
    <dgm:pt modelId="{458C7DA7-6A8B-489D-AF70-1168B7006763}" type="pres">
      <dgm:prSet presAssocID="{A60A1F27-2E67-4B30-ADA7-C465FF5CE511}" presName="vSp" presStyleCnt="0"/>
      <dgm:spPr/>
    </dgm:pt>
    <dgm:pt modelId="{4DD15D4F-A3C3-4A86-A08B-741286382F5E}" type="pres">
      <dgm:prSet presAssocID="{08FBD022-59E5-4F62-AA27-8CE584D12C27}" presName="rectComp" presStyleCnt="0"/>
      <dgm:spPr/>
    </dgm:pt>
    <dgm:pt modelId="{FD5DC163-9B82-48DB-9C7D-99B2559FFE70}" type="pres">
      <dgm:prSet presAssocID="{08FBD022-59E5-4F62-AA27-8CE584D12C27}" presName="bgRect" presStyleLbl="bgShp" presStyleIdx="3" presStyleCnt="4"/>
      <dgm:spPr/>
    </dgm:pt>
    <dgm:pt modelId="{B592C20A-26AA-444F-9B61-5A0CF75D30AE}" type="pres">
      <dgm:prSet presAssocID="{08FBD022-59E5-4F62-AA27-8CE584D12C27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D7282E00-AC40-40F8-BE33-8B3D4A119833}" type="presOf" srcId="{73D32DC8-7ACA-491D-80E0-6739C4A8F385}" destId="{157DF242-591B-461D-A1C6-1203B2C02672}" srcOrd="0" destOrd="0" presId="urn:microsoft.com/office/officeart/2005/8/layout/hierarchy6"/>
    <dgm:cxn modelId="{E5AE7D02-F8B2-472C-A245-72B0E3914924}" srcId="{EB0BBDA5-06C3-4D03-BA0E-4F80D417D047}" destId="{FABD2B7C-8C0A-4869-967C-140A6EDBBC3F}" srcOrd="1" destOrd="0" parTransId="{CEBA97D6-0358-437D-A1A4-150E701685AF}" sibTransId="{464CDD4B-93C6-43E5-8766-021D6C2A8746}"/>
    <dgm:cxn modelId="{1BBDFA04-F0CC-4649-A071-1EFDE6A2F276}" type="presOf" srcId="{56722C36-47E0-4B5A-9FAA-04F4C5553739}" destId="{DEEF46A5-74EB-43E9-9A75-7B1FF55B3E85}" srcOrd="0" destOrd="0" presId="urn:microsoft.com/office/officeart/2005/8/layout/hierarchy6"/>
    <dgm:cxn modelId="{A012490A-3E2F-4DAF-BAC5-E321635658F6}" type="presOf" srcId="{08FBD022-59E5-4F62-AA27-8CE584D12C27}" destId="{B592C20A-26AA-444F-9B61-5A0CF75D30AE}" srcOrd="1" destOrd="0" presId="urn:microsoft.com/office/officeart/2005/8/layout/hierarchy6"/>
    <dgm:cxn modelId="{3D2AC412-AC4D-466C-B9B1-6C93D2DB8C16}" type="presOf" srcId="{FFC75D16-1FC9-4862-8491-5C9EBB0E4970}" destId="{A0A44A02-F547-477C-A7F7-77863E453725}" srcOrd="0" destOrd="0" presId="urn:microsoft.com/office/officeart/2005/8/layout/hierarchy6"/>
    <dgm:cxn modelId="{8C33AF15-893B-473C-93F5-DA7F093C2E20}" srcId="{2BE96085-4ECD-4BEC-B209-E59DDB39EC07}" destId="{2F98F1BB-0F00-473D-93F2-FA501DD9BD4C}" srcOrd="2" destOrd="0" parTransId="{B900ED8A-58F9-4C2E-8D23-1C3AC5EA68C4}" sibTransId="{7D3ED74D-6CA6-410D-8486-7B5DCE6FAA15}"/>
    <dgm:cxn modelId="{6C2DBF15-DF79-4F81-8C26-A9BBF1CED19E}" srcId="{2BE96085-4ECD-4BEC-B209-E59DDB39EC07}" destId="{08FBD022-59E5-4F62-AA27-8CE584D12C27}" srcOrd="4" destOrd="0" parTransId="{80ACDB41-A9D8-40D0-86A4-6CF85E7B1607}" sibTransId="{E3C16710-B1DE-4BDB-9143-215D44E9C29D}"/>
    <dgm:cxn modelId="{AE71F81E-2A95-47D0-A8D7-2D2EBCC80ED9}" srcId="{72BFBEBF-6C1B-4845-89EE-2D5138F21F06}" destId="{EB0BBDA5-06C3-4D03-BA0E-4F80D417D047}" srcOrd="1" destOrd="0" parTransId="{161C1A96-1984-4475-AB34-220984302AC1}" sibTransId="{8E011BEE-B73A-4B87-8157-520CC3073A8F}"/>
    <dgm:cxn modelId="{50182C24-AD63-4644-8323-FFCEEF40B9AB}" type="presOf" srcId="{1D65E5F4-4400-4166-91A1-21E8BAA77725}" destId="{164CDA44-F494-4D9D-AF7E-250012382723}" srcOrd="0" destOrd="0" presId="urn:microsoft.com/office/officeart/2005/8/layout/hierarchy6"/>
    <dgm:cxn modelId="{A4734328-D467-4263-B9B6-894B727A466E}" type="presOf" srcId="{5BB6FF47-0831-4A14-B707-5B53B502524F}" destId="{7D7DDD7D-B9DC-4DE1-BF6B-19EB797061FC}" srcOrd="0" destOrd="0" presId="urn:microsoft.com/office/officeart/2005/8/layout/hierarchy6"/>
    <dgm:cxn modelId="{4EEAA529-8CD5-4565-9E39-AF355D154D6A}" srcId="{5BB6FF47-0831-4A14-B707-5B53B502524F}" destId="{CB50FBF0-8AB2-4E1B-805A-E8BFACD60407}" srcOrd="1" destOrd="0" parTransId="{77D14A4C-64EE-4779-A086-F6781360A42E}" sibTransId="{1C37B0FE-31C2-43CA-98E1-4EA37305E0FD}"/>
    <dgm:cxn modelId="{CC7ABD2A-CFED-475C-9200-ED69861102E8}" srcId="{2BE96085-4ECD-4BEC-B209-E59DDB39EC07}" destId="{967D2F5A-2246-48C9-A5A9-F9BE09F11856}" srcOrd="1" destOrd="0" parTransId="{6D94268A-38E4-40E2-9519-EA912658C6FF}" sibTransId="{AADF6C8E-7037-41E4-B00D-F192473B4DD7}"/>
    <dgm:cxn modelId="{2A225236-73EF-439B-B028-D5618338AACF}" srcId="{CB50FBF0-8AB2-4E1B-805A-E8BFACD60407}" destId="{29CCF424-8DE7-49B3-AAC2-5F56B7290392}" srcOrd="1" destOrd="0" parTransId="{F2F45A14-A936-4653-A360-999403455DB7}" sibTransId="{B109503E-C783-46F7-843E-959C688A9F1A}"/>
    <dgm:cxn modelId="{5FAAB936-D417-42F9-B6D2-EC37EF447580}" type="presOf" srcId="{A60A1F27-2E67-4B30-ADA7-C465FF5CE511}" destId="{6850CE84-8C58-419D-9905-96C7980429D4}" srcOrd="1" destOrd="0" presId="urn:microsoft.com/office/officeart/2005/8/layout/hierarchy6"/>
    <dgm:cxn modelId="{B9F29C3D-53A1-4AFC-8DE5-7C62B8CE5F39}" type="presOf" srcId="{CB772EB0-9727-4A88-9E55-C4827497F405}" destId="{22556D75-14E1-4262-B10C-1678DF001BD9}" srcOrd="0" destOrd="0" presId="urn:microsoft.com/office/officeart/2005/8/layout/hierarchy6"/>
    <dgm:cxn modelId="{201E745C-A871-43F5-8098-21AED73F4C31}" type="presOf" srcId="{22617E95-BF68-4836-9A1D-98AD569C0679}" destId="{64161AAA-966A-4767-BCA2-43495AD7E73E}" srcOrd="0" destOrd="0" presId="urn:microsoft.com/office/officeart/2005/8/layout/hierarchy6"/>
    <dgm:cxn modelId="{EB83E744-1D82-4575-A83A-CB2A88681016}" srcId="{DC072310-A432-4497-8B5F-2BF1473E8DA0}" destId="{72BFBEBF-6C1B-4845-89EE-2D5138F21F06}" srcOrd="0" destOrd="0" parTransId="{F3B9EA9C-141D-4CAD-86FF-70F32A0F7048}" sibTransId="{E5760847-4121-41B5-ABEB-DF709F37662B}"/>
    <dgm:cxn modelId="{72781866-5116-43B4-A243-C55D748C394B}" srcId="{CB50FBF0-8AB2-4E1B-805A-E8BFACD60407}" destId="{FFC75D16-1FC9-4862-8491-5C9EBB0E4970}" srcOrd="0" destOrd="0" parTransId="{0E905017-6F22-481E-A16D-91AE221BDB95}" sibTransId="{A5570B9C-87F4-4E07-A41A-B9DD279DF29A}"/>
    <dgm:cxn modelId="{E0DE8F66-FD4C-4860-A874-17DF11A06D46}" srcId="{2BE96085-4ECD-4BEC-B209-E59DDB39EC07}" destId="{A60A1F27-2E67-4B30-ADA7-C465FF5CE511}" srcOrd="3" destOrd="0" parTransId="{9E1C5225-94A3-45E9-867F-B9720CB5F904}" sibTransId="{D87F0275-8355-4EA4-AD1B-110F1F3C1C98}"/>
    <dgm:cxn modelId="{19809C6C-96E3-4C68-A543-85915CB8F87D}" srcId="{DC072310-A432-4497-8B5F-2BF1473E8DA0}" destId="{5BB6FF47-0831-4A14-B707-5B53B502524F}" srcOrd="1" destOrd="0" parTransId="{60331343-C747-4C88-96F3-48E7F6A5681D}" sibTransId="{695CCD18-6BB1-4D5C-82F8-8660D4B6BA02}"/>
    <dgm:cxn modelId="{95A0424D-99DE-4583-87B2-630A9F748B7B}" type="presOf" srcId="{F2F45A14-A936-4653-A360-999403455DB7}" destId="{7ABFDE43-0C6F-4057-88F5-9E1EA0176499}" srcOrd="0" destOrd="0" presId="urn:microsoft.com/office/officeart/2005/8/layout/hierarchy6"/>
    <dgm:cxn modelId="{C89FBA6D-5398-4C4C-AE2A-D46396B4E285}" type="presOf" srcId="{CB50FBF0-8AB2-4E1B-805A-E8BFACD60407}" destId="{C5E026C9-DB87-4E0A-9D32-085041A4BB6A}" srcOrd="0" destOrd="0" presId="urn:microsoft.com/office/officeart/2005/8/layout/hierarchy6"/>
    <dgm:cxn modelId="{EF4F7D54-212B-45E5-AA98-8DDED04E5E87}" type="presOf" srcId="{2F98F1BB-0F00-473D-93F2-FA501DD9BD4C}" destId="{1E764A59-5314-4DE0-BD16-E7AE346CAB79}" srcOrd="0" destOrd="0" presId="urn:microsoft.com/office/officeart/2005/8/layout/hierarchy6"/>
    <dgm:cxn modelId="{BBBEB177-4C82-4542-A63A-7AF520FC0767}" type="presOf" srcId="{F27CDF9E-D824-4D36-8B7E-CCBE327A98CE}" destId="{5A68E758-B656-4739-938F-72949C4155EB}" srcOrd="0" destOrd="0" presId="urn:microsoft.com/office/officeart/2005/8/layout/hierarchy6"/>
    <dgm:cxn modelId="{BFD3C757-1580-4AB5-AFB3-5FEACC5F5041}" type="presOf" srcId="{2BA5D584-7B69-40A0-8E96-8819BB0B67B2}" destId="{7B425359-88FD-43F4-9BC0-AD96E8688B08}" srcOrd="0" destOrd="0" presId="urn:microsoft.com/office/officeart/2005/8/layout/hierarchy6"/>
    <dgm:cxn modelId="{3DD5A35A-4B9E-40A3-89DC-7C1A0C3CD02E}" type="presOf" srcId="{2F98F1BB-0F00-473D-93F2-FA501DD9BD4C}" destId="{FF0CB3AF-855B-4905-AB8E-91936DC4E842}" srcOrd="1" destOrd="0" presId="urn:microsoft.com/office/officeart/2005/8/layout/hierarchy6"/>
    <dgm:cxn modelId="{109A758A-90A3-4741-B751-6D543A233386}" srcId="{EB0BBDA5-06C3-4D03-BA0E-4F80D417D047}" destId="{2BA5D584-7B69-40A0-8E96-8819BB0B67B2}" srcOrd="0" destOrd="0" parTransId="{F27CDF9E-D824-4D36-8B7E-CCBE327A98CE}" sibTransId="{81A18E3E-80CE-4A56-B240-346B7DC85830}"/>
    <dgm:cxn modelId="{5B67E797-FFF8-4551-87B3-A2204AB9079E}" srcId="{5BB6FF47-0831-4A14-B707-5B53B502524F}" destId="{443AA78E-ECE9-4E43-874B-323341239360}" srcOrd="0" destOrd="0" parTransId="{CB772EB0-9727-4A88-9E55-C4827497F405}" sibTransId="{861F9930-B0FD-4F88-B7C0-F827D84EBD5B}"/>
    <dgm:cxn modelId="{736CEF99-74F8-4925-8EEA-B45F908CCA23}" type="presOf" srcId="{2BE96085-4ECD-4BEC-B209-E59DDB39EC07}" destId="{71FDCC28-9A43-4E06-A73A-13CDBECC7D06}" srcOrd="0" destOrd="0" presId="urn:microsoft.com/office/officeart/2005/8/layout/hierarchy6"/>
    <dgm:cxn modelId="{495F249E-6C5B-4CA8-9C1C-338D15043D78}" type="presOf" srcId="{967D2F5A-2246-48C9-A5A9-F9BE09F11856}" destId="{F5B98145-C34C-4A67-B315-26D08248ECD1}" srcOrd="1" destOrd="0" presId="urn:microsoft.com/office/officeart/2005/8/layout/hierarchy6"/>
    <dgm:cxn modelId="{01FD4D9E-4001-4BD3-828A-16944EC6A199}" type="presOf" srcId="{443AA78E-ECE9-4E43-874B-323341239360}" destId="{9ABB558C-E96A-4436-A400-CBF7E8F1EB15}" srcOrd="0" destOrd="0" presId="urn:microsoft.com/office/officeart/2005/8/layout/hierarchy6"/>
    <dgm:cxn modelId="{9A50AD9F-7DF4-45E1-A359-FAE8A02176EC}" type="presOf" srcId="{967D2F5A-2246-48C9-A5A9-F9BE09F11856}" destId="{4A667961-3ED6-49D6-8F9A-3E73B1045499}" srcOrd="0" destOrd="0" presId="urn:microsoft.com/office/officeart/2005/8/layout/hierarchy6"/>
    <dgm:cxn modelId="{12F2AFA1-F1F2-4784-B2DF-4F11BAAADE8F}" type="presOf" srcId="{FABD2B7C-8C0A-4869-967C-140A6EDBBC3F}" destId="{5AB0F474-5C34-457A-85A7-AE0C1D9A1BE9}" srcOrd="0" destOrd="0" presId="urn:microsoft.com/office/officeart/2005/8/layout/hierarchy6"/>
    <dgm:cxn modelId="{0BE45CA4-0092-421C-960D-D83E5BC9FE03}" srcId="{CB50FBF0-8AB2-4E1B-805A-E8BFACD60407}" destId="{1D65E5F4-4400-4166-91A1-21E8BAA77725}" srcOrd="2" destOrd="0" parTransId="{56722C36-47E0-4B5A-9FAA-04F4C5553739}" sibTransId="{CE2FC49A-778B-49D5-B104-F0D2815D1A0D}"/>
    <dgm:cxn modelId="{40904AC0-0F8E-4DF2-8A8F-E2323E01A61B}" type="presOf" srcId="{CEBA97D6-0358-437D-A1A4-150E701685AF}" destId="{1FA8CEE0-54CB-4D6D-96C8-4DA60E5F7D34}" srcOrd="0" destOrd="0" presId="urn:microsoft.com/office/officeart/2005/8/layout/hierarchy6"/>
    <dgm:cxn modelId="{2A9FCBC2-B4C8-4372-A0D7-D66F35688351}" srcId="{72BFBEBF-6C1B-4845-89EE-2D5138F21F06}" destId="{A9BA0D37-D6F4-4150-A8CD-1CE3C5768DB4}" srcOrd="0" destOrd="0" parTransId="{73D32DC8-7ACA-491D-80E0-6739C4A8F385}" sibTransId="{5632623E-0713-4218-ACDC-05DF0EBABC92}"/>
    <dgm:cxn modelId="{22CA49C5-79A2-43A3-88F1-D34A8026A59C}" srcId="{EB0BBDA5-06C3-4D03-BA0E-4F80D417D047}" destId="{22617E95-BF68-4836-9A1D-98AD569C0679}" srcOrd="2" destOrd="0" parTransId="{42D97B66-439E-4AD9-ACFA-64C321540866}" sibTransId="{281FC0A3-448A-467F-A8C4-427D426F4CA9}"/>
    <dgm:cxn modelId="{6FF36DCF-4336-46DF-BD9B-FEEDDDE66DB4}" type="presOf" srcId="{29CCF424-8DE7-49B3-AAC2-5F56B7290392}" destId="{39758233-7FCA-4BD4-8F46-4E554A207948}" srcOrd="0" destOrd="0" presId="urn:microsoft.com/office/officeart/2005/8/layout/hierarchy6"/>
    <dgm:cxn modelId="{48AB00D7-6BFC-4132-B940-B87AF6963C87}" type="presOf" srcId="{72BFBEBF-6C1B-4845-89EE-2D5138F21F06}" destId="{75251A85-31D1-4CBD-BD4F-2A67E2CFCC25}" srcOrd="0" destOrd="0" presId="urn:microsoft.com/office/officeart/2005/8/layout/hierarchy6"/>
    <dgm:cxn modelId="{69E21AD7-9E5F-461D-8E51-4CB2D372A2EC}" type="presOf" srcId="{EB0BBDA5-06C3-4D03-BA0E-4F80D417D047}" destId="{404BF9B1-7E4B-47AD-BD14-783B80E4C417}" srcOrd="0" destOrd="0" presId="urn:microsoft.com/office/officeart/2005/8/layout/hierarchy6"/>
    <dgm:cxn modelId="{13E398DD-CC8B-4EFE-9D65-9DD1E086570C}" type="presOf" srcId="{F3B9EA9C-141D-4CAD-86FF-70F32A0F7048}" destId="{3ECFD7BB-8B72-4535-BE65-A66856E0FB86}" srcOrd="0" destOrd="0" presId="urn:microsoft.com/office/officeart/2005/8/layout/hierarchy6"/>
    <dgm:cxn modelId="{F6FCB8DF-11D2-4C0A-9DDB-DBFF501952E8}" type="presOf" srcId="{A60A1F27-2E67-4B30-ADA7-C465FF5CE511}" destId="{D98BC237-3325-4C0F-A6CE-427516C2CAFF}" srcOrd="0" destOrd="0" presId="urn:microsoft.com/office/officeart/2005/8/layout/hierarchy6"/>
    <dgm:cxn modelId="{A5F565E2-861C-40CE-8C84-893A581A61DF}" type="presOf" srcId="{60331343-C747-4C88-96F3-48E7F6A5681D}" destId="{54955BC7-EF1B-4D8D-813F-77921CE3ACEC}" srcOrd="0" destOrd="0" presId="urn:microsoft.com/office/officeart/2005/8/layout/hierarchy6"/>
    <dgm:cxn modelId="{EAFEFBE8-5E0A-46A2-A1CB-6F603C8BF09A}" type="presOf" srcId="{42D97B66-439E-4AD9-ACFA-64C321540866}" destId="{8EEEE8E5-FA10-4C62-8196-F1C842F181E4}" srcOrd="0" destOrd="0" presId="urn:microsoft.com/office/officeart/2005/8/layout/hierarchy6"/>
    <dgm:cxn modelId="{88E11EF2-2034-4295-B2FE-BDA3F6DBD00A}" type="presOf" srcId="{0E905017-6F22-481E-A16D-91AE221BDB95}" destId="{D12C047E-ABD2-4C6C-A07B-503EB2E84B77}" srcOrd="0" destOrd="0" presId="urn:microsoft.com/office/officeart/2005/8/layout/hierarchy6"/>
    <dgm:cxn modelId="{A899C1F4-631C-4928-82A0-00BBAFAC98F1}" type="presOf" srcId="{DC072310-A432-4497-8B5F-2BF1473E8DA0}" destId="{4E7A4DD4-55C6-420D-9C03-C44D6905A493}" srcOrd="0" destOrd="0" presId="urn:microsoft.com/office/officeart/2005/8/layout/hierarchy6"/>
    <dgm:cxn modelId="{3F3D0AF5-C626-405E-B9CE-B37B2863AD15}" type="presOf" srcId="{161C1A96-1984-4475-AB34-220984302AC1}" destId="{0440C2A5-FF88-4BAA-8391-D21F44C03EA7}" srcOrd="0" destOrd="0" presId="urn:microsoft.com/office/officeart/2005/8/layout/hierarchy6"/>
    <dgm:cxn modelId="{BC35D9F8-0721-492F-98AA-FA540F7F035F}" srcId="{2BE96085-4ECD-4BEC-B209-E59DDB39EC07}" destId="{DC072310-A432-4497-8B5F-2BF1473E8DA0}" srcOrd="0" destOrd="0" parTransId="{56FFC643-B0C0-4906-B8BF-C7BA6EEE077C}" sibTransId="{A8CA7693-5DBE-4890-8835-28C43D7EE769}"/>
    <dgm:cxn modelId="{C2E408FA-5C20-4990-A4E4-55A6DC32BA56}" type="presOf" srcId="{08FBD022-59E5-4F62-AA27-8CE584D12C27}" destId="{FD5DC163-9B82-48DB-9C7D-99B2559FFE70}" srcOrd="0" destOrd="0" presId="urn:microsoft.com/office/officeart/2005/8/layout/hierarchy6"/>
    <dgm:cxn modelId="{A2A73DFB-E7DA-4831-87D3-1C28ED6C6B4F}" type="presOf" srcId="{77D14A4C-64EE-4779-A086-F6781360A42E}" destId="{868E1342-96C7-431D-98C4-D3ACDDCC20F2}" srcOrd="0" destOrd="0" presId="urn:microsoft.com/office/officeart/2005/8/layout/hierarchy6"/>
    <dgm:cxn modelId="{7197A4FF-5D4C-42E7-B7B7-B01485376E65}" type="presOf" srcId="{A9BA0D37-D6F4-4150-A8CD-1CE3C5768DB4}" destId="{D6AD069D-7638-48B1-80CA-D16AE2031305}" srcOrd="0" destOrd="0" presId="urn:microsoft.com/office/officeart/2005/8/layout/hierarchy6"/>
    <dgm:cxn modelId="{C5A99AEE-70BC-457D-8B0B-ABD69C135406}" type="presParOf" srcId="{71FDCC28-9A43-4E06-A73A-13CDBECC7D06}" destId="{3BB8B679-3136-4D35-BDA3-F53422E0B161}" srcOrd="0" destOrd="0" presId="urn:microsoft.com/office/officeart/2005/8/layout/hierarchy6"/>
    <dgm:cxn modelId="{F99DC824-42F9-4BE4-821E-1720438677EF}" type="presParOf" srcId="{3BB8B679-3136-4D35-BDA3-F53422E0B161}" destId="{81801437-692E-49B6-B6E7-9BA6A6A43D8E}" srcOrd="0" destOrd="0" presId="urn:microsoft.com/office/officeart/2005/8/layout/hierarchy6"/>
    <dgm:cxn modelId="{A2722D19-D1E2-404B-A8FC-45EE8BBB922F}" type="presParOf" srcId="{3BB8B679-3136-4D35-BDA3-F53422E0B161}" destId="{41BBC586-1B8C-4FFB-A33D-A0950E83F797}" srcOrd="1" destOrd="0" presId="urn:microsoft.com/office/officeart/2005/8/layout/hierarchy6"/>
    <dgm:cxn modelId="{3D819778-3106-4D8A-B165-75CA4F9987B5}" type="presParOf" srcId="{41BBC586-1B8C-4FFB-A33D-A0950E83F797}" destId="{FA9E81CF-23D2-4F95-B4B5-3F506FE168AE}" srcOrd="0" destOrd="0" presId="urn:microsoft.com/office/officeart/2005/8/layout/hierarchy6"/>
    <dgm:cxn modelId="{E5582DA7-6D68-4E4A-B74F-08A0B6FE96F5}" type="presParOf" srcId="{FA9E81CF-23D2-4F95-B4B5-3F506FE168AE}" destId="{4E7A4DD4-55C6-420D-9C03-C44D6905A493}" srcOrd="0" destOrd="0" presId="urn:microsoft.com/office/officeart/2005/8/layout/hierarchy6"/>
    <dgm:cxn modelId="{50B9C54B-C766-4217-83B4-49915BA0F452}" type="presParOf" srcId="{FA9E81CF-23D2-4F95-B4B5-3F506FE168AE}" destId="{78EA209F-0752-4135-BF67-9016A18EEDC0}" srcOrd="1" destOrd="0" presId="urn:microsoft.com/office/officeart/2005/8/layout/hierarchy6"/>
    <dgm:cxn modelId="{A4CADB0A-44AF-4F1D-96D2-DD8231D9BE80}" type="presParOf" srcId="{78EA209F-0752-4135-BF67-9016A18EEDC0}" destId="{3ECFD7BB-8B72-4535-BE65-A66856E0FB86}" srcOrd="0" destOrd="0" presId="urn:microsoft.com/office/officeart/2005/8/layout/hierarchy6"/>
    <dgm:cxn modelId="{6B28DAE6-83EF-40FE-9AE2-95FFD2B87BD8}" type="presParOf" srcId="{78EA209F-0752-4135-BF67-9016A18EEDC0}" destId="{43F1289C-4554-49AC-93B0-DFD6475DF3B1}" srcOrd="1" destOrd="0" presId="urn:microsoft.com/office/officeart/2005/8/layout/hierarchy6"/>
    <dgm:cxn modelId="{6D1E7931-470F-4574-9F49-D94217A1E890}" type="presParOf" srcId="{43F1289C-4554-49AC-93B0-DFD6475DF3B1}" destId="{75251A85-31D1-4CBD-BD4F-2A67E2CFCC25}" srcOrd="0" destOrd="0" presId="urn:microsoft.com/office/officeart/2005/8/layout/hierarchy6"/>
    <dgm:cxn modelId="{7E556014-9684-4F26-BAB9-3CE059C31E23}" type="presParOf" srcId="{43F1289C-4554-49AC-93B0-DFD6475DF3B1}" destId="{BEA17329-D1E6-4EE2-A518-999BB294DCDD}" srcOrd="1" destOrd="0" presId="urn:microsoft.com/office/officeart/2005/8/layout/hierarchy6"/>
    <dgm:cxn modelId="{47785262-D460-4802-971C-8D1932A399F7}" type="presParOf" srcId="{BEA17329-D1E6-4EE2-A518-999BB294DCDD}" destId="{157DF242-591B-461D-A1C6-1203B2C02672}" srcOrd="0" destOrd="0" presId="urn:microsoft.com/office/officeart/2005/8/layout/hierarchy6"/>
    <dgm:cxn modelId="{019337CF-E287-484E-8CA6-B8CC6446429A}" type="presParOf" srcId="{BEA17329-D1E6-4EE2-A518-999BB294DCDD}" destId="{B8545C48-1D08-4419-9AE2-42443CC17319}" srcOrd="1" destOrd="0" presId="urn:microsoft.com/office/officeart/2005/8/layout/hierarchy6"/>
    <dgm:cxn modelId="{9DF3DF05-ED07-4531-B0A2-57D55DE6E35B}" type="presParOf" srcId="{B8545C48-1D08-4419-9AE2-42443CC17319}" destId="{D6AD069D-7638-48B1-80CA-D16AE2031305}" srcOrd="0" destOrd="0" presId="urn:microsoft.com/office/officeart/2005/8/layout/hierarchy6"/>
    <dgm:cxn modelId="{55A0F593-84AF-46A8-81A0-D0BD8C8B4F7F}" type="presParOf" srcId="{B8545C48-1D08-4419-9AE2-42443CC17319}" destId="{B17F9E09-C631-4DED-9BD0-7247E8F17D7A}" srcOrd="1" destOrd="0" presId="urn:microsoft.com/office/officeart/2005/8/layout/hierarchy6"/>
    <dgm:cxn modelId="{E9581B18-31EC-440D-80F8-2F012395CF6B}" type="presParOf" srcId="{BEA17329-D1E6-4EE2-A518-999BB294DCDD}" destId="{0440C2A5-FF88-4BAA-8391-D21F44C03EA7}" srcOrd="2" destOrd="0" presId="urn:microsoft.com/office/officeart/2005/8/layout/hierarchy6"/>
    <dgm:cxn modelId="{DEBE7DAC-73F8-40BF-8316-C8AECFC9A653}" type="presParOf" srcId="{BEA17329-D1E6-4EE2-A518-999BB294DCDD}" destId="{89F5D2B8-078B-493B-8C07-3686102B0CE6}" srcOrd="3" destOrd="0" presId="urn:microsoft.com/office/officeart/2005/8/layout/hierarchy6"/>
    <dgm:cxn modelId="{2A5AEACB-AE3B-407D-954B-D4135C0E7E92}" type="presParOf" srcId="{89F5D2B8-078B-493B-8C07-3686102B0CE6}" destId="{404BF9B1-7E4B-47AD-BD14-783B80E4C417}" srcOrd="0" destOrd="0" presId="urn:microsoft.com/office/officeart/2005/8/layout/hierarchy6"/>
    <dgm:cxn modelId="{FB02527F-E62D-4133-999A-785E71E7A545}" type="presParOf" srcId="{89F5D2B8-078B-493B-8C07-3686102B0CE6}" destId="{A337F3A4-5D19-48AD-855B-8D929BD943A1}" srcOrd="1" destOrd="0" presId="urn:microsoft.com/office/officeart/2005/8/layout/hierarchy6"/>
    <dgm:cxn modelId="{B06D4E4C-8755-4A38-9272-A868ABCE8963}" type="presParOf" srcId="{A337F3A4-5D19-48AD-855B-8D929BD943A1}" destId="{5A68E758-B656-4739-938F-72949C4155EB}" srcOrd="0" destOrd="0" presId="urn:microsoft.com/office/officeart/2005/8/layout/hierarchy6"/>
    <dgm:cxn modelId="{F162CDA7-E8F7-4D1A-A592-B1250CCEC746}" type="presParOf" srcId="{A337F3A4-5D19-48AD-855B-8D929BD943A1}" destId="{BCE63C08-C1FA-4E9C-A89B-86F9021C59F4}" srcOrd="1" destOrd="0" presId="urn:microsoft.com/office/officeart/2005/8/layout/hierarchy6"/>
    <dgm:cxn modelId="{E77B388E-65EB-47F5-BEDF-23A0259A0985}" type="presParOf" srcId="{BCE63C08-C1FA-4E9C-A89B-86F9021C59F4}" destId="{7B425359-88FD-43F4-9BC0-AD96E8688B08}" srcOrd="0" destOrd="0" presId="urn:microsoft.com/office/officeart/2005/8/layout/hierarchy6"/>
    <dgm:cxn modelId="{B0C4E8CD-24C1-422A-973B-91D31B792B7F}" type="presParOf" srcId="{BCE63C08-C1FA-4E9C-A89B-86F9021C59F4}" destId="{61318177-7B9A-435B-AEA2-42E8C3962B5D}" srcOrd="1" destOrd="0" presId="urn:microsoft.com/office/officeart/2005/8/layout/hierarchy6"/>
    <dgm:cxn modelId="{A8792D80-96B9-49EF-BEDC-D95B99948290}" type="presParOf" srcId="{A337F3A4-5D19-48AD-855B-8D929BD943A1}" destId="{1FA8CEE0-54CB-4D6D-96C8-4DA60E5F7D34}" srcOrd="2" destOrd="0" presId="urn:microsoft.com/office/officeart/2005/8/layout/hierarchy6"/>
    <dgm:cxn modelId="{D57168B4-8F90-4E10-8941-19B1E34C386D}" type="presParOf" srcId="{A337F3A4-5D19-48AD-855B-8D929BD943A1}" destId="{061AF22F-24B9-4E33-B57C-2B9FB5B13877}" srcOrd="3" destOrd="0" presId="urn:microsoft.com/office/officeart/2005/8/layout/hierarchy6"/>
    <dgm:cxn modelId="{841E3714-FE08-4A4F-BD41-3CEB9D9FDC41}" type="presParOf" srcId="{061AF22F-24B9-4E33-B57C-2B9FB5B13877}" destId="{5AB0F474-5C34-457A-85A7-AE0C1D9A1BE9}" srcOrd="0" destOrd="0" presId="urn:microsoft.com/office/officeart/2005/8/layout/hierarchy6"/>
    <dgm:cxn modelId="{2CE0CC77-E1A8-4FE3-96CD-5FD1AF85B675}" type="presParOf" srcId="{061AF22F-24B9-4E33-B57C-2B9FB5B13877}" destId="{F044A96C-3C79-41C4-A840-215A13716F92}" srcOrd="1" destOrd="0" presId="urn:microsoft.com/office/officeart/2005/8/layout/hierarchy6"/>
    <dgm:cxn modelId="{F64D6B82-80DA-414E-B976-B0374EC6B1FD}" type="presParOf" srcId="{A337F3A4-5D19-48AD-855B-8D929BD943A1}" destId="{8EEEE8E5-FA10-4C62-8196-F1C842F181E4}" srcOrd="4" destOrd="0" presId="urn:microsoft.com/office/officeart/2005/8/layout/hierarchy6"/>
    <dgm:cxn modelId="{E89C9E69-3F60-4584-8538-E9CBDD97926A}" type="presParOf" srcId="{A337F3A4-5D19-48AD-855B-8D929BD943A1}" destId="{CD7FE86B-BB7A-4E04-9788-4163EE2CAF7E}" srcOrd="5" destOrd="0" presId="urn:microsoft.com/office/officeart/2005/8/layout/hierarchy6"/>
    <dgm:cxn modelId="{F1C100DF-B6F7-4C1E-AD21-5C93A181A312}" type="presParOf" srcId="{CD7FE86B-BB7A-4E04-9788-4163EE2CAF7E}" destId="{64161AAA-966A-4767-BCA2-43495AD7E73E}" srcOrd="0" destOrd="0" presId="urn:microsoft.com/office/officeart/2005/8/layout/hierarchy6"/>
    <dgm:cxn modelId="{0193FF9E-A2A0-42A5-B870-990E6F3F8209}" type="presParOf" srcId="{CD7FE86B-BB7A-4E04-9788-4163EE2CAF7E}" destId="{24D55D52-B949-4DA3-88A9-B7E3AE7DF587}" srcOrd="1" destOrd="0" presId="urn:microsoft.com/office/officeart/2005/8/layout/hierarchy6"/>
    <dgm:cxn modelId="{0AA5ED86-605D-41F8-8EA1-0E3A4B172BA0}" type="presParOf" srcId="{78EA209F-0752-4135-BF67-9016A18EEDC0}" destId="{54955BC7-EF1B-4D8D-813F-77921CE3ACEC}" srcOrd="2" destOrd="0" presId="urn:microsoft.com/office/officeart/2005/8/layout/hierarchy6"/>
    <dgm:cxn modelId="{CC0AD825-62BE-4B9D-9D30-878CE6F14548}" type="presParOf" srcId="{78EA209F-0752-4135-BF67-9016A18EEDC0}" destId="{2FD4862F-4EC4-43A8-9C2C-ABA84E84720D}" srcOrd="3" destOrd="0" presId="urn:microsoft.com/office/officeart/2005/8/layout/hierarchy6"/>
    <dgm:cxn modelId="{BF28D30E-E903-494C-A93F-82944364B3B4}" type="presParOf" srcId="{2FD4862F-4EC4-43A8-9C2C-ABA84E84720D}" destId="{7D7DDD7D-B9DC-4DE1-BF6B-19EB797061FC}" srcOrd="0" destOrd="0" presId="urn:microsoft.com/office/officeart/2005/8/layout/hierarchy6"/>
    <dgm:cxn modelId="{1E2CE59A-8D6E-4487-AAA2-F08481F34BFB}" type="presParOf" srcId="{2FD4862F-4EC4-43A8-9C2C-ABA84E84720D}" destId="{CF61A3AD-429D-49C3-BFD0-A19B95FA7DFE}" srcOrd="1" destOrd="0" presId="urn:microsoft.com/office/officeart/2005/8/layout/hierarchy6"/>
    <dgm:cxn modelId="{BCFCB6A1-FFA5-4CFA-9A67-2A8F553A5660}" type="presParOf" srcId="{CF61A3AD-429D-49C3-BFD0-A19B95FA7DFE}" destId="{22556D75-14E1-4262-B10C-1678DF001BD9}" srcOrd="0" destOrd="0" presId="urn:microsoft.com/office/officeart/2005/8/layout/hierarchy6"/>
    <dgm:cxn modelId="{81CE8198-3653-469A-8B46-0634CE92C392}" type="presParOf" srcId="{CF61A3AD-429D-49C3-BFD0-A19B95FA7DFE}" destId="{C8993BBF-9812-42BE-84B9-EF801B2043C6}" srcOrd="1" destOrd="0" presId="urn:microsoft.com/office/officeart/2005/8/layout/hierarchy6"/>
    <dgm:cxn modelId="{69835E03-71F3-4652-A1BB-7FB15F04AECA}" type="presParOf" srcId="{C8993BBF-9812-42BE-84B9-EF801B2043C6}" destId="{9ABB558C-E96A-4436-A400-CBF7E8F1EB15}" srcOrd="0" destOrd="0" presId="urn:microsoft.com/office/officeart/2005/8/layout/hierarchy6"/>
    <dgm:cxn modelId="{D88A3340-CB4E-457A-8A88-F1140DD03157}" type="presParOf" srcId="{C8993BBF-9812-42BE-84B9-EF801B2043C6}" destId="{C5CC51B6-B805-4843-8B13-C2AC88DAF04D}" srcOrd="1" destOrd="0" presId="urn:microsoft.com/office/officeart/2005/8/layout/hierarchy6"/>
    <dgm:cxn modelId="{ED42DE9F-4463-4BE9-BC11-8FF482F00A23}" type="presParOf" srcId="{CF61A3AD-429D-49C3-BFD0-A19B95FA7DFE}" destId="{868E1342-96C7-431D-98C4-D3ACDDCC20F2}" srcOrd="2" destOrd="0" presId="urn:microsoft.com/office/officeart/2005/8/layout/hierarchy6"/>
    <dgm:cxn modelId="{626CDEE6-BF05-403D-A848-8483C10B6E15}" type="presParOf" srcId="{CF61A3AD-429D-49C3-BFD0-A19B95FA7DFE}" destId="{F5188D94-471D-4BF0-BE24-57132B4FBB5B}" srcOrd="3" destOrd="0" presId="urn:microsoft.com/office/officeart/2005/8/layout/hierarchy6"/>
    <dgm:cxn modelId="{C7DD6F84-4343-4AEA-8CA5-A62DE433354B}" type="presParOf" srcId="{F5188D94-471D-4BF0-BE24-57132B4FBB5B}" destId="{C5E026C9-DB87-4E0A-9D32-085041A4BB6A}" srcOrd="0" destOrd="0" presId="urn:microsoft.com/office/officeart/2005/8/layout/hierarchy6"/>
    <dgm:cxn modelId="{38159FE8-16EC-466F-B7E0-ADA6A62301C8}" type="presParOf" srcId="{F5188D94-471D-4BF0-BE24-57132B4FBB5B}" destId="{BD1BE580-3EB6-4C4A-82EC-EB44BE7528AB}" srcOrd="1" destOrd="0" presId="urn:microsoft.com/office/officeart/2005/8/layout/hierarchy6"/>
    <dgm:cxn modelId="{E57BA0B1-8A12-4CD5-A18E-E9725057B205}" type="presParOf" srcId="{BD1BE580-3EB6-4C4A-82EC-EB44BE7528AB}" destId="{D12C047E-ABD2-4C6C-A07B-503EB2E84B77}" srcOrd="0" destOrd="0" presId="urn:microsoft.com/office/officeart/2005/8/layout/hierarchy6"/>
    <dgm:cxn modelId="{E113E9CA-4AAD-4A8A-8137-5B94E99F3756}" type="presParOf" srcId="{BD1BE580-3EB6-4C4A-82EC-EB44BE7528AB}" destId="{8B499A86-685C-473F-AE5C-453610A3DA57}" srcOrd="1" destOrd="0" presId="urn:microsoft.com/office/officeart/2005/8/layout/hierarchy6"/>
    <dgm:cxn modelId="{F575E6B6-6F55-4CAE-BD74-4BBC37586242}" type="presParOf" srcId="{8B499A86-685C-473F-AE5C-453610A3DA57}" destId="{A0A44A02-F547-477C-A7F7-77863E453725}" srcOrd="0" destOrd="0" presId="urn:microsoft.com/office/officeart/2005/8/layout/hierarchy6"/>
    <dgm:cxn modelId="{92BA59C7-57D2-4445-BF9B-7AF377EE87E7}" type="presParOf" srcId="{8B499A86-685C-473F-AE5C-453610A3DA57}" destId="{ED19D78E-4E99-40F1-BBB2-59A73E947052}" srcOrd="1" destOrd="0" presId="urn:microsoft.com/office/officeart/2005/8/layout/hierarchy6"/>
    <dgm:cxn modelId="{42D4E00E-6FF2-48B2-A994-8AD481D3DEBF}" type="presParOf" srcId="{BD1BE580-3EB6-4C4A-82EC-EB44BE7528AB}" destId="{7ABFDE43-0C6F-4057-88F5-9E1EA0176499}" srcOrd="2" destOrd="0" presId="urn:microsoft.com/office/officeart/2005/8/layout/hierarchy6"/>
    <dgm:cxn modelId="{D426D8E1-7A10-40F3-951E-E5FD46033A7B}" type="presParOf" srcId="{BD1BE580-3EB6-4C4A-82EC-EB44BE7528AB}" destId="{76B07607-3781-423B-AC78-0A8D18E6778C}" srcOrd="3" destOrd="0" presId="urn:microsoft.com/office/officeart/2005/8/layout/hierarchy6"/>
    <dgm:cxn modelId="{9B734B33-4FF6-4351-A436-2CDFC9F76847}" type="presParOf" srcId="{76B07607-3781-423B-AC78-0A8D18E6778C}" destId="{39758233-7FCA-4BD4-8F46-4E554A207948}" srcOrd="0" destOrd="0" presId="urn:microsoft.com/office/officeart/2005/8/layout/hierarchy6"/>
    <dgm:cxn modelId="{C0401E82-76E5-412F-ADD7-3AE8C3C275B0}" type="presParOf" srcId="{76B07607-3781-423B-AC78-0A8D18E6778C}" destId="{A989BC8A-7EEA-4EC6-A100-BCC86A44DC19}" srcOrd="1" destOrd="0" presId="urn:microsoft.com/office/officeart/2005/8/layout/hierarchy6"/>
    <dgm:cxn modelId="{2BAF5697-CC75-4D81-A4E9-BF16D128EB26}" type="presParOf" srcId="{BD1BE580-3EB6-4C4A-82EC-EB44BE7528AB}" destId="{DEEF46A5-74EB-43E9-9A75-7B1FF55B3E85}" srcOrd="4" destOrd="0" presId="urn:microsoft.com/office/officeart/2005/8/layout/hierarchy6"/>
    <dgm:cxn modelId="{CC2AEE89-E9AC-4856-9B33-FF04A652E271}" type="presParOf" srcId="{BD1BE580-3EB6-4C4A-82EC-EB44BE7528AB}" destId="{CE8E151C-9407-4DF7-9E92-D6B1DC5C0282}" srcOrd="5" destOrd="0" presId="urn:microsoft.com/office/officeart/2005/8/layout/hierarchy6"/>
    <dgm:cxn modelId="{68017005-0AFD-48EA-9EFA-6BAA03FB3A39}" type="presParOf" srcId="{CE8E151C-9407-4DF7-9E92-D6B1DC5C0282}" destId="{164CDA44-F494-4D9D-AF7E-250012382723}" srcOrd="0" destOrd="0" presId="urn:microsoft.com/office/officeart/2005/8/layout/hierarchy6"/>
    <dgm:cxn modelId="{E456A98D-9939-473D-8232-3C4D9971BDB9}" type="presParOf" srcId="{CE8E151C-9407-4DF7-9E92-D6B1DC5C0282}" destId="{B1B69080-85F6-4D2A-9440-EC6E421B5430}" srcOrd="1" destOrd="0" presId="urn:microsoft.com/office/officeart/2005/8/layout/hierarchy6"/>
    <dgm:cxn modelId="{26E94095-A168-483C-B941-2F2A367DA843}" type="presParOf" srcId="{71FDCC28-9A43-4E06-A73A-13CDBECC7D06}" destId="{FC1C29DF-B922-4707-BB6B-5A7BEE3DCFCC}" srcOrd="1" destOrd="0" presId="urn:microsoft.com/office/officeart/2005/8/layout/hierarchy6"/>
    <dgm:cxn modelId="{2E551E9C-8159-4740-9329-0E89F95111D1}" type="presParOf" srcId="{FC1C29DF-B922-4707-BB6B-5A7BEE3DCFCC}" destId="{456BCB67-BE3A-4C28-B0E8-DC27ED99BD6C}" srcOrd="0" destOrd="0" presId="urn:microsoft.com/office/officeart/2005/8/layout/hierarchy6"/>
    <dgm:cxn modelId="{C86E0386-959A-4142-8692-1018AF54A9DD}" type="presParOf" srcId="{456BCB67-BE3A-4C28-B0E8-DC27ED99BD6C}" destId="{4A667961-3ED6-49D6-8F9A-3E73B1045499}" srcOrd="0" destOrd="0" presId="urn:microsoft.com/office/officeart/2005/8/layout/hierarchy6"/>
    <dgm:cxn modelId="{E675028C-BEC8-4D0E-B25F-C22207C821B4}" type="presParOf" srcId="{456BCB67-BE3A-4C28-B0E8-DC27ED99BD6C}" destId="{F5B98145-C34C-4A67-B315-26D08248ECD1}" srcOrd="1" destOrd="0" presId="urn:microsoft.com/office/officeart/2005/8/layout/hierarchy6"/>
    <dgm:cxn modelId="{E572DF79-9464-4B57-9A09-FC1EF5DAC8CF}" type="presParOf" srcId="{FC1C29DF-B922-4707-BB6B-5A7BEE3DCFCC}" destId="{27CBE602-3AEA-422C-BD36-BB24803791AE}" srcOrd="1" destOrd="0" presId="urn:microsoft.com/office/officeart/2005/8/layout/hierarchy6"/>
    <dgm:cxn modelId="{7013DB95-924C-4D8C-8603-8284D54261B4}" type="presParOf" srcId="{27CBE602-3AEA-422C-BD36-BB24803791AE}" destId="{FD920F2F-ED4B-4837-9101-67E58B717FDB}" srcOrd="0" destOrd="0" presId="urn:microsoft.com/office/officeart/2005/8/layout/hierarchy6"/>
    <dgm:cxn modelId="{15623427-F000-4150-9E39-D31B66979EFE}" type="presParOf" srcId="{FC1C29DF-B922-4707-BB6B-5A7BEE3DCFCC}" destId="{304FE72E-5AC0-438B-9CB8-5F3E27269E91}" srcOrd="2" destOrd="0" presId="urn:microsoft.com/office/officeart/2005/8/layout/hierarchy6"/>
    <dgm:cxn modelId="{29477C15-3001-481A-913B-3D6BB2EC5A90}" type="presParOf" srcId="{304FE72E-5AC0-438B-9CB8-5F3E27269E91}" destId="{1E764A59-5314-4DE0-BD16-E7AE346CAB79}" srcOrd="0" destOrd="0" presId="urn:microsoft.com/office/officeart/2005/8/layout/hierarchy6"/>
    <dgm:cxn modelId="{BAE3129C-E08E-465D-895E-F320CE275CA9}" type="presParOf" srcId="{304FE72E-5AC0-438B-9CB8-5F3E27269E91}" destId="{FF0CB3AF-855B-4905-AB8E-91936DC4E842}" srcOrd="1" destOrd="0" presId="urn:microsoft.com/office/officeart/2005/8/layout/hierarchy6"/>
    <dgm:cxn modelId="{C3BB8420-090C-40E8-A643-FD2063CDE346}" type="presParOf" srcId="{FC1C29DF-B922-4707-BB6B-5A7BEE3DCFCC}" destId="{A4DE116B-0B6A-46CA-A357-E0C411EFFC21}" srcOrd="3" destOrd="0" presId="urn:microsoft.com/office/officeart/2005/8/layout/hierarchy6"/>
    <dgm:cxn modelId="{A4773E80-5735-4067-AE31-22FF1F578F70}" type="presParOf" srcId="{A4DE116B-0B6A-46CA-A357-E0C411EFFC21}" destId="{BBE6EB7F-CF9C-43D1-8F78-BA591E0ADFEB}" srcOrd="0" destOrd="0" presId="urn:microsoft.com/office/officeart/2005/8/layout/hierarchy6"/>
    <dgm:cxn modelId="{3EDADAB5-5D3D-40EC-9DF7-E8B20C7663CC}" type="presParOf" srcId="{FC1C29DF-B922-4707-BB6B-5A7BEE3DCFCC}" destId="{264DA4C3-0138-46E2-8825-0C5733CFA43E}" srcOrd="4" destOrd="0" presId="urn:microsoft.com/office/officeart/2005/8/layout/hierarchy6"/>
    <dgm:cxn modelId="{69EE6401-8713-4C5C-91D0-1014BBE9AA65}" type="presParOf" srcId="{264DA4C3-0138-46E2-8825-0C5733CFA43E}" destId="{D98BC237-3325-4C0F-A6CE-427516C2CAFF}" srcOrd="0" destOrd="0" presId="urn:microsoft.com/office/officeart/2005/8/layout/hierarchy6"/>
    <dgm:cxn modelId="{06402A8F-748A-44B0-96D4-D9F2781AF254}" type="presParOf" srcId="{264DA4C3-0138-46E2-8825-0C5733CFA43E}" destId="{6850CE84-8C58-419D-9905-96C7980429D4}" srcOrd="1" destOrd="0" presId="urn:microsoft.com/office/officeart/2005/8/layout/hierarchy6"/>
    <dgm:cxn modelId="{7F21E6B3-DCAF-4033-858C-CDDA86681483}" type="presParOf" srcId="{FC1C29DF-B922-4707-BB6B-5A7BEE3DCFCC}" destId="{3DE0C493-F975-4BD3-A8DE-AB381F6D8B4B}" srcOrd="5" destOrd="0" presId="urn:microsoft.com/office/officeart/2005/8/layout/hierarchy6"/>
    <dgm:cxn modelId="{04A0389B-7A96-4B17-93AB-DA37F4C4D25C}" type="presParOf" srcId="{3DE0C493-F975-4BD3-A8DE-AB381F6D8B4B}" destId="{458C7DA7-6A8B-489D-AF70-1168B7006763}" srcOrd="0" destOrd="0" presId="urn:microsoft.com/office/officeart/2005/8/layout/hierarchy6"/>
    <dgm:cxn modelId="{67280D11-D5E5-44DC-A034-117A76265470}" type="presParOf" srcId="{FC1C29DF-B922-4707-BB6B-5A7BEE3DCFCC}" destId="{4DD15D4F-A3C3-4A86-A08B-741286382F5E}" srcOrd="6" destOrd="0" presId="urn:microsoft.com/office/officeart/2005/8/layout/hierarchy6"/>
    <dgm:cxn modelId="{2BED9140-FDAF-42E6-8D01-E25B3216C5B8}" type="presParOf" srcId="{4DD15D4F-A3C3-4A86-A08B-741286382F5E}" destId="{FD5DC163-9B82-48DB-9C7D-99B2559FFE70}" srcOrd="0" destOrd="0" presId="urn:microsoft.com/office/officeart/2005/8/layout/hierarchy6"/>
    <dgm:cxn modelId="{7C3F5388-D4B9-4314-8A3A-85D0CBE9C254}" type="presParOf" srcId="{4DD15D4F-A3C3-4A86-A08B-741286382F5E}" destId="{B592C20A-26AA-444F-9B61-5A0CF75D30A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C4576-580C-49F5-8961-1C654234BC4A}">
      <dsp:nvSpPr>
        <dsp:cNvPr id="0" name=""/>
        <dsp:cNvSpPr/>
      </dsp:nvSpPr>
      <dsp:spPr>
        <a:xfrm rot="5400000">
          <a:off x="610497" y="919363"/>
          <a:ext cx="807400" cy="9191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31DBE93-6FE8-45B0-B406-896B1BC04984}">
      <dsp:nvSpPr>
        <dsp:cNvPr id="0" name=""/>
        <dsp:cNvSpPr/>
      </dsp:nvSpPr>
      <dsp:spPr>
        <a:xfrm>
          <a:off x="396584" y="24343"/>
          <a:ext cx="1359187" cy="95138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Konzept</a:t>
          </a:r>
          <a:r>
            <a:rPr lang="en-US" sz="1900" kern="1200" dirty="0"/>
            <a:t> </a:t>
          </a:r>
          <a:r>
            <a:rPr lang="en-US" sz="1900" kern="1200" dirty="0" err="1"/>
            <a:t>Überlegen</a:t>
          </a:r>
          <a:endParaRPr lang="de-DE" sz="1900" kern="1200" dirty="0"/>
        </a:p>
      </dsp:txBody>
      <dsp:txXfrm>
        <a:off x="443035" y="70794"/>
        <a:ext cx="1266285" cy="858485"/>
      </dsp:txXfrm>
    </dsp:sp>
    <dsp:sp modelId="{C4C88144-8F1D-4E5E-914E-4A0532C38959}">
      <dsp:nvSpPr>
        <dsp:cNvPr id="0" name=""/>
        <dsp:cNvSpPr/>
      </dsp:nvSpPr>
      <dsp:spPr>
        <a:xfrm>
          <a:off x="1755772" y="115079"/>
          <a:ext cx="988543" cy="76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Wichtigst</a:t>
          </a:r>
          <a:endParaRPr lang="de-DE" sz="1400" kern="1200" dirty="0"/>
        </a:p>
      </dsp:txBody>
      <dsp:txXfrm>
        <a:off x="1755772" y="115079"/>
        <a:ext cx="988543" cy="768953"/>
      </dsp:txXfrm>
    </dsp:sp>
    <dsp:sp modelId="{8316A40E-F6DF-415D-BDC7-2B8C5CB1FA70}">
      <dsp:nvSpPr>
        <dsp:cNvPr id="0" name=""/>
        <dsp:cNvSpPr/>
      </dsp:nvSpPr>
      <dsp:spPr>
        <a:xfrm rot="5400000">
          <a:off x="1737408" y="1988085"/>
          <a:ext cx="807400" cy="9191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-5941255"/>
                <a:satOff val="27316"/>
                <a:lumOff val="876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-5941255"/>
                <a:satOff val="27316"/>
                <a:lumOff val="876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-5941255"/>
                <a:satOff val="27316"/>
                <a:lumOff val="876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D1822D4-630E-4A61-90A2-21A9EDE88C44}">
      <dsp:nvSpPr>
        <dsp:cNvPr id="0" name=""/>
        <dsp:cNvSpPr/>
      </dsp:nvSpPr>
      <dsp:spPr>
        <a:xfrm>
          <a:off x="1523496" y="1093065"/>
          <a:ext cx="1359187" cy="95138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UI </a:t>
          </a:r>
          <a:r>
            <a:rPr lang="de-DE" sz="1900" kern="1200" dirty="0" err="1"/>
            <a:t>Desing</a:t>
          </a:r>
          <a:endParaRPr lang="de-DE" sz="1900" kern="1200" dirty="0"/>
        </a:p>
      </dsp:txBody>
      <dsp:txXfrm>
        <a:off x="1569947" y="1139516"/>
        <a:ext cx="1266285" cy="858485"/>
      </dsp:txXfrm>
    </dsp:sp>
    <dsp:sp modelId="{4AA390F0-96CD-45F2-BA99-4D0B919D672F}">
      <dsp:nvSpPr>
        <dsp:cNvPr id="0" name=""/>
        <dsp:cNvSpPr/>
      </dsp:nvSpPr>
      <dsp:spPr>
        <a:xfrm>
          <a:off x="2999801" y="1283373"/>
          <a:ext cx="1936922" cy="61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Skizz</a:t>
          </a:r>
          <a:r>
            <a:rPr lang="de-DE" sz="1400" kern="1200" dirty="0"/>
            <a:t> auf Papier</a:t>
          </a:r>
        </a:p>
      </dsp:txBody>
      <dsp:txXfrm>
        <a:off x="2999801" y="1283373"/>
        <a:ext cx="1936922" cy="618576"/>
      </dsp:txXfrm>
    </dsp:sp>
    <dsp:sp modelId="{E2B2476B-C473-4395-9248-9749D36DBCCC}">
      <dsp:nvSpPr>
        <dsp:cNvPr id="0" name=""/>
        <dsp:cNvSpPr/>
      </dsp:nvSpPr>
      <dsp:spPr>
        <a:xfrm rot="5400000">
          <a:off x="2864319" y="3056807"/>
          <a:ext cx="807400" cy="9191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-11882510"/>
                <a:satOff val="54632"/>
                <a:lumOff val="175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-11882510"/>
                <a:satOff val="54632"/>
                <a:lumOff val="175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-11882510"/>
                <a:satOff val="54632"/>
                <a:lumOff val="175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C1F79C7-C6A8-4F79-B594-BD7033F01DD3}">
      <dsp:nvSpPr>
        <dsp:cNvPr id="0" name=""/>
        <dsp:cNvSpPr/>
      </dsp:nvSpPr>
      <dsp:spPr>
        <a:xfrm>
          <a:off x="2650407" y="2161787"/>
          <a:ext cx="1359187" cy="95138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Coding Spiel Logik</a:t>
          </a:r>
        </a:p>
      </dsp:txBody>
      <dsp:txXfrm>
        <a:off x="2696858" y="2208238"/>
        <a:ext cx="1266285" cy="858485"/>
      </dsp:txXfrm>
    </dsp:sp>
    <dsp:sp modelId="{7FFEF198-B3CC-47D6-A4E1-AAC1259E6AD6}">
      <dsp:nvSpPr>
        <dsp:cNvPr id="0" name=""/>
        <dsp:cNvSpPr/>
      </dsp:nvSpPr>
      <dsp:spPr>
        <a:xfrm>
          <a:off x="4112991" y="2252523"/>
          <a:ext cx="1366968" cy="76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Anhand UI</a:t>
          </a:r>
        </a:p>
      </dsp:txBody>
      <dsp:txXfrm>
        <a:off x="4112991" y="2252523"/>
        <a:ext cx="1366968" cy="768953"/>
      </dsp:txXfrm>
    </dsp:sp>
    <dsp:sp modelId="{BF26255F-4B18-4AD6-89AE-4ACCCFD94BFB}">
      <dsp:nvSpPr>
        <dsp:cNvPr id="0" name=""/>
        <dsp:cNvSpPr/>
      </dsp:nvSpPr>
      <dsp:spPr>
        <a:xfrm>
          <a:off x="3777318" y="3230509"/>
          <a:ext cx="1359187" cy="95138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Debug</a:t>
          </a:r>
          <a:endParaRPr lang="de-DE" sz="1900" kern="1200" dirty="0"/>
        </a:p>
      </dsp:txBody>
      <dsp:txXfrm>
        <a:off x="3823769" y="3276960"/>
        <a:ext cx="1266285" cy="858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DC163-9B82-48DB-9C7D-99B2559FFE70}">
      <dsp:nvSpPr>
        <dsp:cNvPr id="0" name=""/>
        <dsp:cNvSpPr/>
      </dsp:nvSpPr>
      <dsp:spPr>
        <a:xfrm>
          <a:off x="0" y="2228319"/>
          <a:ext cx="5807392" cy="420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Ebene4</a:t>
          </a:r>
        </a:p>
      </dsp:txBody>
      <dsp:txXfrm>
        <a:off x="0" y="2228319"/>
        <a:ext cx="1742217" cy="420809"/>
      </dsp:txXfrm>
    </dsp:sp>
    <dsp:sp modelId="{D98BC237-3325-4C0F-A6CE-427516C2CAFF}">
      <dsp:nvSpPr>
        <dsp:cNvPr id="0" name=""/>
        <dsp:cNvSpPr/>
      </dsp:nvSpPr>
      <dsp:spPr>
        <a:xfrm>
          <a:off x="0" y="1737375"/>
          <a:ext cx="5807392" cy="420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Ebene3</a:t>
          </a:r>
        </a:p>
      </dsp:txBody>
      <dsp:txXfrm>
        <a:off x="0" y="1737375"/>
        <a:ext cx="1742217" cy="420809"/>
      </dsp:txXfrm>
    </dsp:sp>
    <dsp:sp modelId="{1E764A59-5314-4DE0-BD16-E7AE346CAB79}">
      <dsp:nvSpPr>
        <dsp:cNvPr id="0" name=""/>
        <dsp:cNvSpPr/>
      </dsp:nvSpPr>
      <dsp:spPr>
        <a:xfrm>
          <a:off x="0" y="1246431"/>
          <a:ext cx="5807392" cy="420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Ebene2</a:t>
          </a:r>
        </a:p>
      </dsp:txBody>
      <dsp:txXfrm>
        <a:off x="0" y="1246431"/>
        <a:ext cx="1742217" cy="420809"/>
      </dsp:txXfrm>
    </dsp:sp>
    <dsp:sp modelId="{4A667961-3ED6-49D6-8F9A-3E73B1045499}">
      <dsp:nvSpPr>
        <dsp:cNvPr id="0" name=""/>
        <dsp:cNvSpPr/>
      </dsp:nvSpPr>
      <dsp:spPr>
        <a:xfrm>
          <a:off x="0" y="755487"/>
          <a:ext cx="5807392" cy="420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Ebene1</a:t>
          </a:r>
        </a:p>
      </dsp:txBody>
      <dsp:txXfrm>
        <a:off x="0" y="755487"/>
        <a:ext cx="1742217" cy="420809"/>
      </dsp:txXfrm>
    </dsp:sp>
    <dsp:sp modelId="{4E7A4DD4-55C6-420D-9C03-C44D6905A493}">
      <dsp:nvSpPr>
        <dsp:cNvPr id="0" name=""/>
        <dsp:cNvSpPr/>
      </dsp:nvSpPr>
      <dsp:spPr>
        <a:xfrm>
          <a:off x="3111817" y="790555"/>
          <a:ext cx="526011" cy="35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Main</a:t>
          </a:r>
        </a:p>
      </dsp:txBody>
      <dsp:txXfrm>
        <a:off x="3122088" y="800826"/>
        <a:ext cx="505469" cy="330132"/>
      </dsp:txXfrm>
    </dsp:sp>
    <dsp:sp modelId="{3ECFD7BB-8B72-4535-BE65-A66856E0FB86}">
      <dsp:nvSpPr>
        <dsp:cNvPr id="0" name=""/>
        <dsp:cNvSpPr/>
      </dsp:nvSpPr>
      <dsp:spPr>
        <a:xfrm>
          <a:off x="2349101" y="1141229"/>
          <a:ext cx="1025722" cy="140269"/>
        </a:xfrm>
        <a:custGeom>
          <a:avLst/>
          <a:gdLst/>
          <a:ahLst/>
          <a:cxnLst/>
          <a:rect l="0" t="0" r="0" b="0"/>
          <a:pathLst>
            <a:path>
              <a:moveTo>
                <a:pt x="1025722" y="0"/>
              </a:moveTo>
              <a:lnTo>
                <a:pt x="1025722" y="70134"/>
              </a:lnTo>
              <a:lnTo>
                <a:pt x="0" y="70134"/>
              </a:lnTo>
              <a:lnTo>
                <a:pt x="0" y="14026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51A85-31D1-4CBD-BD4F-2A67E2CFCC25}">
      <dsp:nvSpPr>
        <dsp:cNvPr id="0" name=""/>
        <dsp:cNvSpPr/>
      </dsp:nvSpPr>
      <dsp:spPr>
        <a:xfrm>
          <a:off x="2086095" y="1281498"/>
          <a:ext cx="526011" cy="35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Fenster1</a:t>
          </a:r>
        </a:p>
      </dsp:txBody>
      <dsp:txXfrm>
        <a:off x="2096366" y="1291769"/>
        <a:ext cx="505469" cy="330132"/>
      </dsp:txXfrm>
    </dsp:sp>
    <dsp:sp modelId="{157DF242-591B-461D-A1C6-1203B2C02672}">
      <dsp:nvSpPr>
        <dsp:cNvPr id="0" name=""/>
        <dsp:cNvSpPr/>
      </dsp:nvSpPr>
      <dsp:spPr>
        <a:xfrm>
          <a:off x="2007194" y="1632173"/>
          <a:ext cx="341907" cy="140269"/>
        </a:xfrm>
        <a:custGeom>
          <a:avLst/>
          <a:gdLst/>
          <a:ahLst/>
          <a:cxnLst/>
          <a:rect l="0" t="0" r="0" b="0"/>
          <a:pathLst>
            <a:path>
              <a:moveTo>
                <a:pt x="341907" y="0"/>
              </a:moveTo>
              <a:lnTo>
                <a:pt x="341907" y="70134"/>
              </a:lnTo>
              <a:lnTo>
                <a:pt x="0" y="70134"/>
              </a:lnTo>
              <a:lnTo>
                <a:pt x="0" y="14026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D069D-7638-48B1-80CA-D16AE2031305}">
      <dsp:nvSpPr>
        <dsp:cNvPr id="0" name=""/>
        <dsp:cNvSpPr/>
      </dsp:nvSpPr>
      <dsp:spPr>
        <a:xfrm>
          <a:off x="1744188" y="1772442"/>
          <a:ext cx="526011" cy="35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Attr.</a:t>
          </a:r>
        </a:p>
      </dsp:txBody>
      <dsp:txXfrm>
        <a:off x="1754459" y="1782713"/>
        <a:ext cx="505469" cy="330132"/>
      </dsp:txXfrm>
    </dsp:sp>
    <dsp:sp modelId="{0440C2A5-FF88-4BAA-8391-D21F44C03EA7}">
      <dsp:nvSpPr>
        <dsp:cNvPr id="0" name=""/>
        <dsp:cNvSpPr/>
      </dsp:nvSpPr>
      <dsp:spPr>
        <a:xfrm>
          <a:off x="2349101" y="1632173"/>
          <a:ext cx="341907" cy="140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34"/>
              </a:lnTo>
              <a:lnTo>
                <a:pt x="341907" y="70134"/>
              </a:lnTo>
              <a:lnTo>
                <a:pt x="341907" y="14026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BF9B1-7E4B-47AD-BD14-783B80E4C417}">
      <dsp:nvSpPr>
        <dsp:cNvPr id="0" name=""/>
        <dsp:cNvSpPr/>
      </dsp:nvSpPr>
      <dsp:spPr>
        <a:xfrm>
          <a:off x="2428003" y="1772442"/>
          <a:ext cx="526011" cy="35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Methode</a:t>
          </a:r>
        </a:p>
      </dsp:txBody>
      <dsp:txXfrm>
        <a:off x="2438274" y="1782713"/>
        <a:ext cx="505469" cy="330132"/>
      </dsp:txXfrm>
    </dsp:sp>
    <dsp:sp modelId="{5A68E758-B656-4739-938F-72949C4155EB}">
      <dsp:nvSpPr>
        <dsp:cNvPr id="0" name=""/>
        <dsp:cNvSpPr/>
      </dsp:nvSpPr>
      <dsp:spPr>
        <a:xfrm>
          <a:off x="2007194" y="2123117"/>
          <a:ext cx="683814" cy="140269"/>
        </a:xfrm>
        <a:custGeom>
          <a:avLst/>
          <a:gdLst/>
          <a:ahLst/>
          <a:cxnLst/>
          <a:rect l="0" t="0" r="0" b="0"/>
          <a:pathLst>
            <a:path>
              <a:moveTo>
                <a:pt x="683814" y="0"/>
              </a:moveTo>
              <a:lnTo>
                <a:pt x="683814" y="70134"/>
              </a:lnTo>
              <a:lnTo>
                <a:pt x="0" y="70134"/>
              </a:lnTo>
              <a:lnTo>
                <a:pt x="0" y="14026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25359-88FD-43F4-9BC0-AD96E8688B08}">
      <dsp:nvSpPr>
        <dsp:cNvPr id="0" name=""/>
        <dsp:cNvSpPr/>
      </dsp:nvSpPr>
      <dsp:spPr>
        <a:xfrm>
          <a:off x="1744188" y="2263386"/>
          <a:ext cx="526011" cy="35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 err="1"/>
            <a:t>HolenName</a:t>
          </a:r>
          <a:endParaRPr lang="de-DE" sz="600" kern="1200" dirty="0"/>
        </a:p>
      </dsp:txBody>
      <dsp:txXfrm>
        <a:off x="1754459" y="2273657"/>
        <a:ext cx="505469" cy="330132"/>
      </dsp:txXfrm>
    </dsp:sp>
    <dsp:sp modelId="{1FA8CEE0-54CB-4D6D-96C8-4DA60E5F7D34}">
      <dsp:nvSpPr>
        <dsp:cNvPr id="0" name=""/>
        <dsp:cNvSpPr/>
      </dsp:nvSpPr>
      <dsp:spPr>
        <a:xfrm>
          <a:off x="2645288" y="2123117"/>
          <a:ext cx="91440" cy="1402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6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0F474-5C34-457A-85A7-AE0C1D9A1BE9}">
      <dsp:nvSpPr>
        <dsp:cNvPr id="0" name=""/>
        <dsp:cNvSpPr/>
      </dsp:nvSpPr>
      <dsp:spPr>
        <a:xfrm>
          <a:off x="2428003" y="2263386"/>
          <a:ext cx="526011" cy="35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Spielen</a:t>
          </a:r>
        </a:p>
      </dsp:txBody>
      <dsp:txXfrm>
        <a:off x="2438274" y="2273657"/>
        <a:ext cx="505469" cy="330132"/>
      </dsp:txXfrm>
    </dsp:sp>
    <dsp:sp modelId="{8EEEE8E5-FA10-4C62-8196-F1C842F181E4}">
      <dsp:nvSpPr>
        <dsp:cNvPr id="0" name=""/>
        <dsp:cNvSpPr/>
      </dsp:nvSpPr>
      <dsp:spPr>
        <a:xfrm>
          <a:off x="2691008" y="2123117"/>
          <a:ext cx="683814" cy="140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34"/>
              </a:lnTo>
              <a:lnTo>
                <a:pt x="683814" y="70134"/>
              </a:lnTo>
              <a:lnTo>
                <a:pt x="683814" y="14026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61AAA-966A-4767-BCA2-43495AD7E73E}">
      <dsp:nvSpPr>
        <dsp:cNvPr id="0" name=""/>
        <dsp:cNvSpPr/>
      </dsp:nvSpPr>
      <dsp:spPr>
        <a:xfrm>
          <a:off x="3111817" y="2263386"/>
          <a:ext cx="526011" cy="35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Top3</a:t>
          </a:r>
        </a:p>
      </dsp:txBody>
      <dsp:txXfrm>
        <a:off x="3122088" y="2273657"/>
        <a:ext cx="505469" cy="330132"/>
      </dsp:txXfrm>
    </dsp:sp>
    <dsp:sp modelId="{54955BC7-EF1B-4D8D-813F-77921CE3ACEC}">
      <dsp:nvSpPr>
        <dsp:cNvPr id="0" name=""/>
        <dsp:cNvSpPr/>
      </dsp:nvSpPr>
      <dsp:spPr>
        <a:xfrm>
          <a:off x="3374823" y="1141229"/>
          <a:ext cx="1025722" cy="140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34"/>
              </a:lnTo>
              <a:lnTo>
                <a:pt x="1025722" y="70134"/>
              </a:lnTo>
              <a:lnTo>
                <a:pt x="1025722" y="14026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DDD7D-B9DC-4DE1-BF6B-19EB797061FC}">
      <dsp:nvSpPr>
        <dsp:cNvPr id="0" name=""/>
        <dsp:cNvSpPr/>
      </dsp:nvSpPr>
      <dsp:spPr>
        <a:xfrm>
          <a:off x="4137539" y="1281498"/>
          <a:ext cx="526011" cy="35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Fenster2</a:t>
          </a:r>
        </a:p>
      </dsp:txBody>
      <dsp:txXfrm>
        <a:off x="4147810" y="1291769"/>
        <a:ext cx="505469" cy="330132"/>
      </dsp:txXfrm>
    </dsp:sp>
    <dsp:sp modelId="{22556D75-14E1-4262-B10C-1678DF001BD9}">
      <dsp:nvSpPr>
        <dsp:cNvPr id="0" name=""/>
        <dsp:cNvSpPr/>
      </dsp:nvSpPr>
      <dsp:spPr>
        <a:xfrm>
          <a:off x="4102491" y="1632173"/>
          <a:ext cx="298053" cy="149011"/>
        </a:xfrm>
        <a:custGeom>
          <a:avLst/>
          <a:gdLst/>
          <a:ahLst/>
          <a:cxnLst/>
          <a:rect l="0" t="0" r="0" b="0"/>
          <a:pathLst>
            <a:path>
              <a:moveTo>
                <a:pt x="298053" y="0"/>
              </a:moveTo>
              <a:lnTo>
                <a:pt x="298053" y="74505"/>
              </a:lnTo>
              <a:lnTo>
                <a:pt x="0" y="74505"/>
              </a:lnTo>
              <a:lnTo>
                <a:pt x="0" y="14901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B558C-E96A-4436-A400-CBF7E8F1EB15}">
      <dsp:nvSpPr>
        <dsp:cNvPr id="0" name=""/>
        <dsp:cNvSpPr/>
      </dsp:nvSpPr>
      <dsp:spPr>
        <a:xfrm>
          <a:off x="3839486" y="1781185"/>
          <a:ext cx="526011" cy="35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Attr.</a:t>
          </a:r>
        </a:p>
      </dsp:txBody>
      <dsp:txXfrm>
        <a:off x="3849757" y="1791456"/>
        <a:ext cx="505469" cy="330132"/>
      </dsp:txXfrm>
    </dsp:sp>
    <dsp:sp modelId="{868E1342-96C7-431D-98C4-D3ACDDCC20F2}">
      <dsp:nvSpPr>
        <dsp:cNvPr id="0" name=""/>
        <dsp:cNvSpPr/>
      </dsp:nvSpPr>
      <dsp:spPr>
        <a:xfrm>
          <a:off x="4400545" y="1632173"/>
          <a:ext cx="341907" cy="140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34"/>
              </a:lnTo>
              <a:lnTo>
                <a:pt x="341907" y="70134"/>
              </a:lnTo>
              <a:lnTo>
                <a:pt x="341907" y="14026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026C9-DB87-4E0A-9D32-085041A4BB6A}">
      <dsp:nvSpPr>
        <dsp:cNvPr id="0" name=""/>
        <dsp:cNvSpPr/>
      </dsp:nvSpPr>
      <dsp:spPr>
        <a:xfrm>
          <a:off x="4479447" y="1772442"/>
          <a:ext cx="526011" cy="35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Methode</a:t>
          </a:r>
        </a:p>
      </dsp:txBody>
      <dsp:txXfrm>
        <a:off x="4489718" y="1782713"/>
        <a:ext cx="505469" cy="330132"/>
      </dsp:txXfrm>
    </dsp:sp>
    <dsp:sp modelId="{D12C047E-ABD2-4C6C-A07B-503EB2E84B77}">
      <dsp:nvSpPr>
        <dsp:cNvPr id="0" name=""/>
        <dsp:cNvSpPr/>
      </dsp:nvSpPr>
      <dsp:spPr>
        <a:xfrm>
          <a:off x="4058638" y="2123117"/>
          <a:ext cx="683814" cy="140269"/>
        </a:xfrm>
        <a:custGeom>
          <a:avLst/>
          <a:gdLst/>
          <a:ahLst/>
          <a:cxnLst/>
          <a:rect l="0" t="0" r="0" b="0"/>
          <a:pathLst>
            <a:path>
              <a:moveTo>
                <a:pt x="683814" y="0"/>
              </a:moveTo>
              <a:lnTo>
                <a:pt x="683814" y="70134"/>
              </a:lnTo>
              <a:lnTo>
                <a:pt x="0" y="70134"/>
              </a:lnTo>
              <a:lnTo>
                <a:pt x="0" y="14026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44A02-F547-477C-A7F7-77863E453725}">
      <dsp:nvSpPr>
        <dsp:cNvPr id="0" name=""/>
        <dsp:cNvSpPr/>
      </dsp:nvSpPr>
      <dsp:spPr>
        <a:xfrm>
          <a:off x="3795632" y="2263386"/>
          <a:ext cx="526011" cy="35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Manuell</a:t>
          </a:r>
        </a:p>
      </dsp:txBody>
      <dsp:txXfrm>
        <a:off x="3805903" y="2273657"/>
        <a:ext cx="505469" cy="330132"/>
      </dsp:txXfrm>
    </dsp:sp>
    <dsp:sp modelId="{7ABFDE43-0C6F-4057-88F5-9E1EA0176499}">
      <dsp:nvSpPr>
        <dsp:cNvPr id="0" name=""/>
        <dsp:cNvSpPr/>
      </dsp:nvSpPr>
      <dsp:spPr>
        <a:xfrm>
          <a:off x="4696732" y="2123117"/>
          <a:ext cx="91440" cy="1402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6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58233-7FCA-4BD4-8F46-4E554A207948}">
      <dsp:nvSpPr>
        <dsp:cNvPr id="0" name=""/>
        <dsp:cNvSpPr/>
      </dsp:nvSpPr>
      <dsp:spPr>
        <a:xfrm>
          <a:off x="4479447" y="2263386"/>
          <a:ext cx="526011" cy="35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Voice</a:t>
          </a:r>
        </a:p>
      </dsp:txBody>
      <dsp:txXfrm>
        <a:off x="4489718" y="2273657"/>
        <a:ext cx="505469" cy="330132"/>
      </dsp:txXfrm>
    </dsp:sp>
    <dsp:sp modelId="{DEEF46A5-74EB-43E9-9A75-7B1FF55B3E85}">
      <dsp:nvSpPr>
        <dsp:cNvPr id="0" name=""/>
        <dsp:cNvSpPr/>
      </dsp:nvSpPr>
      <dsp:spPr>
        <a:xfrm>
          <a:off x="4742452" y="2123117"/>
          <a:ext cx="683814" cy="140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34"/>
              </a:lnTo>
              <a:lnTo>
                <a:pt x="683814" y="70134"/>
              </a:lnTo>
              <a:lnTo>
                <a:pt x="683814" y="14026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CDA44-F494-4D9D-AF7E-250012382723}">
      <dsp:nvSpPr>
        <dsp:cNvPr id="0" name=""/>
        <dsp:cNvSpPr/>
      </dsp:nvSpPr>
      <dsp:spPr>
        <a:xfrm>
          <a:off x="5163262" y="2263386"/>
          <a:ext cx="526011" cy="350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…</a:t>
          </a:r>
        </a:p>
      </dsp:txBody>
      <dsp:txXfrm>
        <a:off x="5173533" y="2273657"/>
        <a:ext cx="505469" cy="330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19F2-6D21-45CD-80D3-23E678BB7304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DE1-AB4D-451A-B17E-10CB5544F0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51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19F2-6D21-45CD-80D3-23E678BB7304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DE1-AB4D-451A-B17E-10CB5544F0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73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19F2-6D21-45CD-80D3-23E678BB7304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DE1-AB4D-451A-B17E-10CB5544F0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34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19F2-6D21-45CD-80D3-23E678BB7304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DE1-AB4D-451A-B17E-10CB5544F0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40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19F2-6D21-45CD-80D3-23E678BB7304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DE1-AB4D-451A-B17E-10CB5544F0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68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19F2-6D21-45CD-80D3-23E678BB7304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DE1-AB4D-451A-B17E-10CB5544F0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40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19F2-6D21-45CD-80D3-23E678BB7304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DE1-AB4D-451A-B17E-10CB5544F0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35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19F2-6D21-45CD-80D3-23E678BB7304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DE1-AB4D-451A-B17E-10CB5544F0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19F2-6D21-45CD-80D3-23E678BB7304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DE1-AB4D-451A-B17E-10CB5544F0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36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19F2-6D21-45CD-80D3-23E678BB7304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DE1-AB4D-451A-B17E-10CB5544F0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90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19F2-6D21-45CD-80D3-23E678BB7304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DE1-AB4D-451A-B17E-10CB5544F0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5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C319F2-6D21-45CD-80D3-23E678BB7304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34DE1-AB4D-451A-B17E-10CB5544F0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40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ED87C62-B77E-F4FD-EE17-F926B9E65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388799"/>
              </p:ext>
            </p:extLst>
          </p:nvPr>
        </p:nvGraphicFramePr>
        <p:xfrm>
          <a:off x="749808" y="4108704"/>
          <a:ext cx="5583936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3B86DD1F-CF2E-F731-2E27-4573F535B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028" y="2012823"/>
            <a:ext cx="4885944" cy="16705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E64D2F0-6688-2610-4D38-E6ABCCEE9423}"/>
              </a:ext>
            </a:extLst>
          </p:cNvPr>
          <p:cNvSpPr txBox="1"/>
          <p:nvPr/>
        </p:nvSpPr>
        <p:spPr>
          <a:xfrm>
            <a:off x="912876" y="474460"/>
            <a:ext cx="477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Jinwen Qin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9E1725-B71C-30B7-1C00-E715E979A368}"/>
              </a:ext>
            </a:extLst>
          </p:cNvPr>
          <p:cNvSpPr txBox="1"/>
          <p:nvPr/>
        </p:nvSpPr>
        <p:spPr>
          <a:xfrm>
            <a:off x="912876" y="936125"/>
            <a:ext cx="5189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Projekt: Stein Papier Schere</a:t>
            </a:r>
          </a:p>
          <a:p>
            <a:endParaRPr lang="de-DE" dirty="0"/>
          </a:p>
          <a:p>
            <a:r>
              <a:rPr lang="de-DE" dirty="0"/>
              <a:t>	UI ist der beste Weg, OOP zu implementieren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B124E2-8F3A-530E-2359-41C22A7A115A}"/>
              </a:ext>
            </a:extLst>
          </p:cNvPr>
          <p:cNvSpPr txBox="1"/>
          <p:nvPr/>
        </p:nvSpPr>
        <p:spPr>
          <a:xfrm>
            <a:off x="749808" y="3683385"/>
            <a:ext cx="1738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Flowchart:</a:t>
            </a:r>
          </a:p>
        </p:txBody>
      </p:sp>
    </p:spTree>
    <p:extLst>
      <p:ext uri="{BB962C8B-B14F-4D97-AF65-F5344CB8AC3E}">
        <p14:creationId xmlns:p14="http://schemas.microsoft.com/office/powerpoint/2010/main" val="419783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220EC0F-73FA-17FF-F420-675BEC09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65" y="3212756"/>
            <a:ext cx="2811399" cy="23865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B7B4B4-197B-DDD7-F3B6-9136FFCC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865" y="6209605"/>
            <a:ext cx="3139440" cy="218797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4436342-B2BB-C46C-5A1A-2A10A3D96E11}"/>
              </a:ext>
            </a:extLst>
          </p:cNvPr>
          <p:cNvSpPr txBox="1"/>
          <p:nvPr/>
        </p:nvSpPr>
        <p:spPr>
          <a:xfrm>
            <a:off x="1517332" y="838117"/>
            <a:ext cx="3035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UI-Design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9B2BA04-5FFA-2DFA-087F-19D4CEA76C6D}"/>
              </a:ext>
            </a:extLst>
          </p:cNvPr>
          <p:cNvSpPr txBox="1"/>
          <p:nvPr/>
        </p:nvSpPr>
        <p:spPr>
          <a:xfrm>
            <a:off x="1517332" y="1707253"/>
            <a:ext cx="382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Zuerst grob Skizze zeichnen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Danach Inhalt befüllen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Bild auf Copyright achten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Bild von AI erstellen lassen</a:t>
            </a:r>
          </a:p>
        </p:txBody>
      </p:sp>
    </p:spTree>
    <p:extLst>
      <p:ext uri="{BB962C8B-B14F-4D97-AF65-F5344CB8AC3E}">
        <p14:creationId xmlns:p14="http://schemas.microsoft.com/office/powerpoint/2010/main" val="297459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3C4C-7CB2-D088-ABF4-D9C777FA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Struktur Code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AADFAE6-5606-68F9-BBC4-75B0DD94D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608576"/>
              </p:ext>
            </p:extLst>
          </p:nvPr>
        </p:nvGraphicFramePr>
        <p:xfrm>
          <a:off x="579121" y="2968752"/>
          <a:ext cx="5807392" cy="340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CBD4C11E-08F0-B010-3928-C47E76EB7E00}"/>
              </a:ext>
            </a:extLst>
          </p:cNvPr>
          <p:cNvSpPr txBox="1"/>
          <p:nvPr/>
        </p:nvSpPr>
        <p:spPr>
          <a:xfrm>
            <a:off x="579121" y="1944624"/>
            <a:ext cx="657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Anhang UI zu programmieren!!!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 möglichst als Method des Widgets definieren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Hierarchie immer klar im Kopf</a:t>
            </a:r>
          </a:p>
          <a:p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DE5A0DF-9C27-114D-7965-1054055163CA}"/>
              </a:ext>
            </a:extLst>
          </p:cNvPr>
          <p:cNvSpPr/>
          <p:nvPr/>
        </p:nvSpPr>
        <p:spPr>
          <a:xfrm rot="19092583">
            <a:off x="2030113" y="3823168"/>
            <a:ext cx="1155672" cy="466292"/>
          </a:xfrm>
          <a:prstGeom prst="rightArrow">
            <a:avLst>
              <a:gd name="adj1" fmla="val 50000"/>
              <a:gd name="adj2" fmla="val 386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Import</a:t>
            </a:r>
          </a:p>
        </p:txBody>
      </p:sp>
      <p:sp>
        <p:nvSpPr>
          <p:cNvPr id="12" name="Pfeil: nach links 11">
            <a:extLst>
              <a:ext uri="{FF2B5EF4-FFF2-40B4-BE49-F238E27FC236}">
                <a16:creationId xmlns:a16="http://schemas.microsoft.com/office/drawing/2014/main" id="{C609A7DD-4DA0-6C5C-15EA-3592A636740B}"/>
              </a:ext>
            </a:extLst>
          </p:cNvPr>
          <p:cNvSpPr/>
          <p:nvPr/>
        </p:nvSpPr>
        <p:spPr>
          <a:xfrm rot="2258479">
            <a:off x="5016578" y="3907023"/>
            <a:ext cx="1363265" cy="4864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Import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6550C38-B909-D1D4-2319-C32DCAB42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6128" y="7223760"/>
            <a:ext cx="3444240" cy="24398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68C96D5-171C-2240-5578-5C5E3FDB0BE3}"/>
              </a:ext>
            </a:extLst>
          </p:cNvPr>
          <p:cNvSpPr txBox="1"/>
          <p:nvPr/>
        </p:nvSpPr>
        <p:spPr>
          <a:xfrm>
            <a:off x="975360" y="6373368"/>
            <a:ext cx="501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/>
              <a:t>Debug</a:t>
            </a:r>
            <a:r>
              <a:rPr lang="de-DE" sz="3200" b="1" dirty="0"/>
              <a:t> mit Geduld</a:t>
            </a:r>
          </a:p>
        </p:txBody>
      </p:sp>
    </p:spTree>
    <p:extLst>
      <p:ext uri="{BB962C8B-B14F-4D97-AF65-F5344CB8AC3E}">
        <p14:creationId xmlns:p14="http://schemas.microsoft.com/office/powerpoint/2010/main" val="88524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</Words>
  <Application>Microsoft Office PowerPoint</Application>
  <PresentationFormat>A4-Papier (210 x 297 mm)</PresentationFormat>
  <Paragraphs>41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Struktur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Jinwen Qin</dc:creator>
  <cp:lastModifiedBy>Jinwen Qin</cp:lastModifiedBy>
  <cp:revision>4</cp:revision>
  <dcterms:created xsi:type="dcterms:W3CDTF">2024-04-22T12:00:13Z</dcterms:created>
  <dcterms:modified xsi:type="dcterms:W3CDTF">2024-04-24T12:14:53Z</dcterms:modified>
</cp:coreProperties>
</file>