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4E583"/>
    <a:srgbClr val="00ACFF"/>
    <a:srgbClr val="00FF99"/>
    <a:srgbClr val="F0F0F0"/>
    <a:srgbClr val="000000"/>
    <a:srgbClr val="FEFAF1"/>
    <a:srgbClr val="00D3EF"/>
    <a:srgbClr val="023108"/>
    <a:srgbClr val="172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07C0A-2511-4736-B726-FC1AF0419F45}" v="79" dt="2025-05-07T02:45:49.7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8" autoAdjust="0"/>
    <p:restoredTop sz="94660"/>
  </p:normalViewPr>
  <p:slideViewPr>
    <p:cSldViewPr snapToGrid="0">
      <p:cViewPr varScale="1">
        <p:scale>
          <a:sx n="92" d="100"/>
          <a:sy n="92" d="100"/>
        </p:scale>
        <p:origin x="3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5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규택" userId="bb9714a7-da7a-401c-8668-da88e81e713e" providerId="ADAL" clId="{F12CE7AA-FD68-4FDC-8B07-5D2D2BEC3030}"/>
    <pc:docChg chg="modSld">
      <pc:chgData name="김규택" userId="bb9714a7-da7a-401c-8668-da88e81e713e" providerId="ADAL" clId="{F12CE7AA-FD68-4FDC-8B07-5D2D2BEC3030}" dt="2025-05-06T23:59:29.725" v="3" actId="20577"/>
      <pc:docMkLst>
        <pc:docMk/>
      </pc:docMkLst>
      <pc:sldChg chg="modSp mod">
        <pc:chgData name="김규택" userId="bb9714a7-da7a-401c-8668-da88e81e713e" providerId="ADAL" clId="{F12CE7AA-FD68-4FDC-8B07-5D2D2BEC3030}" dt="2025-05-06T23:59:29.725" v="3" actId="20577"/>
        <pc:sldMkLst>
          <pc:docMk/>
          <pc:sldMk cId="2379288562" sldId="279"/>
        </pc:sldMkLst>
        <pc:spChg chg="mod">
          <ac:chgData name="김규택" userId="bb9714a7-da7a-401c-8668-da88e81e713e" providerId="ADAL" clId="{F12CE7AA-FD68-4FDC-8B07-5D2D2BEC3030}" dt="2025-05-06T23:59:29.725" v="3" actId="20577"/>
          <ac:spMkLst>
            <pc:docMk/>
            <pc:sldMk cId="2379288562" sldId="279"/>
            <ac:spMk id="8" creationId="{E2794EA3-5903-EF7A-FF67-ED90254A10D6}"/>
          </ac:spMkLst>
        </pc:spChg>
      </pc:sldChg>
    </pc:docChg>
  </pc:docChgLst>
  <pc:docChgLst>
    <pc:chgData name="김규택" userId="bb9714a7-da7a-401c-8668-da88e81e713e" providerId="ADAL" clId="{69AE82EF-DCC5-4359-B4FA-53199C425FD7}"/>
    <pc:docChg chg="delSld">
      <pc:chgData name="김규택" userId="bb9714a7-da7a-401c-8668-da88e81e713e" providerId="ADAL" clId="{69AE82EF-DCC5-4359-B4FA-53199C425FD7}" dt="2025-05-07T04:27:05.077" v="1" actId="2696"/>
      <pc:docMkLst>
        <pc:docMk/>
      </pc:docMkLst>
      <pc:sldChg chg="del">
        <pc:chgData name="김규택" userId="bb9714a7-da7a-401c-8668-da88e81e713e" providerId="ADAL" clId="{69AE82EF-DCC5-4359-B4FA-53199C425FD7}" dt="2025-05-07T04:27:00.825" v="0" actId="2696"/>
        <pc:sldMkLst>
          <pc:docMk/>
          <pc:sldMk cId="53365344" sldId="277"/>
        </pc:sldMkLst>
      </pc:sldChg>
      <pc:sldChg chg="del">
        <pc:chgData name="김규택" userId="bb9714a7-da7a-401c-8668-da88e81e713e" providerId="ADAL" clId="{69AE82EF-DCC5-4359-B4FA-53199C425FD7}" dt="2025-05-07T04:27:00.825" v="0" actId="2696"/>
        <pc:sldMkLst>
          <pc:docMk/>
          <pc:sldMk cId="2379288562" sldId="279"/>
        </pc:sldMkLst>
      </pc:sldChg>
      <pc:sldChg chg="del">
        <pc:chgData name="김규택" userId="bb9714a7-da7a-401c-8668-da88e81e713e" providerId="ADAL" clId="{69AE82EF-DCC5-4359-B4FA-53199C425FD7}" dt="2025-05-07T04:27:00.825" v="0" actId="2696"/>
        <pc:sldMkLst>
          <pc:docMk/>
          <pc:sldMk cId="2597888555" sldId="280"/>
        </pc:sldMkLst>
      </pc:sldChg>
      <pc:sldChg chg="del">
        <pc:chgData name="김규택" userId="bb9714a7-da7a-401c-8668-da88e81e713e" providerId="ADAL" clId="{69AE82EF-DCC5-4359-B4FA-53199C425FD7}" dt="2025-05-07T04:27:00.825" v="0" actId="2696"/>
        <pc:sldMkLst>
          <pc:docMk/>
          <pc:sldMk cId="3704970450" sldId="281"/>
        </pc:sldMkLst>
      </pc:sldChg>
      <pc:sldChg chg="del">
        <pc:chgData name="김규택" userId="bb9714a7-da7a-401c-8668-da88e81e713e" providerId="ADAL" clId="{69AE82EF-DCC5-4359-B4FA-53199C425FD7}" dt="2025-05-07T04:27:00.825" v="0" actId="2696"/>
        <pc:sldMkLst>
          <pc:docMk/>
          <pc:sldMk cId="3890758587" sldId="282"/>
        </pc:sldMkLst>
      </pc:sldChg>
      <pc:sldChg chg="del">
        <pc:chgData name="김규택" userId="bb9714a7-da7a-401c-8668-da88e81e713e" providerId="ADAL" clId="{69AE82EF-DCC5-4359-B4FA-53199C425FD7}" dt="2025-05-07T04:27:05.077" v="1" actId="2696"/>
        <pc:sldMkLst>
          <pc:docMk/>
          <pc:sldMk cId="1250495233" sldId="283"/>
        </pc:sldMkLst>
      </pc:sldChg>
      <pc:sldChg chg="del">
        <pc:chgData name="김규택" userId="bb9714a7-da7a-401c-8668-da88e81e713e" providerId="ADAL" clId="{69AE82EF-DCC5-4359-B4FA-53199C425FD7}" dt="2025-05-07T04:27:05.077" v="1" actId="2696"/>
        <pc:sldMkLst>
          <pc:docMk/>
          <pc:sldMk cId="4112545610" sldId="284"/>
        </pc:sldMkLst>
      </pc:sldChg>
      <pc:sldChg chg="del">
        <pc:chgData name="김규택" userId="bb9714a7-da7a-401c-8668-da88e81e713e" providerId="ADAL" clId="{69AE82EF-DCC5-4359-B4FA-53199C425FD7}" dt="2025-05-07T04:27:00.825" v="0" actId="2696"/>
        <pc:sldMkLst>
          <pc:docMk/>
          <pc:sldMk cId="3099243245" sldId="285"/>
        </pc:sldMkLst>
      </pc:sldChg>
      <pc:sldChg chg="del">
        <pc:chgData name="김규택" userId="bb9714a7-da7a-401c-8668-da88e81e713e" providerId="ADAL" clId="{69AE82EF-DCC5-4359-B4FA-53199C425FD7}" dt="2025-05-07T04:27:00.825" v="0" actId="2696"/>
        <pc:sldMkLst>
          <pc:docMk/>
          <pc:sldMk cId="3821539964" sldId="286"/>
        </pc:sldMkLst>
      </pc:sldChg>
      <pc:sldChg chg="del">
        <pc:chgData name="김규택" userId="bb9714a7-da7a-401c-8668-da88e81e713e" providerId="ADAL" clId="{69AE82EF-DCC5-4359-B4FA-53199C425FD7}" dt="2025-05-07T04:27:00.825" v="0" actId="2696"/>
        <pc:sldMkLst>
          <pc:docMk/>
          <pc:sldMk cId="2731192396" sldId="287"/>
        </pc:sldMkLst>
      </pc:sldChg>
      <pc:sldChg chg="del">
        <pc:chgData name="김규택" userId="bb9714a7-da7a-401c-8668-da88e81e713e" providerId="ADAL" clId="{69AE82EF-DCC5-4359-B4FA-53199C425FD7}" dt="2025-05-07T04:27:00.825" v="0" actId="2696"/>
        <pc:sldMkLst>
          <pc:docMk/>
          <pc:sldMk cId="2679771979" sldId="288"/>
        </pc:sldMkLst>
      </pc:sldChg>
      <pc:sldChg chg="del">
        <pc:chgData name="김규택" userId="bb9714a7-da7a-401c-8668-da88e81e713e" providerId="ADAL" clId="{69AE82EF-DCC5-4359-B4FA-53199C425FD7}" dt="2025-05-07T04:27:00.825" v="0" actId="2696"/>
        <pc:sldMkLst>
          <pc:docMk/>
          <pc:sldMk cId="67722961" sldId="289"/>
        </pc:sldMkLst>
      </pc:sldChg>
      <pc:sldChg chg="del">
        <pc:chgData name="김규택" userId="bb9714a7-da7a-401c-8668-da88e81e713e" providerId="ADAL" clId="{69AE82EF-DCC5-4359-B4FA-53199C425FD7}" dt="2025-05-07T04:27:00.825" v="0" actId="2696"/>
        <pc:sldMkLst>
          <pc:docMk/>
          <pc:sldMk cId="1080611633" sldId="290"/>
        </pc:sldMkLst>
      </pc:sldChg>
      <pc:sldChg chg="del">
        <pc:chgData name="김규택" userId="bb9714a7-da7a-401c-8668-da88e81e713e" providerId="ADAL" clId="{69AE82EF-DCC5-4359-B4FA-53199C425FD7}" dt="2025-05-07T04:27:00.825" v="0" actId="2696"/>
        <pc:sldMkLst>
          <pc:docMk/>
          <pc:sldMk cId="609929618" sldId="291"/>
        </pc:sldMkLst>
      </pc:sldChg>
      <pc:sldChg chg="del">
        <pc:chgData name="김규택" userId="bb9714a7-da7a-401c-8668-da88e81e713e" providerId="ADAL" clId="{69AE82EF-DCC5-4359-B4FA-53199C425FD7}" dt="2025-05-07T04:27:00.825" v="0" actId="2696"/>
        <pc:sldMkLst>
          <pc:docMk/>
          <pc:sldMk cId="3052072455" sldId="294"/>
        </pc:sldMkLst>
      </pc:sldChg>
      <pc:sldChg chg="del">
        <pc:chgData name="김규택" userId="bb9714a7-da7a-401c-8668-da88e81e713e" providerId="ADAL" clId="{69AE82EF-DCC5-4359-B4FA-53199C425FD7}" dt="2025-05-07T04:27:00.825" v="0" actId="2696"/>
        <pc:sldMkLst>
          <pc:docMk/>
          <pc:sldMk cId="3231499125" sldId="295"/>
        </pc:sldMkLst>
      </pc:sldChg>
      <pc:sldChg chg="del">
        <pc:chgData name="김규택" userId="bb9714a7-da7a-401c-8668-da88e81e713e" providerId="ADAL" clId="{69AE82EF-DCC5-4359-B4FA-53199C425FD7}" dt="2025-05-07T04:27:00.825" v="0" actId="2696"/>
        <pc:sldMkLst>
          <pc:docMk/>
          <pc:sldMk cId="3897771491" sldId="296"/>
        </pc:sldMkLst>
      </pc:sldChg>
      <pc:sldChg chg="del">
        <pc:chgData name="김규택" userId="bb9714a7-da7a-401c-8668-da88e81e713e" providerId="ADAL" clId="{69AE82EF-DCC5-4359-B4FA-53199C425FD7}" dt="2025-05-07T04:27:00.825" v="0" actId="2696"/>
        <pc:sldMkLst>
          <pc:docMk/>
          <pc:sldMk cId="1964523904" sldId="297"/>
        </pc:sldMkLst>
      </pc:sldChg>
      <pc:sldChg chg="del">
        <pc:chgData name="김규택" userId="bb9714a7-da7a-401c-8668-da88e81e713e" providerId="ADAL" clId="{69AE82EF-DCC5-4359-B4FA-53199C425FD7}" dt="2025-05-07T04:27:00.825" v="0" actId="2696"/>
        <pc:sldMkLst>
          <pc:docMk/>
          <pc:sldMk cId="1651574051" sldId="298"/>
        </pc:sldMkLst>
      </pc:sldChg>
      <pc:sldChg chg="del">
        <pc:chgData name="김규택" userId="bb9714a7-da7a-401c-8668-da88e81e713e" providerId="ADAL" clId="{69AE82EF-DCC5-4359-B4FA-53199C425FD7}" dt="2025-05-07T04:27:00.825" v="0" actId="2696"/>
        <pc:sldMkLst>
          <pc:docMk/>
          <pc:sldMk cId="3414082433" sldId="300"/>
        </pc:sldMkLst>
      </pc:sldChg>
      <pc:sldChg chg="del">
        <pc:chgData name="김규택" userId="bb9714a7-da7a-401c-8668-da88e81e713e" providerId="ADAL" clId="{69AE82EF-DCC5-4359-B4FA-53199C425FD7}" dt="2025-05-07T04:27:05.077" v="1" actId="2696"/>
        <pc:sldMkLst>
          <pc:docMk/>
          <pc:sldMk cId="1893692029" sldId="301"/>
        </pc:sldMkLst>
      </pc:sldChg>
      <pc:sldChg chg="del">
        <pc:chgData name="김규택" userId="bb9714a7-da7a-401c-8668-da88e81e713e" providerId="ADAL" clId="{69AE82EF-DCC5-4359-B4FA-53199C425FD7}" dt="2025-05-07T04:27:05.077" v="1" actId="2696"/>
        <pc:sldMkLst>
          <pc:docMk/>
          <pc:sldMk cId="703517636" sldId="302"/>
        </pc:sldMkLst>
      </pc:sldChg>
      <pc:sldChg chg="del">
        <pc:chgData name="김규택" userId="bb9714a7-da7a-401c-8668-da88e81e713e" providerId="ADAL" clId="{69AE82EF-DCC5-4359-B4FA-53199C425FD7}" dt="2025-05-07T04:27:05.077" v="1" actId="2696"/>
        <pc:sldMkLst>
          <pc:docMk/>
          <pc:sldMk cId="1459940073" sldId="303"/>
        </pc:sldMkLst>
      </pc:sldChg>
      <pc:sldChg chg="del">
        <pc:chgData name="김규택" userId="bb9714a7-da7a-401c-8668-da88e81e713e" providerId="ADAL" clId="{69AE82EF-DCC5-4359-B4FA-53199C425FD7}" dt="2025-05-07T04:27:05.077" v="1" actId="2696"/>
        <pc:sldMkLst>
          <pc:docMk/>
          <pc:sldMk cId="2511655149" sldId="305"/>
        </pc:sldMkLst>
      </pc:sldChg>
      <pc:sldChg chg="del">
        <pc:chgData name="김규택" userId="bb9714a7-da7a-401c-8668-da88e81e713e" providerId="ADAL" clId="{69AE82EF-DCC5-4359-B4FA-53199C425FD7}" dt="2025-05-07T04:27:05.077" v="1" actId="2696"/>
        <pc:sldMkLst>
          <pc:docMk/>
          <pc:sldMk cId="1669368547" sldId="306"/>
        </pc:sldMkLst>
      </pc:sldChg>
      <pc:sldChg chg="del">
        <pc:chgData name="김규택" userId="bb9714a7-da7a-401c-8668-da88e81e713e" providerId="ADAL" clId="{69AE82EF-DCC5-4359-B4FA-53199C425FD7}" dt="2025-05-07T04:27:05.077" v="1" actId="2696"/>
        <pc:sldMkLst>
          <pc:docMk/>
          <pc:sldMk cId="4085595833" sldId="307"/>
        </pc:sldMkLst>
      </pc:sldChg>
      <pc:sldChg chg="del">
        <pc:chgData name="김규택" userId="bb9714a7-da7a-401c-8668-da88e81e713e" providerId="ADAL" clId="{69AE82EF-DCC5-4359-B4FA-53199C425FD7}" dt="2025-05-07T04:27:05.077" v="1" actId="2696"/>
        <pc:sldMkLst>
          <pc:docMk/>
          <pc:sldMk cId="1857743046" sldId="308"/>
        </pc:sldMkLst>
      </pc:sldChg>
      <pc:sldChg chg="del">
        <pc:chgData name="김규택" userId="bb9714a7-da7a-401c-8668-da88e81e713e" providerId="ADAL" clId="{69AE82EF-DCC5-4359-B4FA-53199C425FD7}" dt="2025-05-07T04:27:05.077" v="1" actId="2696"/>
        <pc:sldMkLst>
          <pc:docMk/>
          <pc:sldMk cId="2700466869" sldId="309"/>
        </pc:sldMkLst>
      </pc:sldChg>
      <pc:sldChg chg="del">
        <pc:chgData name="김규택" userId="bb9714a7-da7a-401c-8668-da88e81e713e" providerId="ADAL" clId="{69AE82EF-DCC5-4359-B4FA-53199C425FD7}" dt="2025-05-07T04:27:05.077" v="1" actId="2696"/>
        <pc:sldMkLst>
          <pc:docMk/>
          <pc:sldMk cId="277488240" sldId="310"/>
        </pc:sldMkLst>
      </pc:sldChg>
      <pc:sldChg chg="del">
        <pc:chgData name="김규택" userId="bb9714a7-da7a-401c-8668-da88e81e713e" providerId="ADAL" clId="{69AE82EF-DCC5-4359-B4FA-53199C425FD7}" dt="2025-05-07T04:27:05.077" v="1" actId="2696"/>
        <pc:sldMkLst>
          <pc:docMk/>
          <pc:sldMk cId="417654827" sldId="311"/>
        </pc:sldMkLst>
      </pc:sldChg>
      <pc:sldChg chg="del">
        <pc:chgData name="김규택" userId="bb9714a7-da7a-401c-8668-da88e81e713e" providerId="ADAL" clId="{69AE82EF-DCC5-4359-B4FA-53199C425FD7}" dt="2025-05-07T04:27:05.077" v="1" actId="2696"/>
        <pc:sldMkLst>
          <pc:docMk/>
          <pc:sldMk cId="791091888" sldId="312"/>
        </pc:sldMkLst>
      </pc:sldChg>
      <pc:sldChg chg="del">
        <pc:chgData name="김규택" userId="bb9714a7-da7a-401c-8668-da88e81e713e" providerId="ADAL" clId="{69AE82EF-DCC5-4359-B4FA-53199C425FD7}" dt="2025-05-07T04:27:05.077" v="1" actId="2696"/>
        <pc:sldMkLst>
          <pc:docMk/>
          <pc:sldMk cId="2009081364" sldId="313"/>
        </pc:sldMkLst>
      </pc:sldChg>
    </pc:docChg>
  </pc:docChgLst>
  <pc:docChgLst>
    <pc:chgData name="김규택" userId="bb9714a7-da7a-401c-8668-da88e81e713e" providerId="ADAL" clId="{6AF07C0A-2511-4736-B726-FC1AF0419F45}"/>
    <pc:docChg chg="undo custSel addSld delSld modSld sldOrd">
      <pc:chgData name="김규택" userId="bb9714a7-da7a-401c-8668-da88e81e713e" providerId="ADAL" clId="{6AF07C0A-2511-4736-B726-FC1AF0419F45}" dt="2025-05-07T02:46:25.740" v="902" actId="123"/>
      <pc:docMkLst>
        <pc:docMk/>
      </pc:docMkLst>
      <pc:sldChg chg="addSp modSp add del mod ord">
        <pc:chgData name="김규택" userId="bb9714a7-da7a-401c-8668-da88e81e713e" providerId="ADAL" clId="{6AF07C0A-2511-4736-B726-FC1AF0419F45}" dt="2025-05-07T00:16:45.495" v="489" actId="404"/>
        <pc:sldMkLst>
          <pc:docMk/>
          <pc:sldMk cId="3088660574" sldId="264"/>
        </pc:sldMkLst>
        <pc:spChg chg="add mod">
          <ac:chgData name="김규택" userId="bb9714a7-da7a-401c-8668-da88e81e713e" providerId="ADAL" clId="{6AF07C0A-2511-4736-B726-FC1AF0419F45}" dt="2025-05-07T00:16:45.495" v="489" actId="404"/>
          <ac:spMkLst>
            <pc:docMk/>
            <pc:sldMk cId="3088660574" sldId="264"/>
            <ac:spMk id="2" creationId="{19DCC3B8-230E-9643-1D94-A4CECD7A9D5E}"/>
          </ac:spMkLst>
        </pc:spChg>
        <pc:spChg chg="add mod">
          <ac:chgData name="김규택" userId="bb9714a7-da7a-401c-8668-da88e81e713e" providerId="ADAL" clId="{6AF07C0A-2511-4736-B726-FC1AF0419F45}" dt="2025-05-07T00:08:20.729" v="433"/>
          <ac:spMkLst>
            <pc:docMk/>
            <pc:sldMk cId="3088660574" sldId="264"/>
            <ac:spMk id="2" creationId="{5B2DC6D7-A9FC-E220-22A7-D04E47F20225}"/>
          </ac:spMkLst>
        </pc:spChg>
        <pc:spChg chg="add mod">
          <ac:chgData name="김규택" userId="bb9714a7-da7a-401c-8668-da88e81e713e" providerId="ADAL" clId="{6AF07C0A-2511-4736-B726-FC1AF0419F45}" dt="2025-05-07T00:16:33.936" v="483"/>
          <ac:spMkLst>
            <pc:docMk/>
            <pc:sldMk cId="3088660574" sldId="264"/>
            <ac:spMk id="3" creationId="{18B98D9F-9836-813F-D2D0-D7F2E21613A0}"/>
          </ac:spMkLst>
        </pc:spChg>
        <pc:spChg chg="add mod">
          <ac:chgData name="김규택" userId="bb9714a7-da7a-401c-8668-da88e81e713e" providerId="ADAL" clId="{6AF07C0A-2511-4736-B726-FC1AF0419F45}" dt="2025-05-07T00:08:20.729" v="433"/>
          <ac:spMkLst>
            <pc:docMk/>
            <pc:sldMk cId="3088660574" sldId="264"/>
            <ac:spMk id="3" creationId="{4B250356-2134-4212-CFDC-50CE9DF3CB1F}"/>
          </ac:spMkLst>
        </pc:spChg>
        <pc:spChg chg="add mod">
          <ac:chgData name="김규택" userId="bb9714a7-da7a-401c-8668-da88e81e713e" providerId="ADAL" clId="{6AF07C0A-2511-4736-B726-FC1AF0419F45}" dt="2025-05-07T00:08:24.199" v="434"/>
          <ac:spMkLst>
            <pc:docMk/>
            <pc:sldMk cId="3088660574" sldId="264"/>
            <ac:spMk id="10" creationId="{94BCC9F7-AF34-A886-BB7F-855C9792D330}"/>
          </ac:spMkLst>
        </pc:spChg>
      </pc:sldChg>
      <pc:sldChg chg="modSp mod">
        <pc:chgData name="김규택" userId="bb9714a7-da7a-401c-8668-da88e81e713e" providerId="ADAL" clId="{6AF07C0A-2511-4736-B726-FC1AF0419F45}" dt="2025-05-07T02:46:25.740" v="902" actId="123"/>
        <pc:sldMkLst>
          <pc:docMk/>
          <pc:sldMk cId="2379288562" sldId="279"/>
        </pc:sldMkLst>
        <pc:spChg chg="mod">
          <ac:chgData name="김규택" userId="bb9714a7-da7a-401c-8668-da88e81e713e" providerId="ADAL" clId="{6AF07C0A-2511-4736-B726-FC1AF0419F45}" dt="2025-05-07T02:46:25.740" v="902" actId="123"/>
          <ac:spMkLst>
            <pc:docMk/>
            <pc:sldMk cId="2379288562" sldId="279"/>
            <ac:spMk id="8" creationId="{E2794EA3-5903-EF7A-FF67-ED90254A10D6}"/>
          </ac:spMkLst>
        </pc:spChg>
      </pc:sldChg>
      <pc:sldChg chg="addSp delSp modSp del mod">
        <pc:chgData name="김규택" userId="bb9714a7-da7a-401c-8668-da88e81e713e" providerId="ADAL" clId="{6AF07C0A-2511-4736-B726-FC1AF0419F45}" dt="2025-05-07T02:38:34.065" v="636" actId="47"/>
        <pc:sldMkLst>
          <pc:docMk/>
          <pc:sldMk cId="3316294147" sldId="299"/>
        </pc:sldMkLst>
        <pc:spChg chg="del">
          <ac:chgData name="김규택" userId="bb9714a7-da7a-401c-8668-da88e81e713e" providerId="ADAL" clId="{6AF07C0A-2511-4736-B726-FC1AF0419F45}" dt="2025-05-07T00:15:52.380" v="476" actId="478"/>
          <ac:spMkLst>
            <pc:docMk/>
            <pc:sldMk cId="3316294147" sldId="299"/>
            <ac:spMk id="14" creationId="{A8C5BF88-03EB-8A8A-3819-6FEFBAEF217D}"/>
          </ac:spMkLst>
        </pc:spChg>
        <pc:grpChg chg="add del">
          <ac:chgData name="김규택" userId="bb9714a7-da7a-401c-8668-da88e81e713e" providerId="ADAL" clId="{6AF07C0A-2511-4736-B726-FC1AF0419F45}" dt="2025-05-07T00:15:02.990" v="463" actId="478"/>
          <ac:grpSpMkLst>
            <pc:docMk/>
            <pc:sldMk cId="3316294147" sldId="299"/>
            <ac:grpSpMk id="3" creationId="{BD4CACBE-AC9F-607E-D170-398F3D40C189}"/>
          </ac:grpSpMkLst>
        </pc:grpChg>
        <pc:picChg chg="add mod modCrop">
          <ac:chgData name="김규택" userId="bb9714a7-da7a-401c-8668-da88e81e713e" providerId="ADAL" clId="{6AF07C0A-2511-4736-B726-FC1AF0419F45}" dt="2025-05-07T00:09:32.580" v="462" actId="1076"/>
          <ac:picMkLst>
            <pc:docMk/>
            <pc:sldMk cId="3316294147" sldId="299"/>
            <ac:picMk id="7" creationId="{A890A21B-12EC-DC32-31DC-73B5D435F356}"/>
          </ac:picMkLst>
        </pc:picChg>
        <pc:picChg chg="add del mod modCrop">
          <ac:chgData name="김규택" userId="bb9714a7-da7a-401c-8668-da88e81e713e" providerId="ADAL" clId="{6AF07C0A-2511-4736-B726-FC1AF0419F45}" dt="2025-05-07T00:16:18.639" v="481" actId="478"/>
          <ac:picMkLst>
            <pc:docMk/>
            <pc:sldMk cId="3316294147" sldId="299"/>
            <ac:picMk id="7" creationId="{C392A4FF-0F2D-ADB7-1D75-7F97B151B1D2}"/>
          </ac:picMkLst>
        </pc:picChg>
        <pc:cxnChg chg="mod">
          <ac:chgData name="김규택" userId="bb9714a7-da7a-401c-8668-da88e81e713e" providerId="ADAL" clId="{6AF07C0A-2511-4736-B726-FC1AF0419F45}" dt="2025-05-07T00:15:02.990" v="463" actId="478"/>
          <ac:cxnSpMkLst>
            <pc:docMk/>
            <pc:sldMk cId="3316294147" sldId="299"/>
            <ac:cxnSpMk id="33" creationId="{4F08F9DE-1809-EBE0-50FE-012405DF476F}"/>
          </ac:cxnSpMkLst>
        </pc:cxnChg>
        <pc:cxnChg chg="mod">
          <ac:chgData name="김규택" userId="bb9714a7-da7a-401c-8668-da88e81e713e" providerId="ADAL" clId="{6AF07C0A-2511-4736-B726-FC1AF0419F45}" dt="2025-05-07T00:15:02.990" v="463" actId="478"/>
          <ac:cxnSpMkLst>
            <pc:docMk/>
            <pc:sldMk cId="3316294147" sldId="299"/>
            <ac:cxnSpMk id="37" creationId="{5D4034CB-3403-31C7-A21F-83AAFFFF524F}"/>
          </ac:cxnSpMkLst>
        </pc:cxnChg>
        <pc:cxnChg chg="mod">
          <ac:chgData name="김규택" userId="bb9714a7-da7a-401c-8668-da88e81e713e" providerId="ADAL" clId="{6AF07C0A-2511-4736-B726-FC1AF0419F45}" dt="2025-05-07T00:15:02.990" v="463" actId="478"/>
          <ac:cxnSpMkLst>
            <pc:docMk/>
            <pc:sldMk cId="3316294147" sldId="299"/>
            <ac:cxnSpMk id="45" creationId="{9DBE706A-809B-6008-1854-8EC07D1F2390}"/>
          </ac:cxnSpMkLst>
        </pc:cxnChg>
        <pc:cxnChg chg="mod">
          <ac:chgData name="김규택" userId="bb9714a7-da7a-401c-8668-da88e81e713e" providerId="ADAL" clId="{6AF07C0A-2511-4736-B726-FC1AF0419F45}" dt="2025-05-07T00:15:02.990" v="463" actId="478"/>
          <ac:cxnSpMkLst>
            <pc:docMk/>
            <pc:sldMk cId="3316294147" sldId="299"/>
            <ac:cxnSpMk id="55" creationId="{9FFB6CF3-247B-8FE9-A692-AF0E8F35AD4C}"/>
          </ac:cxnSpMkLst>
        </pc:cxnChg>
        <pc:cxnChg chg="mod">
          <ac:chgData name="김규택" userId="bb9714a7-da7a-401c-8668-da88e81e713e" providerId="ADAL" clId="{6AF07C0A-2511-4736-B726-FC1AF0419F45}" dt="2025-05-07T00:15:02.990" v="463" actId="478"/>
          <ac:cxnSpMkLst>
            <pc:docMk/>
            <pc:sldMk cId="3316294147" sldId="299"/>
            <ac:cxnSpMk id="68" creationId="{DD3B2607-D021-FBA3-CD22-D89EE2942C61}"/>
          </ac:cxnSpMkLst>
        </pc:cxnChg>
      </pc:sldChg>
      <pc:sldChg chg="modSp mod">
        <pc:chgData name="김규택" userId="bb9714a7-da7a-401c-8668-da88e81e713e" providerId="ADAL" clId="{6AF07C0A-2511-4736-B726-FC1AF0419F45}" dt="2025-05-07T00:07:12.718" v="425" actId="113"/>
        <pc:sldMkLst>
          <pc:docMk/>
          <pc:sldMk cId="3414082433" sldId="300"/>
        </pc:sldMkLst>
        <pc:spChg chg="mod">
          <ac:chgData name="김규택" userId="bb9714a7-da7a-401c-8668-da88e81e713e" providerId="ADAL" clId="{6AF07C0A-2511-4736-B726-FC1AF0419F45}" dt="2025-05-07T00:07:12.718" v="425" actId="113"/>
          <ac:spMkLst>
            <pc:docMk/>
            <pc:sldMk cId="3414082433" sldId="300"/>
            <ac:spMk id="2" creationId="{C564DDEB-FF81-D50A-45D9-103635D4CF84}"/>
          </ac:spMkLst>
        </pc:spChg>
      </pc:sldChg>
      <pc:sldChg chg="modSp mod">
        <pc:chgData name="김규택" userId="bb9714a7-da7a-401c-8668-da88e81e713e" providerId="ADAL" clId="{6AF07C0A-2511-4736-B726-FC1AF0419F45}" dt="2025-05-07T00:16:54.214" v="494" actId="404"/>
        <pc:sldMkLst>
          <pc:docMk/>
          <pc:sldMk cId="1893692029" sldId="301"/>
        </pc:sldMkLst>
        <pc:spChg chg="mod">
          <ac:chgData name="김규택" userId="bb9714a7-da7a-401c-8668-da88e81e713e" providerId="ADAL" clId="{6AF07C0A-2511-4736-B726-FC1AF0419F45}" dt="2025-05-07T00:16:54.214" v="494" actId="404"/>
          <ac:spMkLst>
            <pc:docMk/>
            <pc:sldMk cId="1893692029" sldId="301"/>
            <ac:spMk id="6" creationId="{676698AD-750F-53DD-7FC3-54A0F66C91C3}"/>
          </ac:spMkLst>
        </pc:spChg>
      </pc:sldChg>
      <pc:sldChg chg="modSp mod">
        <pc:chgData name="김규택" userId="bb9714a7-da7a-401c-8668-da88e81e713e" providerId="ADAL" clId="{6AF07C0A-2511-4736-B726-FC1AF0419F45}" dt="2025-05-07T00:17:03.157" v="499" actId="404"/>
        <pc:sldMkLst>
          <pc:docMk/>
          <pc:sldMk cId="703517636" sldId="302"/>
        </pc:sldMkLst>
        <pc:spChg chg="mod">
          <ac:chgData name="김규택" userId="bb9714a7-da7a-401c-8668-da88e81e713e" providerId="ADAL" clId="{6AF07C0A-2511-4736-B726-FC1AF0419F45}" dt="2025-05-07T00:17:03.157" v="499" actId="404"/>
          <ac:spMkLst>
            <pc:docMk/>
            <pc:sldMk cId="703517636" sldId="302"/>
            <ac:spMk id="6" creationId="{90226178-897D-7B96-1E13-C7DA2C55DEFB}"/>
          </ac:spMkLst>
        </pc:spChg>
      </pc:sldChg>
    </pc:docChg>
  </pc:docChgLst>
  <pc:docChgLst>
    <pc:chgData name="김규택" userId="bb9714a7-da7a-401c-8668-da88e81e713e" providerId="ADAL" clId="{3B20176C-B02B-1343-A4AC-E0A75DE0AE0F}"/>
    <pc:docChg chg="modSld">
      <pc:chgData name="김규택" userId="bb9714a7-da7a-401c-8668-da88e81e713e" providerId="ADAL" clId="{3B20176C-B02B-1343-A4AC-E0A75DE0AE0F}" dt="2025-04-08T00:53:35.262" v="296" actId="20577"/>
      <pc:docMkLst>
        <pc:docMk/>
      </pc:docMkLst>
      <pc:sldChg chg="modSp">
        <pc:chgData name="김규택" userId="bb9714a7-da7a-401c-8668-da88e81e713e" providerId="ADAL" clId="{3B20176C-B02B-1343-A4AC-E0A75DE0AE0F}" dt="2025-04-08T00:53:35.262" v="296" actId="20577"/>
        <pc:sldMkLst>
          <pc:docMk/>
          <pc:sldMk cId="2379288562" sldId="279"/>
        </pc:sldMkLst>
      </pc:sldChg>
    </pc:docChg>
  </pc:docChgLst>
  <pc:docChgLst>
    <pc:chgData name="김규택" userId="bb9714a7-da7a-401c-8668-da88e81e713e" providerId="ADAL" clId="{E88ADF24-3D8F-46AB-8925-5824FA291C22}"/>
    <pc:docChg chg="undo custSel addSld delSld modSld sldOrd">
      <pc:chgData name="김규택" userId="bb9714a7-da7a-401c-8668-da88e81e713e" providerId="ADAL" clId="{E88ADF24-3D8F-46AB-8925-5824FA291C22}" dt="2025-04-09T01:40:56.009" v="11289"/>
      <pc:docMkLst>
        <pc:docMk/>
      </pc:docMkLst>
      <pc:sldChg chg="del">
        <pc:chgData name="김규택" userId="bb9714a7-da7a-401c-8668-da88e81e713e" providerId="ADAL" clId="{E88ADF24-3D8F-46AB-8925-5824FA291C22}" dt="2025-04-08T03:37:58.999" v="5317" actId="47"/>
        <pc:sldMkLst>
          <pc:docMk/>
          <pc:sldMk cId="2701064552" sldId="258"/>
        </pc:sldMkLst>
      </pc:sldChg>
      <pc:sldChg chg="del">
        <pc:chgData name="김규택" userId="bb9714a7-da7a-401c-8668-da88e81e713e" providerId="ADAL" clId="{E88ADF24-3D8F-46AB-8925-5824FA291C22}" dt="2025-04-08T04:38:26.320" v="7508" actId="47"/>
        <pc:sldMkLst>
          <pc:docMk/>
          <pc:sldMk cId="2536727666" sldId="260"/>
        </pc:sldMkLst>
      </pc:sldChg>
      <pc:sldChg chg="del">
        <pc:chgData name="김규택" userId="bb9714a7-da7a-401c-8668-da88e81e713e" providerId="ADAL" clId="{E88ADF24-3D8F-46AB-8925-5824FA291C22}" dt="2025-04-08T02:41:14.926" v="1104" actId="47"/>
        <pc:sldMkLst>
          <pc:docMk/>
          <pc:sldMk cId="1455078178" sldId="261"/>
        </pc:sldMkLst>
      </pc:sldChg>
      <pc:sldChg chg="modSp del mod">
        <pc:chgData name="김규택" userId="bb9714a7-da7a-401c-8668-da88e81e713e" providerId="ADAL" clId="{E88ADF24-3D8F-46AB-8925-5824FA291C22}" dt="2025-04-08T04:38:08.437" v="7505" actId="47"/>
        <pc:sldMkLst>
          <pc:docMk/>
          <pc:sldMk cId="2653898316" sldId="262"/>
        </pc:sldMkLst>
      </pc:sldChg>
      <pc:sldChg chg="delSp del mod delAnim">
        <pc:chgData name="김규택" userId="bb9714a7-da7a-401c-8668-da88e81e713e" providerId="ADAL" clId="{E88ADF24-3D8F-46AB-8925-5824FA291C22}" dt="2025-04-08T03:37:58.136" v="5316" actId="47"/>
        <pc:sldMkLst>
          <pc:docMk/>
          <pc:sldMk cId="1136983710" sldId="263"/>
        </pc:sldMkLst>
      </pc:sldChg>
      <pc:sldChg chg="del">
        <pc:chgData name="김규택" userId="bb9714a7-da7a-401c-8668-da88e81e713e" providerId="ADAL" clId="{E88ADF24-3D8F-46AB-8925-5824FA291C22}" dt="2025-04-08T04:38:11.657" v="7507" actId="47"/>
        <pc:sldMkLst>
          <pc:docMk/>
          <pc:sldMk cId="1926835083" sldId="264"/>
        </pc:sldMkLst>
      </pc:sldChg>
      <pc:sldChg chg="del">
        <pc:chgData name="김규택" userId="bb9714a7-da7a-401c-8668-da88e81e713e" providerId="ADAL" clId="{E88ADF24-3D8F-46AB-8925-5824FA291C22}" dt="2025-04-08T04:38:09.348" v="7506" actId="47"/>
        <pc:sldMkLst>
          <pc:docMk/>
          <pc:sldMk cId="3604741759" sldId="265"/>
        </pc:sldMkLst>
      </pc:sldChg>
      <pc:sldChg chg="del">
        <pc:chgData name="김규택" userId="bb9714a7-da7a-401c-8668-da88e81e713e" providerId="ADAL" clId="{E88ADF24-3D8F-46AB-8925-5824FA291C22}" dt="2025-04-08T04:45:28.764" v="7716" actId="47"/>
        <pc:sldMkLst>
          <pc:docMk/>
          <pc:sldMk cId="3647235897" sldId="266"/>
        </pc:sldMkLst>
      </pc:sldChg>
      <pc:sldChg chg="del">
        <pc:chgData name="김규택" userId="bb9714a7-da7a-401c-8668-da88e81e713e" providerId="ADAL" clId="{E88ADF24-3D8F-46AB-8925-5824FA291C22}" dt="2025-04-08T05:02:08.639" v="9054" actId="47"/>
        <pc:sldMkLst>
          <pc:docMk/>
          <pc:sldMk cId="3973560607" sldId="268"/>
        </pc:sldMkLst>
      </pc:sldChg>
      <pc:sldChg chg="del">
        <pc:chgData name="김규택" userId="bb9714a7-da7a-401c-8668-da88e81e713e" providerId="ADAL" clId="{E88ADF24-3D8F-46AB-8925-5824FA291C22}" dt="2025-04-08T04:51:56.937" v="8162" actId="47"/>
        <pc:sldMkLst>
          <pc:docMk/>
          <pc:sldMk cId="307711267" sldId="269"/>
        </pc:sldMkLst>
      </pc:sldChg>
      <pc:sldChg chg="del">
        <pc:chgData name="김규택" userId="bb9714a7-da7a-401c-8668-da88e81e713e" providerId="ADAL" clId="{E88ADF24-3D8F-46AB-8925-5824FA291C22}" dt="2025-04-08T05:01:39.545" v="9048" actId="47"/>
        <pc:sldMkLst>
          <pc:docMk/>
          <pc:sldMk cId="83975036" sldId="271"/>
        </pc:sldMkLst>
      </pc:sldChg>
      <pc:sldChg chg="del">
        <pc:chgData name="김규택" userId="bb9714a7-da7a-401c-8668-da88e81e713e" providerId="ADAL" clId="{E88ADF24-3D8F-46AB-8925-5824FA291C22}" dt="2025-04-08T05:01:40.979" v="9049" actId="47"/>
        <pc:sldMkLst>
          <pc:docMk/>
          <pc:sldMk cId="2946392631" sldId="272"/>
        </pc:sldMkLst>
      </pc:sldChg>
      <pc:sldChg chg="del">
        <pc:chgData name="김규택" userId="bb9714a7-da7a-401c-8668-da88e81e713e" providerId="ADAL" clId="{E88ADF24-3D8F-46AB-8925-5824FA291C22}" dt="2025-04-08T05:02:10.063" v="9055" actId="47"/>
        <pc:sldMkLst>
          <pc:docMk/>
          <pc:sldMk cId="550087374" sldId="273"/>
        </pc:sldMkLst>
      </pc:sldChg>
      <pc:sldChg chg="del">
        <pc:chgData name="김규택" userId="bb9714a7-da7a-401c-8668-da88e81e713e" providerId="ADAL" clId="{E88ADF24-3D8F-46AB-8925-5824FA291C22}" dt="2025-04-08T05:02:31.171" v="9058" actId="47"/>
        <pc:sldMkLst>
          <pc:docMk/>
          <pc:sldMk cId="2351833872" sldId="274"/>
        </pc:sldMkLst>
      </pc:sldChg>
      <pc:sldChg chg="del">
        <pc:chgData name="김규택" userId="bb9714a7-da7a-401c-8668-da88e81e713e" providerId="ADAL" clId="{E88ADF24-3D8F-46AB-8925-5824FA291C22}" dt="2025-04-08T05:06:13.751" v="9233" actId="47"/>
        <pc:sldMkLst>
          <pc:docMk/>
          <pc:sldMk cId="993912512" sldId="275"/>
        </pc:sldMkLst>
      </pc:sldChg>
      <pc:sldChg chg="del">
        <pc:chgData name="김규택" userId="bb9714a7-da7a-401c-8668-da88e81e713e" providerId="ADAL" clId="{E88ADF24-3D8F-46AB-8925-5824FA291C22}" dt="2025-04-08T05:02:21.534" v="9056" actId="47"/>
        <pc:sldMkLst>
          <pc:docMk/>
          <pc:sldMk cId="1152755719" sldId="276"/>
        </pc:sldMkLst>
      </pc:sldChg>
      <pc:sldChg chg="modSp mod">
        <pc:chgData name="김규택" userId="bb9714a7-da7a-401c-8668-da88e81e713e" providerId="ADAL" clId="{E88ADF24-3D8F-46AB-8925-5824FA291C22}" dt="2025-04-08T06:45:48.391" v="10949" actId="20577"/>
        <pc:sldMkLst>
          <pc:docMk/>
          <pc:sldMk cId="53365344" sldId="277"/>
        </pc:sldMkLst>
      </pc:sldChg>
      <pc:sldChg chg="modSp mod">
        <pc:chgData name="김규택" userId="bb9714a7-da7a-401c-8668-da88e81e713e" providerId="ADAL" clId="{E88ADF24-3D8F-46AB-8925-5824FA291C22}" dt="2025-04-08T06:40:35.255" v="10930" actId="255"/>
        <pc:sldMkLst>
          <pc:docMk/>
          <pc:sldMk cId="2379288562" sldId="279"/>
        </pc:sldMkLst>
      </pc:sldChg>
      <pc:sldChg chg="addSp delSp modSp add mod modAnim">
        <pc:chgData name="김규택" userId="bb9714a7-da7a-401c-8668-da88e81e713e" providerId="ADAL" clId="{E88ADF24-3D8F-46AB-8925-5824FA291C22}" dt="2025-04-08T03:23:56.395" v="4088" actId="20577"/>
        <pc:sldMkLst>
          <pc:docMk/>
          <pc:sldMk cId="3099243245" sldId="285"/>
        </pc:sldMkLst>
      </pc:sldChg>
      <pc:sldChg chg="add del">
        <pc:chgData name="김규택" userId="bb9714a7-da7a-401c-8668-da88e81e713e" providerId="ADAL" clId="{E88ADF24-3D8F-46AB-8925-5824FA291C22}" dt="2025-04-08T02:47:41.749" v="1452" actId="47"/>
        <pc:sldMkLst>
          <pc:docMk/>
          <pc:sldMk cId="1614816464" sldId="286"/>
        </pc:sldMkLst>
      </pc:sldChg>
      <pc:sldChg chg="addSp delSp modSp add mod modAnim">
        <pc:chgData name="김규택" userId="bb9714a7-da7a-401c-8668-da88e81e713e" providerId="ADAL" clId="{E88ADF24-3D8F-46AB-8925-5824FA291C22}" dt="2025-04-08T03:37:18.708" v="5279" actId="21"/>
        <pc:sldMkLst>
          <pc:docMk/>
          <pc:sldMk cId="3821539964" sldId="286"/>
        </pc:sldMkLst>
      </pc:sldChg>
      <pc:sldChg chg="addSp delSp modSp add mod ord">
        <pc:chgData name="김규택" userId="bb9714a7-da7a-401c-8668-da88e81e713e" providerId="ADAL" clId="{E88ADF24-3D8F-46AB-8925-5824FA291C22}" dt="2025-04-08T03:37:23.681" v="5283" actId="21"/>
        <pc:sldMkLst>
          <pc:docMk/>
          <pc:sldMk cId="2731192396" sldId="287"/>
        </pc:sldMkLst>
      </pc:sldChg>
      <pc:sldChg chg="modSp add mod ord">
        <pc:chgData name="김규택" userId="bb9714a7-da7a-401c-8668-da88e81e713e" providerId="ADAL" clId="{E88ADF24-3D8F-46AB-8925-5824FA291C22}" dt="2025-04-08T03:36:04.513" v="5241" actId="242"/>
        <pc:sldMkLst>
          <pc:docMk/>
          <pc:sldMk cId="2679771979" sldId="288"/>
        </pc:sldMkLst>
      </pc:sldChg>
      <pc:sldChg chg="modSp add mod">
        <pc:chgData name="김규택" userId="bb9714a7-da7a-401c-8668-da88e81e713e" providerId="ADAL" clId="{E88ADF24-3D8F-46AB-8925-5824FA291C22}" dt="2025-04-08T03:28:30.039" v="4924" actId="1076"/>
        <pc:sldMkLst>
          <pc:docMk/>
          <pc:sldMk cId="67722961" sldId="289"/>
        </pc:sldMkLst>
      </pc:sldChg>
      <pc:sldChg chg="addSp delSp modSp add mod ord addAnim delAnim modAnim">
        <pc:chgData name="김규택" userId="bb9714a7-da7a-401c-8668-da88e81e713e" providerId="ADAL" clId="{E88ADF24-3D8F-46AB-8925-5824FA291C22}" dt="2025-04-08T04:13:45.953" v="6206" actId="20577"/>
        <pc:sldMkLst>
          <pc:docMk/>
          <pc:sldMk cId="1080611633" sldId="290"/>
        </pc:sldMkLst>
      </pc:sldChg>
      <pc:sldChg chg="addSp delSp modSp add mod ord addAnim delAnim modAnim">
        <pc:chgData name="김규택" userId="bb9714a7-da7a-401c-8668-da88e81e713e" providerId="ADAL" clId="{E88ADF24-3D8F-46AB-8925-5824FA291C22}" dt="2025-04-08T04:13:48.809" v="6208" actId="20577"/>
        <pc:sldMkLst>
          <pc:docMk/>
          <pc:sldMk cId="609929618" sldId="291"/>
        </pc:sldMkLst>
      </pc:sldChg>
      <pc:sldChg chg="add del">
        <pc:chgData name="김규택" userId="bb9714a7-da7a-401c-8668-da88e81e713e" providerId="ADAL" clId="{E88ADF24-3D8F-46AB-8925-5824FA291C22}" dt="2025-04-08T03:39:08.884" v="5340"/>
        <pc:sldMkLst>
          <pc:docMk/>
          <pc:sldMk cId="2305539408" sldId="291"/>
        </pc:sldMkLst>
      </pc:sldChg>
      <pc:sldChg chg="addSp delSp modSp add del mod">
        <pc:chgData name="김규택" userId="bb9714a7-da7a-401c-8668-da88e81e713e" providerId="ADAL" clId="{E88ADF24-3D8F-46AB-8925-5824FA291C22}" dt="2025-04-08T03:41:17.692" v="5389"/>
        <pc:sldMkLst>
          <pc:docMk/>
          <pc:sldMk cId="1807476199" sldId="292"/>
        </pc:sldMkLst>
      </pc:sldChg>
      <pc:sldChg chg="addSp delSp modSp add del mod">
        <pc:chgData name="김규택" userId="bb9714a7-da7a-401c-8668-da88e81e713e" providerId="ADAL" clId="{E88ADF24-3D8F-46AB-8925-5824FA291C22}" dt="2025-04-08T03:56:23.508" v="5679" actId="47"/>
        <pc:sldMkLst>
          <pc:docMk/>
          <pc:sldMk cId="2758328053" sldId="292"/>
        </pc:sldMkLst>
      </pc:sldChg>
      <pc:sldChg chg="add del">
        <pc:chgData name="김규택" userId="bb9714a7-da7a-401c-8668-da88e81e713e" providerId="ADAL" clId="{E88ADF24-3D8F-46AB-8925-5824FA291C22}" dt="2025-04-08T03:39:07.781" v="5339"/>
        <pc:sldMkLst>
          <pc:docMk/>
          <pc:sldMk cId="2816991336" sldId="292"/>
        </pc:sldMkLst>
      </pc:sldChg>
      <pc:sldChg chg="add del">
        <pc:chgData name="김규택" userId="bb9714a7-da7a-401c-8668-da88e81e713e" providerId="ADAL" clId="{E88ADF24-3D8F-46AB-8925-5824FA291C22}" dt="2025-04-08T03:59:23.756" v="5766" actId="47"/>
        <pc:sldMkLst>
          <pc:docMk/>
          <pc:sldMk cId="1814548310" sldId="293"/>
        </pc:sldMkLst>
      </pc:sldChg>
      <pc:sldChg chg="addSp delSp modSp add mod">
        <pc:chgData name="김규택" userId="bb9714a7-da7a-401c-8668-da88e81e713e" providerId="ADAL" clId="{E88ADF24-3D8F-46AB-8925-5824FA291C22}" dt="2025-04-08T04:19:46.785" v="7269" actId="20577"/>
        <pc:sldMkLst>
          <pc:docMk/>
          <pc:sldMk cId="3052072455" sldId="294"/>
        </pc:sldMkLst>
      </pc:sldChg>
      <pc:sldChg chg="addSp delSp modSp add mod">
        <pc:chgData name="김규택" userId="bb9714a7-da7a-401c-8668-da88e81e713e" providerId="ADAL" clId="{E88ADF24-3D8F-46AB-8925-5824FA291C22}" dt="2025-04-08T04:19:34.975" v="7245" actId="20577"/>
        <pc:sldMkLst>
          <pc:docMk/>
          <pc:sldMk cId="3231499125" sldId="295"/>
        </pc:sldMkLst>
      </pc:sldChg>
      <pc:sldChg chg="addSp delSp modSp add mod">
        <pc:chgData name="김규택" userId="bb9714a7-da7a-401c-8668-da88e81e713e" providerId="ADAL" clId="{E88ADF24-3D8F-46AB-8925-5824FA291C22}" dt="2025-04-08T04:19:58.262" v="7279" actId="20577"/>
        <pc:sldMkLst>
          <pc:docMk/>
          <pc:sldMk cId="3897771491" sldId="296"/>
        </pc:sldMkLst>
      </pc:sldChg>
      <pc:sldChg chg="addSp delSp modSp add mod">
        <pc:chgData name="김규택" userId="bb9714a7-da7a-401c-8668-da88e81e713e" providerId="ADAL" clId="{E88ADF24-3D8F-46AB-8925-5824FA291C22}" dt="2025-04-08T04:14:03.047" v="6218" actId="20577"/>
        <pc:sldMkLst>
          <pc:docMk/>
          <pc:sldMk cId="1964523904" sldId="297"/>
        </pc:sldMkLst>
      </pc:sldChg>
      <pc:sldChg chg="addSp delSp modSp add mod">
        <pc:chgData name="김규택" userId="bb9714a7-da7a-401c-8668-da88e81e713e" providerId="ADAL" clId="{E88ADF24-3D8F-46AB-8925-5824FA291C22}" dt="2025-04-08T04:19:51.532" v="7277" actId="20577"/>
        <pc:sldMkLst>
          <pc:docMk/>
          <pc:sldMk cId="1651574051" sldId="298"/>
        </pc:sldMkLst>
      </pc:sldChg>
      <pc:sldChg chg="add del">
        <pc:chgData name="김규택" userId="bb9714a7-da7a-401c-8668-da88e81e713e" providerId="ADAL" clId="{E88ADF24-3D8F-46AB-8925-5824FA291C22}" dt="2025-04-08T04:12:58.019" v="6178"/>
        <pc:sldMkLst>
          <pc:docMk/>
          <pc:sldMk cId="2671300044" sldId="299"/>
        </pc:sldMkLst>
      </pc:sldChg>
      <pc:sldChg chg="addSp delSp modSp add mod delAnim modAnim">
        <pc:chgData name="김규택" userId="bb9714a7-da7a-401c-8668-da88e81e713e" providerId="ADAL" clId="{E88ADF24-3D8F-46AB-8925-5824FA291C22}" dt="2025-04-09T01:12:06.217" v="11263" actId="207"/>
        <pc:sldMkLst>
          <pc:docMk/>
          <pc:sldMk cId="3316294147" sldId="299"/>
        </pc:sldMkLst>
      </pc:sldChg>
      <pc:sldChg chg="addSp delSp modSp add mod">
        <pc:chgData name="김규택" userId="bb9714a7-da7a-401c-8668-da88e81e713e" providerId="ADAL" clId="{E88ADF24-3D8F-46AB-8925-5824FA291C22}" dt="2025-04-08T04:19:24.319" v="7236" actId="20577"/>
        <pc:sldMkLst>
          <pc:docMk/>
          <pc:sldMk cId="3414082433" sldId="300"/>
        </pc:sldMkLst>
      </pc:sldChg>
      <pc:sldChg chg="addSp delSp modSp add mod delAnim">
        <pc:chgData name="김규택" userId="bb9714a7-da7a-401c-8668-da88e81e713e" providerId="ADAL" clId="{E88ADF24-3D8F-46AB-8925-5824FA291C22}" dt="2025-04-08T04:51:35.975" v="8159" actId="20577"/>
        <pc:sldMkLst>
          <pc:docMk/>
          <pc:sldMk cId="1893692029" sldId="301"/>
        </pc:sldMkLst>
      </pc:sldChg>
      <pc:sldChg chg="addSp delSp modSp add mod">
        <pc:chgData name="김규택" userId="bb9714a7-da7a-401c-8668-da88e81e713e" providerId="ADAL" clId="{E88ADF24-3D8F-46AB-8925-5824FA291C22}" dt="2025-04-08T04:51:33.267" v="8157" actId="20577"/>
        <pc:sldMkLst>
          <pc:docMk/>
          <pc:sldMk cId="703517636" sldId="302"/>
        </pc:sldMkLst>
      </pc:sldChg>
      <pc:sldChg chg="addSp delSp modSp add mod">
        <pc:chgData name="김규택" userId="bb9714a7-da7a-401c-8668-da88e81e713e" providerId="ADAL" clId="{E88ADF24-3D8F-46AB-8925-5824FA291C22}" dt="2025-04-08T04:51:30.616" v="8155" actId="20577"/>
        <pc:sldMkLst>
          <pc:docMk/>
          <pc:sldMk cId="1459940073" sldId="303"/>
        </pc:sldMkLst>
      </pc:sldChg>
      <pc:sldChg chg="addSp modSp add del mod">
        <pc:chgData name="김규택" userId="bb9714a7-da7a-401c-8668-da88e81e713e" providerId="ADAL" clId="{E88ADF24-3D8F-46AB-8925-5824FA291C22}" dt="2025-04-08T05:00:55.376" v="9028" actId="47"/>
        <pc:sldMkLst>
          <pc:docMk/>
          <pc:sldMk cId="3388496613" sldId="304"/>
        </pc:sldMkLst>
      </pc:sldChg>
      <pc:sldChg chg="modSp add mod">
        <pc:chgData name="김규택" userId="bb9714a7-da7a-401c-8668-da88e81e713e" providerId="ADAL" clId="{E88ADF24-3D8F-46AB-8925-5824FA291C22}" dt="2025-04-08T05:01:47.825" v="9053" actId="20577"/>
        <pc:sldMkLst>
          <pc:docMk/>
          <pc:sldMk cId="2511655149" sldId="305"/>
        </pc:sldMkLst>
      </pc:sldChg>
      <pc:sldChg chg="modSp add mod">
        <pc:chgData name="김규택" userId="bb9714a7-da7a-401c-8668-da88e81e713e" providerId="ADAL" clId="{E88ADF24-3D8F-46AB-8925-5824FA291C22}" dt="2025-04-08T18:37:14.287" v="11182" actId="20577"/>
        <pc:sldMkLst>
          <pc:docMk/>
          <pc:sldMk cId="1669368547" sldId="306"/>
        </pc:sldMkLst>
      </pc:sldChg>
      <pc:sldChg chg="addSp delSp modSp add mod">
        <pc:chgData name="김규택" userId="bb9714a7-da7a-401c-8668-da88e81e713e" providerId="ADAL" clId="{E88ADF24-3D8F-46AB-8925-5824FA291C22}" dt="2025-04-09T01:37:46.796" v="11274" actId="207"/>
        <pc:sldMkLst>
          <pc:docMk/>
          <pc:sldMk cId="4085595833" sldId="307"/>
        </pc:sldMkLst>
      </pc:sldChg>
      <pc:sldChg chg="add">
        <pc:chgData name="김규택" userId="bb9714a7-da7a-401c-8668-da88e81e713e" providerId="ADAL" clId="{E88ADF24-3D8F-46AB-8925-5824FA291C22}" dt="2025-04-08T05:02:29.815" v="9057"/>
        <pc:sldMkLst>
          <pc:docMk/>
          <pc:sldMk cId="1857743046" sldId="308"/>
        </pc:sldMkLst>
      </pc:sldChg>
      <pc:sldChg chg="modSp add mod">
        <pc:chgData name="김규택" userId="bb9714a7-da7a-401c-8668-da88e81e713e" providerId="ADAL" clId="{E88ADF24-3D8F-46AB-8925-5824FA291C22}" dt="2025-04-08T05:03:44.786" v="9122" actId="20577"/>
        <pc:sldMkLst>
          <pc:docMk/>
          <pc:sldMk cId="2700466869" sldId="309"/>
        </pc:sldMkLst>
      </pc:sldChg>
      <pc:sldChg chg="addSp delSp modSp add mod">
        <pc:chgData name="김규택" userId="bb9714a7-da7a-401c-8668-da88e81e713e" providerId="ADAL" clId="{E88ADF24-3D8F-46AB-8925-5824FA291C22}" dt="2025-04-08T06:28:13.628" v="10786" actId="22"/>
        <pc:sldMkLst>
          <pc:docMk/>
          <pc:sldMk cId="277488240" sldId="310"/>
        </pc:sldMkLst>
      </pc:sldChg>
      <pc:sldChg chg="addSp modSp add mod">
        <pc:chgData name="김규택" userId="bb9714a7-da7a-401c-8668-da88e81e713e" providerId="ADAL" clId="{E88ADF24-3D8F-46AB-8925-5824FA291C22}" dt="2025-04-09T01:40:56.009" v="11289"/>
        <pc:sldMkLst>
          <pc:docMk/>
          <pc:sldMk cId="417654827" sldId="311"/>
        </pc:sldMkLst>
      </pc:sldChg>
      <pc:sldChg chg="addSp delSp modSp add mod">
        <pc:chgData name="김규택" userId="bb9714a7-da7a-401c-8668-da88e81e713e" providerId="ADAL" clId="{E88ADF24-3D8F-46AB-8925-5824FA291C22}" dt="2025-04-08T06:43:40.865" v="10932" actId="22"/>
        <pc:sldMkLst>
          <pc:docMk/>
          <pc:sldMk cId="791091888" sldId="312"/>
        </pc:sldMkLst>
      </pc:sldChg>
      <pc:sldChg chg="addSp delSp modSp add mod">
        <pc:chgData name="김규택" userId="bb9714a7-da7a-401c-8668-da88e81e713e" providerId="ADAL" clId="{E88ADF24-3D8F-46AB-8925-5824FA291C22}" dt="2025-04-09T01:40:54.736" v="11288" actId="21"/>
        <pc:sldMkLst>
          <pc:docMk/>
          <pc:sldMk cId="2009081364" sldId="313"/>
        </pc:sldMkLst>
      </pc:sldChg>
      <pc:sldChg chg="delSp modSp add del mod">
        <pc:chgData name="김규택" userId="bb9714a7-da7a-401c-8668-da88e81e713e" providerId="ADAL" clId="{E88ADF24-3D8F-46AB-8925-5824FA291C22}" dt="2025-04-09T01:09:03.384" v="11244" actId="47"/>
        <pc:sldMkLst>
          <pc:docMk/>
          <pc:sldMk cId="161488567" sldId="314"/>
        </pc:sldMkLst>
      </pc:sldChg>
      <pc:sldChg chg="delSp modSp add del mod">
        <pc:chgData name="김규택" userId="bb9714a7-da7a-401c-8668-da88e81e713e" providerId="ADAL" clId="{E88ADF24-3D8F-46AB-8925-5824FA291C22}" dt="2025-04-09T01:11:24.474" v="11259" actId="47"/>
        <pc:sldMkLst>
          <pc:docMk/>
          <pc:sldMk cId="2373700567" sldId="314"/>
        </pc:sldMkLst>
      </pc:sldChg>
      <pc:sldChg chg="modSp add del mod">
        <pc:chgData name="김규택" userId="bb9714a7-da7a-401c-8668-da88e81e713e" providerId="ADAL" clId="{E88ADF24-3D8F-46AB-8925-5824FA291C22}" dt="2025-04-09T01:12:55.724" v="11269" actId="47"/>
        <pc:sldMkLst>
          <pc:docMk/>
          <pc:sldMk cId="3244551505" sldId="314"/>
        </pc:sldMkLst>
      </pc:sldChg>
      <pc:sldChg chg="delSp modSp add del mod">
        <pc:chgData name="김규택" userId="bb9714a7-da7a-401c-8668-da88e81e713e" providerId="ADAL" clId="{E88ADF24-3D8F-46AB-8925-5824FA291C22}" dt="2025-04-09T01:09:04.060" v="11245" actId="47"/>
        <pc:sldMkLst>
          <pc:docMk/>
          <pc:sldMk cId="26317884" sldId="315"/>
        </pc:sldMkLst>
      </pc:sldChg>
      <pc:sldChg chg="modSp add del mod">
        <pc:chgData name="김규택" userId="bb9714a7-da7a-401c-8668-da88e81e713e" providerId="ADAL" clId="{E88ADF24-3D8F-46AB-8925-5824FA291C22}" dt="2025-04-09T01:12:55.067" v="11268" actId="47"/>
        <pc:sldMkLst>
          <pc:docMk/>
          <pc:sldMk cId="323689137" sldId="315"/>
        </pc:sldMkLst>
      </pc:sldChg>
      <pc:sldChg chg="delSp modSp add del mod">
        <pc:chgData name="김규택" userId="bb9714a7-da7a-401c-8668-da88e81e713e" providerId="ADAL" clId="{E88ADF24-3D8F-46AB-8925-5824FA291C22}" dt="2025-04-09T01:11:25.233" v="11260" actId="47"/>
        <pc:sldMkLst>
          <pc:docMk/>
          <pc:sldMk cId="3914494017" sldId="3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65D08-4C01-40C7-920B-6BC5F585575B}" type="datetimeFigureOut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2952A-F462-4B4B-8E01-339143BC5C9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494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F4A41-C378-361B-D321-9555DD64A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C66298-0174-C898-D67D-3667514C0E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67DBAB-5503-8784-E51C-E7E7FB91C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47C5C5-FDED-9808-35FD-D2880AE00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7EE4E-7ED4-42C2-83E1-88BFE35D36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2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75601-50D1-A5CC-55C6-7F52EEABB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64BA65-73DD-A462-2ECC-B22A5CD50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79A30-7B8A-04E5-F60A-C52DB29BB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E03-BB5A-4461-8488-B9C0D274FE1F}" type="datetimeFigureOut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AF961-B8B0-232A-B481-522CE540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CBF03-D613-2961-6B0F-BCDAC51E1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19-135C-46EB-8788-204D99A720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69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0D3A5-CB0F-29BF-2340-84DC03C3D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0B48A7-EC5C-EC03-1B3C-83D7A8B6C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75C8C2-4EB3-4372-BD99-82DFD929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E03-BB5A-4461-8488-B9C0D274FE1F}" type="datetimeFigureOut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D6A28-8395-E395-8E5D-1AB35190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A12A7D-952E-9529-8658-315C3782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19-135C-46EB-8788-204D99A720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966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DEC75A-72C4-30E6-0088-E4B32B254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F5B77A-69E6-3F07-13DD-8B0011A3B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7CEBC-921E-C2A0-D669-CD5DC26B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E03-BB5A-4461-8488-B9C0D274FE1F}" type="datetimeFigureOut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0428B-F013-BD89-1791-35E68DC7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C98E4-D843-83C5-3E58-9EB47C6B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19-135C-46EB-8788-204D99A720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98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3A4AF-ED08-487F-13BB-399D556F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D2F125-1EC3-2F42-6490-D461C3A52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A75A6-E5EC-734A-03A2-07997E4D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E03-BB5A-4461-8488-B9C0D274FE1F}" type="datetimeFigureOut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F0BB0-B620-1543-058A-E226FBE6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0916EE-6E38-C9CE-A4C8-335F5BEC6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19-135C-46EB-8788-204D99A720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0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A01DB8-D6E6-0A31-1234-68A2C002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DF00B0-F7A3-5463-C213-70AF34F3A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6E542-73F9-14A7-D914-8A1E3DF5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E03-BB5A-4461-8488-B9C0D274FE1F}" type="datetimeFigureOut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E64F99-CE10-6404-12B8-2A961D31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39731-0960-8F22-4996-BABFAD2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19-135C-46EB-8788-204D99A720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47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2D776-3DC6-CBE2-85DA-8D4FDA2E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07F27-5D78-FB17-946F-1A95C37E8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3B7701-1181-BD85-7C50-897D9222E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7E3F02-8002-E939-92E9-4E62DF94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E03-BB5A-4461-8488-B9C0D274FE1F}" type="datetimeFigureOut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B48CE7-C3C4-6ECF-A1AD-6FA215F08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E230DE-9AFC-8269-7F52-EB70A182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19-135C-46EB-8788-204D99A720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510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E41D7-D28B-F30A-733E-4CD4ECFF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FB7A6F-A82E-AA69-B4D1-C6F8ECCC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DA1F0A-598E-0B11-8120-96C46A98A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1052B5-E67C-F048-D749-2F2AEBD6E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4FA888-C8F6-60B1-EB45-8BF0A1811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55536E-DA43-7590-B370-432B261F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E03-BB5A-4461-8488-B9C0D274FE1F}" type="datetimeFigureOut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74EAA-0FBB-D4B1-A130-2EED2C7A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B70938-F280-3944-E792-ACD20ECC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19-135C-46EB-8788-204D99A720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6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D157A-CFA2-242C-111D-3E5D74330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F95F75-78AE-3D9E-D7D1-B171D349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E03-BB5A-4461-8488-B9C0D274FE1F}" type="datetimeFigureOut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2F78E0-E272-CE0A-BCFC-BA8EEBB8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2069ED-8466-5FDF-8884-4A1A834DD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19-135C-46EB-8788-204D99A720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53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4E956E-7F26-FB1F-8EE4-164C6421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E03-BB5A-4461-8488-B9C0D274FE1F}" type="datetimeFigureOut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89E890-7549-9E0C-1B98-4A951817B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A4470-9AE8-2671-3585-E4B82C015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19-135C-46EB-8788-204D99A720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62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926A0-6D5F-ED5A-E9D7-78E0CEC3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F9BC9A-F5EC-1A45-4697-1CC0D003C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A79429-140F-70CE-A4FC-9921A9EEB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4313CA-BEB2-3165-0052-363AD08B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E03-BB5A-4461-8488-B9C0D274FE1F}" type="datetimeFigureOut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50BF4A-B212-B41A-58AF-D9DB476F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41C5A4-382D-4AB2-EBD2-58744122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19-135C-46EB-8788-204D99A720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89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57BA7C-203F-10A3-78A3-C013B314F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5627A02-6A54-D02D-3AB8-122FF46BA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94EBE3-28DB-01B8-3079-43E358F88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BBC99F-4119-A51F-9027-3C282E388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EE03-BB5A-4461-8488-B9C0D274FE1F}" type="datetimeFigureOut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51C28F-391B-FDB6-DEDC-48A6FEEDE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E2D34E-95A6-028B-D90F-F07DE410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76619-135C-46EB-8788-204D99A720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66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B9D8994-13CD-AB36-BEEE-B7CD2CBB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346EA2-A8D2-6056-C3FA-2049233D6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DA8FE-384D-7061-7DA2-692B2C4AB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E0EE03-BB5A-4461-8488-B9C0D274FE1F}" type="datetimeFigureOut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F22291-013F-90DD-B3CE-D40080675D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B3F03-7793-6862-1EB8-B83AE4793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76619-135C-46EB-8788-204D99A7205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73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90350-19D3-A91E-BF3F-DB3430CFA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7E7A17-66F3-05B1-44F4-CBFBC37F22CF}"/>
              </a:ext>
            </a:extLst>
          </p:cNvPr>
          <p:cNvSpPr/>
          <p:nvPr/>
        </p:nvSpPr>
        <p:spPr>
          <a:xfrm>
            <a:off x="21515" y="4861924"/>
            <a:ext cx="12148969" cy="1996076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65FAE0-5757-E814-7F8C-EE60DD818AE7}"/>
              </a:ext>
            </a:extLst>
          </p:cNvPr>
          <p:cNvSpPr/>
          <p:nvPr/>
        </p:nvSpPr>
        <p:spPr>
          <a:xfrm>
            <a:off x="26893" y="3876790"/>
            <a:ext cx="12148969" cy="955059"/>
          </a:xfrm>
          <a:prstGeom prst="rect">
            <a:avLst/>
          </a:prstGeom>
          <a:solidFill>
            <a:srgbClr val="2290C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85791A-7223-7C19-1FC2-0B7F3465E614}"/>
              </a:ext>
            </a:extLst>
          </p:cNvPr>
          <p:cNvSpPr/>
          <p:nvPr/>
        </p:nvSpPr>
        <p:spPr>
          <a:xfrm>
            <a:off x="26893" y="817581"/>
            <a:ext cx="12148969" cy="3022899"/>
          </a:xfrm>
          <a:prstGeom prst="rect">
            <a:avLst/>
          </a:prstGeom>
          <a:solidFill>
            <a:srgbClr val="1BCD35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6C46AC-B641-43DD-9FEB-7CA1D1F696B6}"/>
              </a:ext>
            </a:extLst>
          </p:cNvPr>
          <p:cNvSpPr/>
          <p:nvPr/>
        </p:nvSpPr>
        <p:spPr>
          <a:xfrm>
            <a:off x="4576970" y="2943666"/>
            <a:ext cx="2533835" cy="8269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Video Black Equalizing</a:t>
            </a:r>
            <a:endParaRPr lang="en-US" altLang="ko-KR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032B1A-4A70-73B3-9A2B-DA3F21830C9F}"/>
              </a:ext>
            </a:extLst>
          </p:cNvPr>
          <p:cNvSpPr/>
          <p:nvPr/>
        </p:nvSpPr>
        <p:spPr>
          <a:xfrm>
            <a:off x="1037971" y="3958772"/>
            <a:ext cx="3490196" cy="8269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Operating System</a:t>
            </a:r>
          </a:p>
          <a:p>
            <a:pPr algn="ctr"/>
            <a:endParaRPr lang="en-US" altLang="ko-KR" sz="14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DD0A21-3433-9D5A-1530-FEF67472C430}"/>
              </a:ext>
            </a:extLst>
          </p:cNvPr>
          <p:cNvSpPr/>
          <p:nvPr/>
        </p:nvSpPr>
        <p:spPr>
          <a:xfrm>
            <a:off x="1037971" y="4965752"/>
            <a:ext cx="3490196" cy="8269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AI computing board</a:t>
            </a:r>
            <a:endParaRPr lang="en-US" altLang="ko-KR" sz="14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A886645-5BF3-EFBA-028C-748636D26362}"/>
              </a:ext>
            </a:extLst>
          </p:cNvPr>
          <p:cNvSpPr/>
          <p:nvPr/>
        </p:nvSpPr>
        <p:spPr>
          <a:xfrm>
            <a:off x="4576971" y="4965752"/>
            <a:ext cx="2533834" cy="8269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Ultra Low Light Camera</a:t>
            </a:r>
            <a:endParaRPr lang="en-US" altLang="ko-KR" sz="14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B5BB8B-F77A-E0A1-8610-CAC988931D46}"/>
              </a:ext>
            </a:extLst>
          </p:cNvPr>
          <p:cNvSpPr/>
          <p:nvPr/>
        </p:nvSpPr>
        <p:spPr>
          <a:xfrm>
            <a:off x="7159610" y="4965752"/>
            <a:ext cx="2533834" cy="8269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Thermal Observing Camera</a:t>
            </a:r>
            <a:endParaRPr lang="en-US" altLang="ko-KR" sz="14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B6AD0F7-C2BB-028A-8671-C3F13A22CB42}"/>
              </a:ext>
            </a:extLst>
          </p:cNvPr>
          <p:cNvSpPr/>
          <p:nvPr/>
        </p:nvSpPr>
        <p:spPr>
          <a:xfrm>
            <a:off x="9742249" y="4965752"/>
            <a:ext cx="2360104" cy="8269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Display</a:t>
            </a:r>
            <a:endParaRPr lang="en-US" altLang="ko-KR" sz="14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3E1E51-8B9F-232D-E3D7-3B663D278E90}"/>
              </a:ext>
            </a:extLst>
          </p:cNvPr>
          <p:cNvSpPr/>
          <p:nvPr/>
        </p:nvSpPr>
        <p:spPr>
          <a:xfrm>
            <a:off x="1037971" y="5962038"/>
            <a:ext cx="11064382" cy="8269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Case</a:t>
            </a:r>
            <a:endParaRPr lang="en-US" altLang="ko-KR" sz="14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F350325-4F04-82D0-37C1-B4D69E34F881}"/>
              </a:ext>
            </a:extLst>
          </p:cNvPr>
          <p:cNvSpPr/>
          <p:nvPr/>
        </p:nvSpPr>
        <p:spPr>
          <a:xfrm>
            <a:off x="1124174" y="4302193"/>
            <a:ext cx="3312056" cy="412226"/>
          </a:xfrm>
          <a:prstGeom prst="rect">
            <a:avLst/>
          </a:prstGeom>
          <a:solidFill>
            <a:srgbClr val="2290C7"/>
          </a:solidFill>
          <a:ln>
            <a:solidFill>
              <a:srgbClr val="2290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Ubuntu 22.04 64bit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DD72DB-9D8B-F301-05C7-E8BAE3131237}"/>
              </a:ext>
            </a:extLst>
          </p:cNvPr>
          <p:cNvSpPr/>
          <p:nvPr/>
        </p:nvSpPr>
        <p:spPr>
          <a:xfrm>
            <a:off x="4668509" y="5266138"/>
            <a:ext cx="2356320" cy="4335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Sony IMX290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3B66229-4CBA-1F2E-BB8B-0A7BB434DB33}"/>
              </a:ext>
            </a:extLst>
          </p:cNvPr>
          <p:cNvSpPr/>
          <p:nvPr/>
        </p:nvSpPr>
        <p:spPr>
          <a:xfrm>
            <a:off x="7250654" y="5266139"/>
            <a:ext cx="2346615" cy="4335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FLIR Lepton 3.5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1B7285F-0A7B-56F5-B09C-9A8AA84A9CA4}"/>
              </a:ext>
            </a:extLst>
          </p:cNvPr>
          <p:cNvSpPr/>
          <p:nvPr/>
        </p:nvSpPr>
        <p:spPr>
          <a:xfrm>
            <a:off x="9832489" y="5266139"/>
            <a:ext cx="2182008" cy="4335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4:3 4inch Display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7A081E-C2DE-F351-AECC-1FF6CAA94645}"/>
              </a:ext>
            </a:extLst>
          </p:cNvPr>
          <p:cNvSpPr/>
          <p:nvPr/>
        </p:nvSpPr>
        <p:spPr>
          <a:xfrm>
            <a:off x="1124174" y="5266137"/>
            <a:ext cx="3312056" cy="4335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Nvidia Jetson Nano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A16E6B-E8B3-0483-244E-71779FE302D0}"/>
              </a:ext>
            </a:extLst>
          </p:cNvPr>
          <p:cNvSpPr/>
          <p:nvPr/>
        </p:nvSpPr>
        <p:spPr>
          <a:xfrm>
            <a:off x="1124174" y="6264218"/>
            <a:ext cx="10890323" cy="43356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3D Printed Case : Monocular Sight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975AFC3-2F11-4ECD-6E06-F8A4051105CB}"/>
              </a:ext>
            </a:extLst>
          </p:cNvPr>
          <p:cNvSpPr/>
          <p:nvPr/>
        </p:nvSpPr>
        <p:spPr>
          <a:xfrm>
            <a:off x="4576970" y="1933725"/>
            <a:ext cx="5116474" cy="8269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Multi- Sensor AI Detection Model</a:t>
            </a:r>
            <a:endParaRPr lang="en-US" altLang="ko-KR" sz="14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753A30C-78B7-31C3-48D8-31CDEB8F599A}"/>
              </a:ext>
            </a:extLst>
          </p:cNvPr>
          <p:cNvSpPr/>
          <p:nvPr/>
        </p:nvSpPr>
        <p:spPr>
          <a:xfrm>
            <a:off x="4665728" y="3279924"/>
            <a:ext cx="2356320" cy="412227"/>
          </a:xfrm>
          <a:prstGeom prst="rect">
            <a:avLst/>
          </a:prstGeom>
          <a:solidFill>
            <a:srgbClr val="1BCD35"/>
          </a:solidFill>
          <a:ln>
            <a:solidFill>
              <a:srgbClr val="1BCD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2E0D3A-712C-BD16-805F-7E294DE13469}"/>
              </a:ext>
            </a:extLst>
          </p:cNvPr>
          <p:cNvSpPr/>
          <p:nvPr/>
        </p:nvSpPr>
        <p:spPr>
          <a:xfrm>
            <a:off x="4668508" y="2252940"/>
            <a:ext cx="4928761" cy="412227"/>
          </a:xfrm>
          <a:prstGeom prst="rect">
            <a:avLst/>
          </a:prstGeom>
          <a:solidFill>
            <a:srgbClr val="1BCD35"/>
          </a:solidFill>
          <a:ln>
            <a:solidFill>
              <a:srgbClr val="1BCD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YOLOv5 / YOLOv5n / YOLOv7 / YOLOv8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0877626-E944-1C32-7B87-330E3ACED5C8}"/>
              </a:ext>
            </a:extLst>
          </p:cNvPr>
          <p:cNvSpPr/>
          <p:nvPr/>
        </p:nvSpPr>
        <p:spPr>
          <a:xfrm>
            <a:off x="4576970" y="887207"/>
            <a:ext cx="7525383" cy="8269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General Video frame, AI Detection Model Result Integration</a:t>
            </a:r>
            <a:endParaRPr lang="en-US" altLang="ko-KR" sz="14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5E2F18-1A5D-D163-5876-C5BC52F9614E}"/>
              </a:ext>
            </a:extLst>
          </p:cNvPr>
          <p:cNvSpPr/>
          <p:nvPr/>
        </p:nvSpPr>
        <p:spPr>
          <a:xfrm>
            <a:off x="4685056" y="1217175"/>
            <a:ext cx="7329442" cy="412227"/>
          </a:xfrm>
          <a:prstGeom prst="rect">
            <a:avLst/>
          </a:prstGeom>
          <a:solidFill>
            <a:srgbClr val="1BCD35"/>
          </a:solidFill>
          <a:ln>
            <a:solidFill>
              <a:srgbClr val="1BCD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Python: OpenCV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747DEE7-D6AC-3D0F-420E-E7EC2160A5DB}"/>
              </a:ext>
            </a:extLst>
          </p:cNvPr>
          <p:cNvSpPr/>
          <p:nvPr/>
        </p:nvSpPr>
        <p:spPr>
          <a:xfrm>
            <a:off x="4576970" y="3954710"/>
            <a:ext cx="2533835" cy="8269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Camera Frame Exporting</a:t>
            </a:r>
            <a:endParaRPr lang="en-US" altLang="ko-KR" sz="14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1015E57-B7D0-BE12-CBEE-9AE9F92232C0}"/>
              </a:ext>
            </a:extLst>
          </p:cNvPr>
          <p:cNvSpPr/>
          <p:nvPr/>
        </p:nvSpPr>
        <p:spPr>
          <a:xfrm>
            <a:off x="7157043" y="3954709"/>
            <a:ext cx="2533835" cy="8269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Camera Frame Exporting</a:t>
            </a:r>
            <a:endParaRPr lang="en-US" altLang="ko-KR" sz="14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B5794EB-3542-A63A-7CEA-240F974ECC01}"/>
              </a:ext>
            </a:extLst>
          </p:cNvPr>
          <p:cNvSpPr/>
          <p:nvPr/>
        </p:nvSpPr>
        <p:spPr>
          <a:xfrm>
            <a:off x="9737117" y="3961922"/>
            <a:ext cx="2360104" cy="8269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Display Interface</a:t>
            </a:r>
            <a:endParaRPr lang="en-US" altLang="ko-KR" sz="14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7CE69D-5304-D997-E601-1A337F3F1C1B}"/>
              </a:ext>
            </a:extLst>
          </p:cNvPr>
          <p:cNvSpPr/>
          <p:nvPr/>
        </p:nvSpPr>
        <p:spPr>
          <a:xfrm>
            <a:off x="9832489" y="4302193"/>
            <a:ext cx="2182008" cy="412227"/>
          </a:xfrm>
          <a:prstGeom prst="rect">
            <a:avLst/>
          </a:prstGeom>
          <a:solidFill>
            <a:srgbClr val="2290C7"/>
          </a:solidFill>
          <a:ln>
            <a:solidFill>
              <a:srgbClr val="2290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HDMI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CA1A895-5D67-F8CA-4A79-FEEBFC3861FB}"/>
              </a:ext>
            </a:extLst>
          </p:cNvPr>
          <p:cNvSpPr/>
          <p:nvPr/>
        </p:nvSpPr>
        <p:spPr>
          <a:xfrm>
            <a:off x="7250653" y="4291377"/>
            <a:ext cx="2346615" cy="412227"/>
          </a:xfrm>
          <a:prstGeom prst="rect">
            <a:avLst/>
          </a:prstGeom>
          <a:solidFill>
            <a:srgbClr val="2290C7"/>
          </a:solidFill>
          <a:ln>
            <a:solidFill>
              <a:srgbClr val="2290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C: Lepton API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5AA1C27-C5F2-98B2-4C16-C40B689ADB2B}"/>
              </a:ext>
            </a:extLst>
          </p:cNvPr>
          <p:cNvSpPr/>
          <p:nvPr/>
        </p:nvSpPr>
        <p:spPr>
          <a:xfrm>
            <a:off x="4675433" y="4302193"/>
            <a:ext cx="2346615" cy="412227"/>
          </a:xfrm>
          <a:prstGeom prst="rect">
            <a:avLst/>
          </a:prstGeom>
          <a:solidFill>
            <a:srgbClr val="2290C7"/>
          </a:solidFill>
          <a:ln>
            <a:solidFill>
              <a:srgbClr val="2290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C: IMX290 API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988F475-E303-03F1-56FD-F518DDD6DAE6}"/>
              </a:ext>
            </a:extLst>
          </p:cNvPr>
          <p:cNvSpPr/>
          <p:nvPr/>
        </p:nvSpPr>
        <p:spPr>
          <a:xfrm>
            <a:off x="1038635" y="1933725"/>
            <a:ext cx="3492565" cy="8269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AI Stack</a:t>
            </a:r>
            <a:endParaRPr lang="en-US" altLang="ko-KR" sz="14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170CD4D-B973-F0EF-0DC3-2A65381753F1}"/>
              </a:ext>
            </a:extLst>
          </p:cNvPr>
          <p:cNvSpPr/>
          <p:nvPr/>
        </p:nvSpPr>
        <p:spPr>
          <a:xfrm>
            <a:off x="1124174" y="2252940"/>
            <a:ext cx="3322932" cy="412227"/>
          </a:xfrm>
          <a:prstGeom prst="rect">
            <a:avLst/>
          </a:prstGeom>
          <a:solidFill>
            <a:srgbClr val="1BCD35"/>
          </a:solidFill>
          <a:ln>
            <a:solidFill>
              <a:srgbClr val="1BCD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CUDA – GPU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5A3C721-3F28-4892-DBAA-06D91E761E08}"/>
              </a:ext>
            </a:extLst>
          </p:cNvPr>
          <p:cNvCxnSpPr>
            <a:cxnSpLocks/>
            <a:stCxn id="18" idx="0"/>
            <a:endCxn id="39" idx="2"/>
          </p:cNvCxnSpPr>
          <p:nvPr/>
        </p:nvCxnSpPr>
        <p:spPr>
          <a:xfrm flipV="1">
            <a:off x="5843888" y="4781631"/>
            <a:ext cx="0" cy="184121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headEnd type="none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E151460-1B87-1E5E-8442-6CFD49EA8122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2783069" y="4785693"/>
            <a:ext cx="0" cy="180059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headEnd type="none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5E61ACE-BD9B-7793-FDBB-3443FDDB8218}"/>
              </a:ext>
            </a:extLst>
          </p:cNvPr>
          <p:cNvCxnSpPr>
            <a:cxnSpLocks/>
            <a:stCxn id="19" idx="0"/>
            <a:endCxn id="40" idx="2"/>
          </p:cNvCxnSpPr>
          <p:nvPr/>
        </p:nvCxnSpPr>
        <p:spPr>
          <a:xfrm flipH="1" flipV="1">
            <a:off x="8423961" y="4781630"/>
            <a:ext cx="2566" cy="184122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headEnd type="none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B56B42FC-25EF-71DA-2B0F-840324FC0254}"/>
              </a:ext>
            </a:extLst>
          </p:cNvPr>
          <p:cNvCxnSpPr>
            <a:cxnSpLocks/>
            <a:stCxn id="39" idx="0"/>
            <a:endCxn id="34" idx="2"/>
          </p:cNvCxnSpPr>
          <p:nvPr/>
        </p:nvCxnSpPr>
        <p:spPr>
          <a:xfrm flipV="1">
            <a:off x="5843888" y="3770587"/>
            <a:ext cx="0" cy="184123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headEnd type="none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3B066F6-3E0E-C729-E6D4-57D6323D25A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5843888" y="2752684"/>
            <a:ext cx="0" cy="190982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headEnd type="none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F3CAF2E-92AA-1ED0-DFF6-83F28426AD42}"/>
              </a:ext>
            </a:extLst>
          </p:cNvPr>
          <p:cNvCxnSpPr>
            <a:cxnSpLocks/>
            <a:stCxn id="40" idx="0"/>
            <a:endCxn id="38" idx="2"/>
          </p:cNvCxnSpPr>
          <p:nvPr/>
        </p:nvCxnSpPr>
        <p:spPr>
          <a:xfrm flipH="1" flipV="1">
            <a:off x="8423493" y="3765281"/>
            <a:ext cx="468" cy="189428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headEnd type="none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742F187-3CE1-BEDD-C10A-1EB8869F6F90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0917169" y="1714128"/>
            <a:ext cx="0" cy="2247794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headEnd type="none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6E7D08B-E97E-53C3-C778-D062EA97F865}"/>
              </a:ext>
            </a:extLst>
          </p:cNvPr>
          <p:cNvCxnSpPr>
            <a:cxnSpLocks/>
            <a:stCxn id="41" idx="2"/>
            <a:endCxn id="20" idx="0"/>
          </p:cNvCxnSpPr>
          <p:nvPr/>
        </p:nvCxnSpPr>
        <p:spPr>
          <a:xfrm>
            <a:off x="10917169" y="4788843"/>
            <a:ext cx="5132" cy="176909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headEnd type="none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8D08278-E6BE-A3E9-512A-C5A41D2FF5E2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7135207" y="1714128"/>
            <a:ext cx="0" cy="219597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headEnd type="none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E469C662-EA41-CB75-F1D0-2D97ACAD98AC}"/>
              </a:ext>
            </a:extLst>
          </p:cNvPr>
          <p:cNvCxnSpPr>
            <a:cxnSpLocks/>
            <a:stCxn id="4" idx="0"/>
            <a:endCxn id="46" idx="2"/>
          </p:cNvCxnSpPr>
          <p:nvPr/>
        </p:nvCxnSpPr>
        <p:spPr>
          <a:xfrm flipV="1">
            <a:off x="2783069" y="2760646"/>
            <a:ext cx="1849" cy="1198126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headEnd type="none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A803075-CABF-1171-274E-76AE31E2C7CB}"/>
              </a:ext>
            </a:extLst>
          </p:cNvPr>
          <p:cNvCxnSpPr>
            <a:cxnSpLocks/>
            <a:stCxn id="47" idx="3"/>
            <a:endCxn id="32" idx="1"/>
          </p:cNvCxnSpPr>
          <p:nvPr/>
        </p:nvCxnSpPr>
        <p:spPr>
          <a:xfrm>
            <a:off x="4447106" y="2459054"/>
            <a:ext cx="221402" cy="0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headEnd type="none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B8B0F2EE-4C9F-3067-1E3B-733AAFB1BE15}"/>
              </a:ext>
            </a:extLst>
          </p:cNvPr>
          <p:cNvCxnSpPr>
            <a:cxnSpLocks/>
          </p:cNvCxnSpPr>
          <p:nvPr/>
        </p:nvCxnSpPr>
        <p:spPr>
          <a:xfrm flipV="1">
            <a:off x="5852048" y="5777916"/>
            <a:ext cx="3600" cy="108000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headEnd type="none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B3F36FA5-A940-F604-D543-23A32CF11361}"/>
              </a:ext>
            </a:extLst>
          </p:cNvPr>
          <p:cNvCxnSpPr>
            <a:cxnSpLocks/>
          </p:cNvCxnSpPr>
          <p:nvPr/>
        </p:nvCxnSpPr>
        <p:spPr>
          <a:xfrm flipV="1">
            <a:off x="2790736" y="5792673"/>
            <a:ext cx="0" cy="180059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headEnd type="none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BFA79EFD-2D72-15C3-8926-E2C3F10A4217}"/>
              </a:ext>
            </a:extLst>
          </p:cNvPr>
          <p:cNvCxnSpPr>
            <a:cxnSpLocks/>
          </p:cNvCxnSpPr>
          <p:nvPr/>
        </p:nvCxnSpPr>
        <p:spPr>
          <a:xfrm flipH="1" flipV="1">
            <a:off x="8432121" y="5777915"/>
            <a:ext cx="3600" cy="108000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headEnd type="none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4553270-C6AF-AAFC-80DB-D19424971D1D}"/>
              </a:ext>
            </a:extLst>
          </p:cNvPr>
          <p:cNvCxnSpPr>
            <a:cxnSpLocks/>
          </p:cNvCxnSpPr>
          <p:nvPr/>
        </p:nvCxnSpPr>
        <p:spPr>
          <a:xfrm flipV="1">
            <a:off x="10912037" y="5785127"/>
            <a:ext cx="3600" cy="108000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headEnd type="none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BD9B2A-4EEF-40A6-AD7B-92D3F651D37A}"/>
              </a:ext>
            </a:extLst>
          </p:cNvPr>
          <p:cNvSpPr/>
          <p:nvPr/>
        </p:nvSpPr>
        <p:spPr>
          <a:xfrm>
            <a:off x="88800" y="887208"/>
            <a:ext cx="855810" cy="2883380"/>
          </a:xfrm>
          <a:prstGeom prst="rect">
            <a:avLst/>
          </a:prstGeom>
          <a:solidFill>
            <a:srgbClr val="1BCD35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High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S/W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F58FBC-E963-0656-2F61-76198EBF1A37}"/>
              </a:ext>
            </a:extLst>
          </p:cNvPr>
          <p:cNvSpPr/>
          <p:nvPr/>
        </p:nvSpPr>
        <p:spPr>
          <a:xfrm>
            <a:off x="90863" y="3961922"/>
            <a:ext cx="853497" cy="826921"/>
          </a:xfrm>
          <a:prstGeom prst="rect">
            <a:avLst/>
          </a:prstGeom>
          <a:solidFill>
            <a:srgbClr val="2290C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Low</a:t>
            </a:r>
          </a:p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S/W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F0735D-CD08-7E2C-4605-D523EE16BD06}"/>
              </a:ext>
            </a:extLst>
          </p:cNvPr>
          <p:cNvSpPr/>
          <p:nvPr/>
        </p:nvSpPr>
        <p:spPr>
          <a:xfrm>
            <a:off x="84416" y="4980179"/>
            <a:ext cx="853497" cy="1797438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H/W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ACCF0B2-E919-F25C-858E-E1A9C46F94F5}"/>
              </a:ext>
            </a:extLst>
          </p:cNvPr>
          <p:cNvSpPr/>
          <p:nvPr/>
        </p:nvSpPr>
        <p:spPr>
          <a:xfrm>
            <a:off x="7156575" y="2938360"/>
            <a:ext cx="2533835" cy="8269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Video Resizing</a:t>
            </a:r>
            <a:endParaRPr lang="en-US" altLang="ko-KR" sz="14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3174DD2-3A49-ADE9-FBC1-64D26332D97C}"/>
              </a:ext>
            </a:extLst>
          </p:cNvPr>
          <p:cNvSpPr/>
          <p:nvPr/>
        </p:nvSpPr>
        <p:spPr>
          <a:xfrm>
            <a:off x="7245333" y="3274618"/>
            <a:ext cx="2356320" cy="412227"/>
          </a:xfrm>
          <a:prstGeom prst="rect">
            <a:avLst/>
          </a:prstGeom>
          <a:solidFill>
            <a:srgbClr val="1BCD35"/>
          </a:solidFill>
          <a:ln>
            <a:solidFill>
              <a:srgbClr val="1BCD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C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8EADC7A-CEFB-9B81-67CD-CA196F79C104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423493" y="2759318"/>
            <a:ext cx="0" cy="179042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headEnd type="none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09AD10-CE72-E280-947D-9D64BAA118F0}"/>
              </a:ext>
            </a:extLst>
          </p:cNvPr>
          <p:cNvSpPr/>
          <p:nvPr/>
        </p:nvSpPr>
        <p:spPr>
          <a:xfrm>
            <a:off x="9739214" y="2698296"/>
            <a:ext cx="2360104" cy="1894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External Interface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F53C576-0C93-9557-025D-6B160D3C2221}"/>
              </a:ext>
            </a:extLst>
          </p:cNvPr>
          <p:cNvCxnSpPr>
            <a:cxnSpLocks/>
          </p:cNvCxnSpPr>
          <p:nvPr/>
        </p:nvCxnSpPr>
        <p:spPr>
          <a:xfrm>
            <a:off x="3775352" y="5924015"/>
            <a:ext cx="7136685" cy="0"/>
          </a:xfrm>
          <a:prstGeom prst="line">
            <a:avLst/>
          </a:prstGeom>
          <a:ln w="12700">
            <a:solidFill>
              <a:schemeClr val="bg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5C148C0-6B49-BC46-313F-65CF4AD4E252}"/>
              </a:ext>
            </a:extLst>
          </p:cNvPr>
          <p:cNvCxnSpPr>
            <a:cxnSpLocks/>
          </p:cNvCxnSpPr>
          <p:nvPr/>
        </p:nvCxnSpPr>
        <p:spPr>
          <a:xfrm flipV="1">
            <a:off x="3773552" y="5790258"/>
            <a:ext cx="3600" cy="108000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04C8DB6-7A42-BCEE-09EB-768A77388B73}"/>
              </a:ext>
            </a:extLst>
          </p:cNvPr>
          <p:cNvSpPr/>
          <p:nvPr/>
        </p:nvSpPr>
        <p:spPr>
          <a:xfrm>
            <a:off x="9731237" y="2938359"/>
            <a:ext cx="2361600" cy="8269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UI</a:t>
            </a:r>
            <a:endParaRPr lang="en-US" altLang="ko-KR" sz="14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ED41202-34C3-94F4-5046-631D2573F782}"/>
              </a:ext>
            </a:extLst>
          </p:cNvPr>
          <p:cNvSpPr/>
          <p:nvPr/>
        </p:nvSpPr>
        <p:spPr>
          <a:xfrm>
            <a:off x="9819542" y="3274617"/>
            <a:ext cx="2194955" cy="412227"/>
          </a:xfrm>
          <a:prstGeom prst="rect">
            <a:avLst/>
          </a:prstGeom>
          <a:solidFill>
            <a:srgbClr val="1BCD35"/>
          </a:solidFill>
          <a:ln>
            <a:solidFill>
              <a:srgbClr val="1BCD3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PyQt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2815F13-3003-3E76-11F2-9958AB14591F}"/>
              </a:ext>
            </a:extLst>
          </p:cNvPr>
          <p:cNvSpPr/>
          <p:nvPr/>
        </p:nvSpPr>
        <p:spPr>
          <a:xfrm>
            <a:off x="9737117" y="2919309"/>
            <a:ext cx="2360104" cy="28733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9DCC3B8-230E-9643-1D94-A4CECD7A9D5E}"/>
              </a:ext>
            </a:extLst>
          </p:cNvPr>
          <p:cNvSpPr/>
          <p:nvPr/>
        </p:nvSpPr>
        <p:spPr>
          <a:xfrm>
            <a:off x="271538" y="119495"/>
            <a:ext cx="10302428" cy="6735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3600" b="1" dirty="0">
                <a:solidFill>
                  <a:schemeClr val="bg1"/>
                </a:solidFill>
                <a:uFill>
                  <a:solidFill>
                    <a:srgbClr val="FF000A"/>
                  </a:solidFill>
                </a:uFill>
                <a:latin typeface="+mj-lt"/>
              </a:rPr>
              <a:t>System Overview(1/3)</a:t>
            </a:r>
            <a:endParaRPr lang="en-US" altLang="ko-KR" sz="3600" b="1" i="0" dirty="0">
              <a:solidFill>
                <a:schemeClr val="bg1"/>
              </a:solidFill>
              <a:effectLst/>
              <a:uFill>
                <a:solidFill>
                  <a:srgbClr val="FF000A"/>
                </a:solidFill>
              </a:uFill>
              <a:latin typeface="+mj-lt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8B98D9F-9836-813F-D2D0-D7F2E21613A0}"/>
              </a:ext>
            </a:extLst>
          </p:cNvPr>
          <p:cNvSpPr/>
          <p:nvPr/>
        </p:nvSpPr>
        <p:spPr>
          <a:xfrm>
            <a:off x="10732945" y="81944"/>
            <a:ext cx="1384944" cy="8358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IT 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rgbClr val="14E583"/>
                </a:solidFill>
              </a:rPr>
              <a:t>Capstone</a:t>
            </a:r>
          </a:p>
          <a:p>
            <a:pPr>
              <a:lnSpc>
                <a:spcPct val="80000"/>
              </a:lnSpc>
            </a:pPr>
            <a:r>
              <a:rPr lang="en-US" altLang="ko-KR" sz="1400" dirty="0">
                <a:solidFill>
                  <a:schemeClr val="bg1"/>
                </a:solidFill>
              </a:rPr>
              <a:t>Design Project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60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112</Words>
  <Application>Microsoft Office PowerPoint</Application>
  <PresentationFormat>와이드스크린</PresentationFormat>
  <Paragraphs>41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김규택</dc:creator>
  <cp:lastModifiedBy>김규택</cp:lastModifiedBy>
  <cp:revision>330</cp:revision>
  <dcterms:created xsi:type="dcterms:W3CDTF">2025-03-12T02:25:46Z</dcterms:created>
  <dcterms:modified xsi:type="dcterms:W3CDTF">2025-05-07T04:27:05Z</dcterms:modified>
</cp:coreProperties>
</file>