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0404"/>
    <a:srgbClr val="00FF01"/>
    <a:srgbClr val="5E8851"/>
    <a:srgbClr val="95EB52"/>
    <a:srgbClr val="F20000"/>
    <a:srgbClr val="F0F0F0"/>
    <a:srgbClr val="FF2929"/>
    <a:srgbClr val="FFFFFF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38" autoAdjust="0"/>
  </p:normalViewPr>
  <p:slideViewPr>
    <p:cSldViewPr snapToGrid="0">
      <p:cViewPr>
        <p:scale>
          <a:sx n="33" d="100"/>
          <a:sy n="33" d="100"/>
        </p:scale>
        <p:origin x="2766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4EC047-9FA9-AC3F-578B-2171749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1ED921-9979-52CE-EA5E-D13CD1079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9C14E4-1C6D-ACBB-37D0-615D6493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21510-D092-3DF4-D1BB-FAC2BC752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DCD31E-B8E9-24F7-E894-8B025E09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657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B4DFC-F962-18F1-651B-C0DFF9E5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8251C-AF0D-6EDE-00A3-0ABF9A99C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66E57-9D22-EEBF-DDBB-3C901DE95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2AA6-8AED-0FCD-B28C-AAADAF949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6CC19B-CE57-F840-3F82-B67DF5CAE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75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163901-BC89-29CE-5CBD-A103958F40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4D436-963C-4C5F-6C88-9C94BCE41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33F76-C073-DF12-EE7D-63687F0C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CB29F-8952-9E4D-4426-C8BB49DC4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A23C77-542F-AC19-41B5-CB504951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1B387-B827-7C67-863E-E7B10A343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35C349-93E2-6996-DF8A-A2E5DDB16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053280-8F2B-FC8F-8DD9-FE2A22E60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6877C4-1620-A3F2-8BAF-EF86B6C67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D1673-F19E-BF4A-8587-00059481A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0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165FD-70E1-E052-5FFF-28AFA2C0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3C3DEE-D68F-4467-73B4-1CDE48D08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A516B-6483-F476-0EE2-7D68E0429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E00A5-3BAD-3693-CFC7-897E1AC8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6A6F77-5445-50FA-44A1-9B8952F64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83D0E9-A69D-582B-6C8B-FE400E5D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91B88-7DCA-6F85-9F28-96C8590B2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316FD8-DD0B-F8A7-6A40-BF9CDE76C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BEF7D-86E4-7AD6-5F2E-9645D2303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6538C1-6E14-D063-9E2D-0CF1E63E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A6E496-41FF-177A-26F1-B0174A72B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4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0730-6C96-7969-F73B-06570420F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1BE6F-4A00-15F4-1344-C970A0ED1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81D785-E292-5F4F-AB14-ED438319A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679969-327D-CFDC-D95A-687AF9F21C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0AF843-6937-9F9C-BB90-71A33E8BB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3C622E-32E4-3DC5-EB82-23F9F7A8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0D621DD-CB95-507A-4F7C-F632574B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C3CBFD-4FCD-16DE-530D-4FD9961F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55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E3A6A-F451-8B45-54F1-64D3DECE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D7DABC-689A-46E6-04B2-2C58A0BE8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DDF516-C67F-8FBD-F901-C5463AC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ED0352-B3AF-F73B-2992-AE82E8D3A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1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1A2529-9DBF-1A98-EFB5-0AF9ACC6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D2DF87-71CC-C29B-BEDA-C92A16D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ECB27-5819-820C-CCE3-A9C3B924E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67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C1CA8-3BAA-73A8-039D-99D251F4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7EB83-E0CB-8901-AA5B-0FDEC1F09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F8C513E-7125-724F-6CB9-C3C7B9FF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24337E-0488-6058-F022-B7E9CE4A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9003D3-09C3-9E40-1737-A040D5D1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6FB10-D139-3D6D-4506-E3A0F8617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08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6A9DA-B02D-E1C1-B859-F9E6D871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39DAB9-D546-103C-3098-3EF2F9DFF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967F4B-A318-E187-92B6-EFA6A61D1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058F6-B4D5-8A8E-C4BE-3716CFB4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5F29A-B1D2-1640-F371-93EC7A14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0E77-EDD3-ACCD-2B2D-924B3F53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9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0F94137-F528-F74D-9641-493646BF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12A6D2-92CD-ED13-01BA-5EA7807BC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B8409-AF09-1A75-DF27-9A920876C7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EBA96-843F-4D9E-9E3C-F55FB4C6467F}" type="datetimeFigureOut">
              <a:rPr lang="ko-KR" altLang="en-US" smtClean="0"/>
              <a:t>2024-05-31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9E37F8-9EDF-53CB-2253-0B0F39C2B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D92D9-D927-DA55-8D95-EF5934F660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CB40F-F2AE-452A-BCFF-37F11493D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99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부분 원형 99">
            <a:extLst>
              <a:ext uri="{FF2B5EF4-FFF2-40B4-BE49-F238E27FC236}">
                <a16:creationId xmlns:a16="http://schemas.microsoft.com/office/drawing/2014/main" id="{3618C2B4-0CA2-FC2F-92E6-843521C30C10}"/>
              </a:ext>
            </a:extLst>
          </p:cNvPr>
          <p:cNvSpPr/>
          <p:nvPr/>
        </p:nvSpPr>
        <p:spPr>
          <a:xfrm rot="19999309">
            <a:off x="-5421" y="768350"/>
            <a:ext cx="12192000" cy="12192000"/>
          </a:xfrm>
          <a:prstGeom prst="pie">
            <a:avLst>
              <a:gd name="adj1" fmla="val 16223652"/>
              <a:gd name="adj2" fmla="val 18888105"/>
            </a:avLst>
          </a:prstGeom>
          <a:gradFill>
            <a:gsLst>
              <a:gs pos="0">
                <a:srgbClr val="F70404">
                  <a:alpha val="0"/>
                </a:srgbClr>
              </a:gs>
              <a:gs pos="63000">
                <a:srgbClr val="F70404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F9EB8B1-C52D-1861-D36E-E14FF07E4B3C}"/>
              </a:ext>
            </a:extLst>
          </p:cNvPr>
          <p:cNvSpPr/>
          <p:nvPr/>
        </p:nvSpPr>
        <p:spPr>
          <a:xfrm>
            <a:off x="2716161" y="3421400"/>
            <a:ext cx="6769924" cy="67716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DE6DFB1-836F-7FD5-653F-8C5A5DCE89C6}"/>
              </a:ext>
            </a:extLst>
          </p:cNvPr>
          <p:cNvSpPr/>
          <p:nvPr/>
        </p:nvSpPr>
        <p:spPr>
          <a:xfrm>
            <a:off x="1" y="762000"/>
            <a:ext cx="12192000" cy="12192000"/>
          </a:xfrm>
          <a:prstGeom prst="ellipse">
            <a:avLst/>
          </a:prstGeom>
          <a:noFill/>
          <a:ln>
            <a:solidFill>
              <a:srgbClr val="00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79F7DCB8-BE69-1FEC-0841-F7A4556BCE73}"/>
              </a:ext>
            </a:extLst>
          </p:cNvPr>
          <p:cNvSpPr/>
          <p:nvPr/>
        </p:nvSpPr>
        <p:spPr>
          <a:xfrm>
            <a:off x="1358080" y="2120080"/>
            <a:ext cx="9475839" cy="9475839"/>
          </a:xfrm>
          <a:prstGeom prst="ellipse">
            <a:avLst/>
          </a:prstGeom>
          <a:noFill/>
          <a:ln>
            <a:solidFill>
              <a:srgbClr val="00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59AD4EC-824B-D975-33C9-9E36945DFBBE}"/>
              </a:ext>
            </a:extLst>
          </p:cNvPr>
          <p:cNvSpPr/>
          <p:nvPr/>
        </p:nvSpPr>
        <p:spPr>
          <a:xfrm>
            <a:off x="2705915" y="3475641"/>
            <a:ext cx="6769924" cy="6771600"/>
          </a:xfrm>
          <a:prstGeom prst="ellipse">
            <a:avLst/>
          </a:prstGeom>
          <a:noFill/>
          <a:ln>
            <a:solidFill>
              <a:srgbClr val="00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0223D98A-666D-165C-7E30-C9D1241335EF}"/>
              </a:ext>
            </a:extLst>
          </p:cNvPr>
          <p:cNvSpPr/>
          <p:nvPr/>
        </p:nvSpPr>
        <p:spPr>
          <a:xfrm>
            <a:off x="4053750" y="4827599"/>
            <a:ext cx="4058886" cy="4060800"/>
          </a:xfrm>
          <a:prstGeom prst="ellipse">
            <a:avLst/>
          </a:prstGeom>
          <a:noFill/>
          <a:ln>
            <a:solidFill>
              <a:srgbClr val="00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8576780F-8BBB-8F12-11BC-F9A80FFA0CFC}"/>
              </a:ext>
            </a:extLst>
          </p:cNvPr>
          <p:cNvSpPr/>
          <p:nvPr/>
        </p:nvSpPr>
        <p:spPr>
          <a:xfrm>
            <a:off x="5409268" y="6174000"/>
            <a:ext cx="1368312" cy="1368000"/>
          </a:xfrm>
          <a:prstGeom prst="ellipse">
            <a:avLst/>
          </a:prstGeom>
          <a:noFill/>
          <a:ln>
            <a:solidFill>
              <a:srgbClr val="00F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918B65C-0D72-C9A0-A758-20128F5165EC}"/>
              </a:ext>
            </a:extLst>
          </p:cNvPr>
          <p:cNvCxnSpPr>
            <a:cxnSpLocks/>
          </p:cNvCxnSpPr>
          <p:nvPr/>
        </p:nvCxnSpPr>
        <p:spPr>
          <a:xfrm>
            <a:off x="6090877" y="762000"/>
            <a:ext cx="0" cy="6096000"/>
          </a:xfrm>
          <a:prstGeom prst="line">
            <a:avLst/>
          </a:prstGeom>
          <a:ln w="38100">
            <a:solidFill>
              <a:srgbClr val="00FF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832DB52D-FBF7-84E8-8074-F86B32F9C5F4}"/>
              </a:ext>
            </a:extLst>
          </p:cNvPr>
          <p:cNvCxnSpPr>
            <a:cxnSpLocks/>
          </p:cNvCxnSpPr>
          <p:nvPr/>
        </p:nvCxnSpPr>
        <p:spPr>
          <a:xfrm>
            <a:off x="1" y="6832600"/>
            <a:ext cx="12191999" cy="0"/>
          </a:xfrm>
          <a:prstGeom prst="line">
            <a:avLst/>
          </a:prstGeom>
          <a:ln w="38100">
            <a:solidFill>
              <a:srgbClr val="00FF0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부분 원형 98">
            <a:extLst>
              <a:ext uri="{FF2B5EF4-FFF2-40B4-BE49-F238E27FC236}">
                <a16:creationId xmlns:a16="http://schemas.microsoft.com/office/drawing/2014/main" id="{04F023E7-8301-EFB3-DAD4-2636427F4919}"/>
              </a:ext>
            </a:extLst>
          </p:cNvPr>
          <p:cNvSpPr/>
          <p:nvPr/>
        </p:nvSpPr>
        <p:spPr>
          <a:xfrm>
            <a:off x="-12807" y="736600"/>
            <a:ext cx="12192000" cy="12192000"/>
          </a:xfrm>
          <a:prstGeom prst="pie">
            <a:avLst>
              <a:gd name="adj1" fmla="val 16223652"/>
              <a:gd name="adj2" fmla="val 18888105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45000">
                <a:srgbClr val="00FF01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569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김규택</dc:creator>
  <cp:lastModifiedBy>김규택</cp:lastModifiedBy>
  <cp:revision>14</cp:revision>
  <dcterms:created xsi:type="dcterms:W3CDTF">2024-05-31T00:32:57Z</dcterms:created>
  <dcterms:modified xsi:type="dcterms:W3CDTF">2024-05-31T01:02:17Z</dcterms:modified>
</cp:coreProperties>
</file>