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42502-31F0-2326-AFDD-45EE51717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CDEE1B-4427-23CA-CFE3-70DB3B467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4EDD5-42E6-80F2-AF82-6A2ADD12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1BA3-CE6C-49D4-BB0A-958AB780A142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F55A1-1C83-AC04-9B8A-C706308B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FC5A74-CD1D-B1D0-3A37-1A85E6AD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7B85-97DD-4AE5-80D7-9C80B0C6B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7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DB804-A7D0-6668-31CF-78AB2D2D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31C533-7C4A-60C6-FEE3-73FD9E471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34F5E-3107-E42F-A3FA-7A6C0DEE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1BA3-CE6C-49D4-BB0A-958AB780A142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D81B6-C753-FBDF-209A-0F2EBC4B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2C7E1E-6A13-9386-33C0-2E30575C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7B85-97DD-4AE5-80D7-9C80B0C6B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26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0595DA-21ED-A65F-8800-0BFA6C8BA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91117-C225-38DA-6896-B552D68B8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4E018-A20A-CD57-B5C5-EA32E883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1BA3-CE6C-49D4-BB0A-958AB780A142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229A5E-11F9-BD5D-0E39-E4BB3965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662E1-8ACC-4325-4FCB-FFBD8F1F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7B85-97DD-4AE5-80D7-9C80B0C6B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59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029AE-A141-BD13-9EB2-CBAF91FB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30FF3-7CF0-EDFC-7424-FDB3D2D94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9FE0C-5ACF-8FF0-4933-5CDCCFA4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1BA3-CE6C-49D4-BB0A-958AB780A142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85B6B-1B77-3A24-F651-4E0B87EF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DAF2E-5FB4-A970-8299-E0E254B7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7B85-97DD-4AE5-80D7-9C80B0C6B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93B29-4DB0-04EB-B23F-F3C6BB61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8534D5-FF2D-D8F8-91B9-E46EC7859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5A537-F98E-93EA-45CF-4BDC5579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1BA3-CE6C-49D4-BB0A-958AB780A142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08DD8-57BC-3EF6-70DF-4941C698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5945-173E-C2CF-4D88-AE2D9D11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7B85-97DD-4AE5-80D7-9C80B0C6B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45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E68EC-68A0-EBE6-2E95-BCEC6CE3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344C2-1B34-7B83-5B7E-7F7409601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E61CB-B329-5BE3-D0AB-43F70AB44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E7187-B8F8-3178-9AFB-093B0CAD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1BA3-CE6C-49D4-BB0A-958AB780A142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501FA6-3BCC-6812-0AA3-6B5F1DE1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6081A-73EC-279B-48CE-9397122C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7B85-97DD-4AE5-80D7-9C80B0C6B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94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1B393-EA56-86B6-72A5-E0D3A2C0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A218EB-E660-8670-0019-02A412432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50AA4F-A510-D081-7A08-C66E20C28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8D72F2-7BB9-F429-4F2C-E81129823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E1A9EB-7C71-B367-C83C-084412535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DE54E0-81E0-41CA-2D98-A58965E0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1BA3-CE6C-49D4-BB0A-958AB780A142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11CBBD-2C5D-4222-DFFE-B6AD75D2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D8A406-3765-D66D-8164-4CF99BCC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7B85-97DD-4AE5-80D7-9C80B0C6B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42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998C2-2012-A1B4-3CD4-344B274D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91FF45-ABC0-BBA7-BBAA-DBEB2274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1BA3-CE6C-49D4-BB0A-958AB780A142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E237EA-15EC-0645-CCA3-9B57D58D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B8D67C-C535-F4F6-A59C-8C070C1E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7B85-97DD-4AE5-80D7-9C80B0C6B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32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17BDBA-2BBA-7685-415F-4888DD1F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1BA3-CE6C-49D4-BB0A-958AB780A142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325650-B341-C98B-7C24-855AAF2D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5CDD84-B865-5352-BF7D-7F5EC610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7B85-97DD-4AE5-80D7-9C80B0C6B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03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4F9E9-730B-A8DB-EA93-50684606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4956F-B6DD-431C-DE77-236099DFC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879C14-8EAC-4D68-421C-5725EF1FE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4B818D-9C1E-DBF1-8C2C-BB7659DA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1BA3-CE6C-49D4-BB0A-958AB780A142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CE619-93AD-9703-B426-4643265A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8F87E8-E896-55A0-2819-6923D3CB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7B85-97DD-4AE5-80D7-9C80B0C6B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99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EC16A-77B3-F29F-28A7-B067456B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F2BD44-F111-876B-BFBB-76443BB7B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37489D-3992-02A5-9278-57F61D451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4DCC5F-0B59-A50E-850D-C5F17CB9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1BA3-CE6C-49D4-BB0A-958AB780A142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703832-F122-F923-4875-19DD6BEC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78F84C-EC04-2ECC-8BE0-3676B01F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7B85-97DD-4AE5-80D7-9C80B0C6B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7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EEA46-78FA-1D7B-69EA-1EEB7EEA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45AC24-2FD2-5D4B-AA6E-7F9E8CC48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D6451-852B-2C6B-5405-B896634C6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31BA3-CE6C-49D4-BB0A-958AB780A142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0F561-039D-EFEB-9F72-3A8BC0464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E77B4-AB7A-6A62-B2B1-8C57B0200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17B85-97DD-4AE5-80D7-9C80B0C6B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20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190514-12A0-A0A5-1DFC-C82AF77B5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78417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8FD2377-BCE5-8935-7EA8-2014665A620A}"/>
              </a:ext>
            </a:extLst>
          </p:cNvPr>
          <p:cNvSpPr/>
          <p:nvPr/>
        </p:nvSpPr>
        <p:spPr>
          <a:xfrm>
            <a:off x="6578417" y="0"/>
            <a:ext cx="808501" cy="3408948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014436-AFDE-6A53-803F-A06C0BBDD67C}"/>
              </a:ext>
            </a:extLst>
          </p:cNvPr>
          <p:cNvSpPr/>
          <p:nvPr/>
        </p:nvSpPr>
        <p:spPr>
          <a:xfrm>
            <a:off x="6578417" y="3449052"/>
            <a:ext cx="808501" cy="3408947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E30C49-C9AE-4405-31CF-5D841D1F0704}"/>
              </a:ext>
            </a:extLst>
          </p:cNvPr>
          <p:cNvSpPr/>
          <p:nvPr/>
        </p:nvSpPr>
        <p:spPr>
          <a:xfrm>
            <a:off x="6670879" y="336661"/>
            <a:ext cx="620786" cy="620786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57B7B4-F8C2-94B8-17A2-6727F4F6C395}"/>
              </a:ext>
            </a:extLst>
          </p:cNvPr>
          <p:cNvSpPr/>
          <p:nvPr/>
        </p:nvSpPr>
        <p:spPr>
          <a:xfrm>
            <a:off x="6670879" y="1081004"/>
            <a:ext cx="620786" cy="620786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2CB0C-70BD-6762-5915-E0812D2928CC}"/>
              </a:ext>
            </a:extLst>
          </p:cNvPr>
          <p:cNvSpPr/>
          <p:nvPr/>
        </p:nvSpPr>
        <p:spPr>
          <a:xfrm>
            <a:off x="6670879" y="1821562"/>
            <a:ext cx="620786" cy="62078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FE94E7-0B58-A311-3160-1BD7BF1D8B7A}"/>
              </a:ext>
            </a:extLst>
          </p:cNvPr>
          <p:cNvSpPr/>
          <p:nvPr/>
        </p:nvSpPr>
        <p:spPr>
          <a:xfrm>
            <a:off x="6670879" y="2565905"/>
            <a:ext cx="620786" cy="62078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-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CAEADE-6F1C-CF53-53B1-2D4CC9A68CE8}"/>
              </a:ext>
            </a:extLst>
          </p:cNvPr>
          <p:cNvSpPr/>
          <p:nvPr/>
        </p:nvSpPr>
        <p:spPr>
          <a:xfrm>
            <a:off x="6670879" y="3775701"/>
            <a:ext cx="620786" cy="620786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SCL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52A3EE-6406-5989-4B28-549F9CEDF983}"/>
              </a:ext>
            </a:extLst>
          </p:cNvPr>
          <p:cNvSpPr/>
          <p:nvPr/>
        </p:nvSpPr>
        <p:spPr>
          <a:xfrm>
            <a:off x="6670879" y="4520044"/>
            <a:ext cx="620786" cy="6207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SDA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F989CF-6FC8-8BE3-694B-D606EA151248}"/>
              </a:ext>
            </a:extLst>
          </p:cNvPr>
          <p:cNvSpPr/>
          <p:nvPr/>
        </p:nvSpPr>
        <p:spPr>
          <a:xfrm>
            <a:off x="6670879" y="5260602"/>
            <a:ext cx="620786" cy="620786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VCC</a:t>
            </a:r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C6EA47-4540-9CC3-153A-1ABDE8EB2C7A}"/>
              </a:ext>
            </a:extLst>
          </p:cNvPr>
          <p:cNvSpPr/>
          <p:nvPr/>
        </p:nvSpPr>
        <p:spPr>
          <a:xfrm>
            <a:off x="6670879" y="6004945"/>
            <a:ext cx="620786" cy="62078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GND</a:t>
            </a:r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80CDF5-598A-34FA-C18C-AEC98398A11C}"/>
              </a:ext>
            </a:extLst>
          </p:cNvPr>
          <p:cNvSpPr/>
          <p:nvPr/>
        </p:nvSpPr>
        <p:spPr>
          <a:xfrm>
            <a:off x="4256197" y="6237214"/>
            <a:ext cx="620786" cy="260863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F2AA58-92F2-599D-EBD8-1D184EC3D7EA}"/>
              </a:ext>
            </a:extLst>
          </p:cNvPr>
          <p:cNvSpPr/>
          <p:nvPr/>
        </p:nvSpPr>
        <p:spPr>
          <a:xfrm>
            <a:off x="4256197" y="5956960"/>
            <a:ext cx="620786" cy="260863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</a:t>
            </a:r>
            <a:endParaRPr lang="ko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5BC4EB-456D-A674-F926-A26ACD9E4BFA}"/>
              </a:ext>
            </a:extLst>
          </p:cNvPr>
          <p:cNvSpPr/>
          <p:nvPr/>
        </p:nvSpPr>
        <p:spPr>
          <a:xfrm>
            <a:off x="1829797" y="5937570"/>
            <a:ext cx="620786" cy="299644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</a:t>
            </a:r>
            <a:endParaRPr lang="ko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E3D644-2D6C-E4CE-DA59-E623D033A6BE}"/>
              </a:ext>
            </a:extLst>
          </p:cNvPr>
          <p:cNvSpPr/>
          <p:nvPr/>
        </p:nvSpPr>
        <p:spPr>
          <a:xfrm>
            <a:off x="4256197" y="5659928"/>
            <a:ext cx="620786" cy="277642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SCL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C3ED62-54BC-71DC-71B1-59000B20444D}"/>
              </a:ext>
            </a:extLst>
          </p:cNvPr>
          <p:cNvSpPr/>
          <p:nvPr/>
        </p:nvSpPr>
        <p:spPr>
          <a:xfrm>
            <a:off x="1829797" y="5659927"/>
            <a:ext cx="620786" cy="28920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SDA</a:t>
            </a:r>
            <a:endParaRPr lang="ko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7D8EFB-9EBB-9924-5800-5C84F0802D30}"/>
              </a:ext>
            </a:extLst>
          </p:cNvPr>
          <p:cNvSpPr/>
          <p:nvPr/>
        </p:nvSpPr>
        <p:spPr>
          <a:xfrm>
            <a:off x="1829797" y="5363727"/>
            <a:ext cx="620786" cy="29964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VCC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3668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규택</dc:creator>
  <cp:lastModifiedBy>김 규택</cp:lastModifiedBy>
  <cp:revision>7</cp:revision>
  <dcterms:created xsi:type="dcterms:W3CDTF">2024-04-16T05:26:27Z</dcterms:created>
  <dcterms:modified xsi:type="dcterms:W3CDTF">2024-04-22T10:21:29Z</dcterms:modified>
</cp:coreProperties>
</file>