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Fira Code"/>
      <p:regular r:id="rId26"/>
      <p:bold r:id="rId27"/>
    </p:embeddedFon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gJcFegsH8P04c+0pufYhQV7fbl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B6D6F3-8CA5-4D0C-B254-F90A670DF0FD}">
  <a:tblStyle styleId="{DFB6D6F3-8CA5-4D0C-B254-F90A670DF0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FiraCode-regular.fntdata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34" Type="http://schemas.openxmlformats.org/officeDocument/2006/relationships/customXml" Target="../customXml/item2.xml"/><Relationship Id="rId25" Type="http://schemas.openxmlformats.org/officeDocument/2006/relationships/slide" Target="slides/slide19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customXml" Target="../customXml/item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font" Target="fonts/CenturyGothic-bold.fntdata"/><Relationship Id="rId16" Type="http://schemas.openxmlformats.org/officeDocument/2006/relationships/slide" Target="slides/slide10.xml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customschemas.google.com/relationships/presentationmetadata" Target="metadata"/><Relationship Id="rId23" Type="http://schemas.openxmlformats.org/officeDocument/2006/relationships/slide" Target="slides/slide17.xml"/><Relationship Id="rId28" Type="http://schemas.openxmlformats.org/officeDocument/2006/relationships/font" Target="fonts/CenturyGothic-regular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1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font" Target="fonts/FiraCode-bold.fntdata"/><Relationship Id="rId30" Type="http://schemas.openxmlformats.org/officeDocument/2006/relationships/font" Target="fonts/CenturyGothic-italic.fntdata"/><Relationship Id="rId14" Type="http://schemas.openxmlformats.org/officeDocument/2006/relationships/slide" Target="slides/slide8.xml"/><Relationship Id="rId35" Type="http://schemas.openxmlformats.org/officeDocument/2006/relationships/customXml" Target="../customXml/item3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35a5df4d9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235a5df4d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35a5df4d9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235a5df4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35a5df4d9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235a5df4d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5a5df4d9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235a5df4d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35a5df4d9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235a5df4d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35a5df4d9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235a5df4d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35a5df4d9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235a5df4d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2e536b82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22e536b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2e3ca075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22e3ca07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235a5df4d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5a5df4d9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235a5df4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35a5df4d9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235a5df4d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e constantes</a:t>
            </a:r>
            <a:endParaRPr b="0" i="1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35a5df4d9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Assim como as variáveis, constantes são utilizadas para armazenar valores. Uma constante nasce com um valor e permanece com ele até o final da execução do programa, ou seja, o valor é imutável.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235a5df4d9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Constantes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235a5df4d9_0_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existe uma palavra reservada para informar ao interpretador que o valor é constante. Em algumas linguagens por exemplo: Java e C utilizamos </a:t>
            </a: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respectivamente para declarar uma constante.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usamos a convenção que diz ao programador  que a variável é uma constante. Para fazer isso, você deve criar a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o nome todo em letras maíusculas: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não tem constantes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235a5df4d9_0_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35a5df4d9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235a5df4d9_0_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235a5df4d9_0_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{DFB6D6F3-8CA5-4D0C-B254-F90A670DF0FD}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ABS_PATH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'/home/guilherme/Documents/python_course/'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DEBUG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STATES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'SP'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'RJ'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'MG'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AMOUNT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30.2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35a5df4d9_0_79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Seguindo as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convenções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235a5df4d9_0_7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235a5df4d9_0_7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g1235a5df4d9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235a5df4d9_0_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35a5df4d9_0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235a5df4d9_0_5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35a5df4d9_0_5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variáveis e constantes?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235a5df4d9_0_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235a5df4d9_0_51"/>
          <p:cNvSpPr txBox="1"/>
          <p:nvPr/>
        </p:nvSpPr>
        <p:spPr>
          <a:xfrm>
            <a:off x="678554" y="26938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235a5df4d9_0_51"/>
          <p:cNvSpPr/>
          <p:nvPr/>
        </p:nvSpPr>
        <p:spPr>
          <a:xfrm>
            <a:off x="2262751" y="27510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Boas práticas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35a5df4d9_0_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padrão de nomes deve ser </a:t>
            </a: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snake case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Escolher nomes sugestivos.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Nome de constantes todo em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maiúsculo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235a5df4d9_0_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g1235a5df4d9_0_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variáveis e constantes?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235a5df4d9_0_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76" name="Google Shape;176;g1235a5df4d9_0_64"/>
          <p:cNvSpPr txBox="1"/>
          <p:nvPr/>
        </p:nvSpPr>
        <p:spPr>
          <a:xfrm>
            <a:off x="678554" y="26938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235a5df4d9_0_64"/>
          <p:cNvSpPr/>
          <p:nvPr/>
        </p:nvSpPr>
        <p:spPr>
          <a:xfrm>
            <a:off x="2262751" y="27510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Boas práticas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g122e536b82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22e536b825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85" name="Google Shape;185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22e3ca075f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" name="Google Shape;1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que são e como utilizar variáveis e constantes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variáveis e constantes?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938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b="0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7510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Boas práticas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Armazenando valores mutáveis e imutáveis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variáveis e constantes?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de programação podemos definir valores que podem sofrer alterações no decorrer da execução do programa. Esses valores recebem o nome de variáveis, pois eles nascem com um valor e não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necessariamente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devem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permanecer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o mesmo durante a execução do programa.</a:t>
            </a:r>
            <a:endParaRPr b="0" i="1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g1235a5df4d9_0_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6" name="Google Shape;106;g1235a5df4d9_0_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{DFB6D6F3-8CA5-4D0C-B254-F90A670DF0FD}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age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name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'Guilherme'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f'Meu nome é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{name}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 eu tenho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{age}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ano(s) de idade.'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Meu nome é Guilherme e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ano(s) de idade.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age, name =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f'Meu nome é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{name}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 eu tenho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{age}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ano(s) de idade.'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Meu nome é Guilherme e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ano(s) de idade.</a:t>
                      </a:r>
                      <a:endParaRPr sz="200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35a5df4d9_0_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Perceba que não precisamos definir o tipo de dados da variável, o Python faz isso automaticamente para nós. Por isso não podemos simplesmente criar uma variável sem atribuir um valor. Para alterar o valor da variável basta fazer uma atribuição de um novo valor: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235a5df4d9_0_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Alterando os valores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235a5df4d9_0_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5a5df4d9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235a5df4d9_0_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235a5df4d9_0_2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{DFB6D6F3-8CA5-4D0C-B254-F90A670DF0FD}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age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name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'Guilherme'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f'Meu nome é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{name}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 eu tenho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{age}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ano(s) de idade.'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Meu nome é Guilherme e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ano(s) de idade.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age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27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name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'Giovanna'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f'Meu nome é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{name}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 eu tenho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{age}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ano(s) de idade.'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Meu nome é Giovanna e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ano(s) de idade.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4D4DF1-A1BE-48D5-88D2-B18BAAE9477D}"/>
</file>

<file path=customXml/itemProps2.xml><?xml version="1.0" encoding="utf-8"?>
<ds:datastoreItem xmlns:ds="http://schemas.openxmlformats.org/officeDocument/2006/customXml" ds:itemID="{9ECD9BB9-8C5A-45E5-B6D8-AA7F0EEBC291}"/>
</file>

<file path=customXml/itemProps3.xml><?xml version="1.0" encoding="utf-8"?>
<ds:datastoreItem xmlns:ds="http://schemas.openxmlformats.org/officeDocument/2006/customXml" ds:itemID="{50F919BF-AD8C-40C9-8258-FF74C2D0CF8F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