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gQv61w8Wzvkxak2XwapbZ3yv7d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ABCCC4-8171-4E47-A85B-505D2BA18782}">
  <a:tblStyle styleId="{B2ABCCC4-8171-4E47-A85B-505D2BA18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CenturyGothic-regular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3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CenturyGothic-boldItalic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1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CenturyGothic-bold.fntdata"/><Relationship Id="rId30" Type="http://customschemas.google.com/relationships/presentationmetadata" Target="meta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e3ca075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22e3ca07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146aa9d2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2146aa9d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e3ca075f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22e3ca07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e3ca075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2e3ca075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e3ca075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22e3ca07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146aa9d2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2146aa9d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e3ca075f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22e3ca075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e3ca07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2e3ca07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d3f5ae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6d3f5a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e3ca075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22e3ca07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e3ca075f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Números inteiros são representados pela classe </a:t>
            </a: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possuem precisão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ilimitada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São exemplos válidos de números inteiros: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1, 10, 100, -1, -10, -100…99001823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2e3ca075f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Números inteiros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122e3ca075f_0_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46aa9d2e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números de ponto flutuante são usados para representar os números racionais e sua implementação é feita pela classe </a:t>
            </a: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São exemplos válidos de números de ponto flutuante: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1.5, -10.543, 0.76…999278.002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146aa9d2e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Números de ponto flutuante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2146aa9d2e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e3ca075f_0_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122e3ca075f_0_3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2e3ca075f_0_3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22e3ca075f_0_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53" name="Google Shape;153;g122e3ca075f_0_30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22e3ca075f_0_30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2e3ca075f_0_30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30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e3ca075f_0_41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Trabalhando com booleanos e textos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2e3ca075f_0_4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22e3ca075f_0_4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Booleanos e Strings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122e3ca075f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22e3ca075f_0_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e3ca075f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usado para representar verdadeiro ou falso, e é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implementado pela classe </a:t>
            </a: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o tipo booleano é uma subclasse de </a:t>
            </a: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uma vez que qualquer número diferente de 0 representa verdadeiro e 0 representa falso. São exemplos válidos de booleanos: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True e False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2e3ca075f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2e3ca075f_0_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146aa9d2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 ou cadeia de caracteres são usadas para representar valores alfanúmericos, em Python as strings são definidas utilizando a classe </a:t>
            </a: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São exemplos válidos de string: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"Python", 'Python', """Python""", '''Python''', "p"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146aa9d2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2146aa9d2e_0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e3ca075f_0_1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22e3ca075f_0_11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2e3ca075f_0_11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2e3ca075f_0_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88" name="Google Shape;188;g122e3ca075f_0_113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22e3ca075f_0_113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22e3ca075f_0_113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2e3ca075f_0_113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99" name="Google Shape;199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eferências: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https://docs.python.org/3/library/stdtypes.html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os tipos de dados em Python.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Espaço alocado e operações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tipos?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tipos servem para definir as caracteristicas e comportamentos de um valor (objeto) para o interpretador. Por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esse tipo eu sou capaz de realizar operações matemáticas.</a:t>
            </a:r>
            <a:endParaRPr i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tipo para ser armazenado em memória irá consumir 24 bytes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usamos tipos?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e3ca075f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tipos built-in são: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2e3ca075f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em Python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22e3ca075f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9" name="Google Shape;109;g122e3ca075f_0_0"/>
          <p:cNvGraphicFramePr/>
          <p:nvPr/>
        </p:nvGraphicFramePr>
        <p:xfrm>
          <a:off x="952500" y="207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{B2ABCCC4-8171-4E47-A85B-505D2BA18782}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Texto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Númerico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int, float, complex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Sequência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list, tuple, range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Coleção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set, fronzenset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Booleano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bytes, bytearray, memoryview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6d3f5ae16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18" name="Google Shape;118;g116d3f5ae16_0_0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6d3f5ae16_0_0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16d3f5ae16_0_0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16d3f5ae16_0_0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e3ca075f_0_1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Trabalhando com números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2e3ca075f_0_1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2e3ca075f_0_1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númericos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122e3ca075f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22e3ca075f_0_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0CB2F8-3E2A-4FA8-A332-34A0200099C2}"/>
</file>

<file path=customXml/itemProps2.xml><?xml version="1.0" encoding="utf-8"?>
<ds:datastoreItem xmlns:ds="http://schemas.openxmlformats.org/officeDocument/2006/customXml" ds:itemID="{E78C64FD-02CC-4C24-AC70-5EE24C0B012B}"/>
</file>

<file path=customXml/itemProps3.xml><?xml version="1.0" encoding="utf-8"?>
<ds:datastoreItem xmlns:ds="http://schemas.openxmlformats.org/officeDocument/2006/customXml" ds:itemID="{CF51F744-5614-4E43-B555-28D6BFB4754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