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aGnrC5j8risEmTswjQz6zBBh5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font" Target="fonts/CenturyGothic-regular.fntdata"/><Relationship Id="rId3" Type="http://schemas.openxmlformats.org/officeDocument/2006/relationships/presProps" Target="presProps.xml"/><Relationship Id="rId25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CenturyGothic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5896821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3589682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5896821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23589682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58968211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235896821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e3ca07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2e3ca0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5896821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3589682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896821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23589682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Modo interativo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58968211_0_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 argumentos, retorna a lista de nomes no escopo local atual. Com um argumento, retorna uma lista de atributos válidos para o objeto.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dir()</a:t>
            </a:r>
            <a:endParaRPr i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dir(100)</a:t>
            </a:r>
            <a:endParaRPr i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358968211_0_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2358968211_0_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58968211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Invoca o sistema de ajuda integrado. É possível fazer buscas em modo interativo ou informar por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qual o nome do módulo, função, classe, método ou variável.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help()</a:t>
            </a:r>
            <a:endParaRPr i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help(100)</a:t>
            </a:r>
            <a:endParaRPr i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358968211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g12358968211_0_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58968211_0_3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358968211_0_3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358968211_0_3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358968211_0_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48" name="Google Shape;148;g12358968211_0_37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358968211_0_37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7" name="Google Shape;157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https://wiki.python.org.br/ModoInterativo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usar o modo interativo do interpretador Python.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Como realizar testes rápidos sem criar um arquivo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modo interativo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interpretador Python pode executar em modo que possibilite o desenvolvedor a escrever código, e ver o resultado na hora.</a:t>
            </a:r>
            <a:endParaRPr i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modo interativo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e3ca075f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duas formas de iniciar o modo interativo, chamando apenas o interpretador 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(python)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ou executando o script com a flag -i 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(python -i app.py)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2e3ca075f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Iniciando o modo interativo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2e3ca075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58968211_0_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358968211_0_1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358968211_0_1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modo interativo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358968211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2358968211_0_12"/>
          <p:cNvSpPr txBox="1"/>
          <p:nvPr/>
        </p:nvSpPr>
        <p:spPr>
          <a:xfrm>
            <a:off x="678554" y="26938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2358968211_0_12"/>
          <p:cNvSpPr/>
          <p:nvPr/>
        </p:nvSpPr>
        <p:spPr>
          <a:xfrm>
            <a:off x="2262751" y="27510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dir e help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58968211_1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Documentação offline e direto no terminal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2358968211_1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358968211_1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dir e help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235896821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2358968211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FC581A-A421-418D-92BF-924979E12D3C}"/>
</file>

<file path=customXml/itemProps2.xml><?xml version="1.0" encoding="utf-8"?>
<ds:datastoreItem xmlns:ds="http://schemas.openxmlformats.org/officeDocument/2006/customXml" ds:itemID="{1948A21D-05C2-4A1A-B636-04FA090A6B96}"/>
</file>

<file path=customXml/itemProps3.xml><?xml version="1.0" encoding="utf-8"?>
<ds:datastoreItem xmlns:ds="http://schemas.openxmlformats.org/officeDocument/2006/customXml" ds:itemID="{FC177F25-74ED-45E4-8683-6C64D96ACD1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