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Fira Code"/>
      <p:regular r:id="rId23"/>
      <p:bold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gzsdnI4f/CAw+ZtyImKK5isHab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212548-A3D9-40CC-B14C-EE2B1B19627B}">
  <a:tblStyle styleId="{97212548-A3D9-40CC-B14C-EE2B1B1962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CenturyGothic-bold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customschemas.google.com/relationships/presentationmetadata" Target="metadata"/><Relationship Id="rId16" Type="http://schemas.openxmlformats.org/officeDocument/2006/relationships/slide" Target="slides/slide10.xml"/><Relationship Id="rId24" Type="http://schemas.openxmlformats.org/officeDocument/2006/relationships/font" Target="fonts/FiraCode-bold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3.xml"/><Relationship Id="rId23" Type="http://schemas.openxmlformats.org/officeDocument/2006/relationships/font" Target="fonts/FiraCode-regular.fntdata"/><Relationship Id="rId28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2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d7ca43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5bd7ca4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bd7ca43a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25bd7ca4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bd7ca43a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25bd7ca4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5a5df4d9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35a5df4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235a5df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bd7ca43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5bd7ca4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d7ca43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5bd7ca4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Conversão de tipos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d7ca43a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5bd7ca43a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Numérico para string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5bd7ca43a_0_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25bd7ca43a_0_2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print(str(preco))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print(str(idade))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f"idade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{idade}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preco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{preco}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print(texto)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idade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preco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bd7ca43a_0_2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bd7ca43a_0_2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para número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5bd7ca43a_0_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25bd7ca43a_0_2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"10.50"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idade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"28"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print(float(preco))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print(int(idade))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bd7ca43a_0_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5bd7ca43a_0_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 de conversão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25bd7ca43a_0_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5" name="Google Shape;145;g125bd7ca43a_0_3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print(float(preco))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Traceback (most recent call last):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File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"main.py"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line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&lt;module&gt;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print(float(preco))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ValueError: could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convert string to float: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'python'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Convertendo tipos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235a5df4d9_0_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61" name="Google Shape;161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converter os tipos das variáveis.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Convertendo tipos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Convertendo tipos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alguns momentos é necessário será necessário converter o tipo de uma variável para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forma diferente. Por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 do tipo 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armazenam números e precisamos fazer alguma operação matemática com esse valor.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Convertendo tipos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Inteiro para float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float(preco)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5.0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bd7ca43a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bd7ca43a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 para inteiro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bd7ca43a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bd7ca43a_0_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10.30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bd7ca43a_0_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bd7ca43a_0_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Conversão por divisão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bd7ca43a_0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bd7ca43a_0_1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BFD82C-3DAE-41C5-8B9F-6E0A89E7551D}"/>
</file>

<file path=customXml/itemProps2.xml><?xml version="1.0" encoding="utf-8"?>
<ds:datastoreItem xmlns:ds="http://schemas.openxmlformats.org/officeDocument/2006/customXml" ds:itemID="{478A7DFE-C915-4003-82E3-B5D3F4BDCB1B}"/>
</file>

<file path=customXml/itemProps3.xml><?xml version="1.0" encoding="utf-8"?>
<ds:datastoreItem xmlns:ds="http://schemas.openxmlformats.org/officeDocument/2006/customXml" ds:itemID="{2E742D5B-8E67-4171-9CE1-7FBD6817E7ED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