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0" r:id="rId6"/>
    <p:sldId id="261" r:id="rId7"/>
    <p:sldId id="266" r:id="rId8"/>
    <p:sldId id="262" r:id="rId9"/>
    <p:sldId id="267" r:id="rId10"/>
    <p:sldId id="268" r:id="rId11"/>
    <p:sldId id="273" r:id="rId12"/>
    <p:sldId id="274" r:id="rId13"/>
    <p:sldId id="275" r:id="rId14"/>
    <p:sldId id="264" r:id="rId15"/>
    <p:sldId id="269" r:id="rId16"/>
    <p:sldId id="265"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esh Singh" userId="e2718bd052f08753" providerId="LiveId" clId="{2CF417D5-AE68-4FF6-A082-073BBF105A2B}"/>
    <pc:docChg chg="undo custSel addSld delSld modSld">
      <pc:chgData name="Ritesh Singh" userId="e2718bd052f08753" providerId="LiveId" clId="{2CF417D5-AE68-4FF6-A082-073BBF105A2B}" dt="2022-07-26T13:12:53.932" v="2265" actId="20577"/>
      <pc:docMkLst>
        <pc:docMk/>
      </pc:docMkLst>
      <pc:sldChg chg="modSp mod">
        <pc:chgData name="Ritesh Singh" userId="e2718bd052f08753" providerId="LiveId" clId="{2CF417D5-AE68-4FF6-A082-073BBF105A2B}" dt="2022-07-26T11:37:55.042" v="356" actId="20577"/>
        <pc:sldMkLst>
          <pc:docMk/>
          <pc:sldMk cId="2730365548" sldId="259"/>
        </pc:sldMkLst>
        <pc:spChg chg="mod">
          <ac:chgData name="Ritesh Singh" userId="e2718bd052f08753" providerId="LiveId" clId="{2CF417D5-AE68-4FF6-A082-073BBF105A2B}" dt="2022-07-26T11:37:55.042" v="356" actId="20577"/>
          <ac:spMkLst>
            <pc:docMk/>
            <pc:sldMk cId="2730365548" sldId="259"/>
            <ac:spMk id="3" creationId="{C968C984-4B6E-7387-50C0-DC227D33C51B}"/>
          </ac:spMkLst>
        </pc:spChg>
      </pc:sldChg>
      <pc:sldChg chg="addSp delSp modSp mod modClrScheme chgLayout">
        <pc:chgData name="Ritesh Singh" userId="e2718bd052f08753" providerId="LiveId" clId="{2CF417D5-AE68-4FF6-A082-073BBF105A2B}" dt="2022-07-26T13:12:53.932" v="2265" actId="20577"/>
        <pc:sldMkLst>
          <pc:docMk/>
          <pc:sldMk cId="1927290150" sldId="260"/>
        </pc:sldMkLst>
        <pc:spChg chg="mod ord">
          <ac:chgData name="Ritesh Singh" userId="e2718bd052f08753" providerId="LiveId" clId="{2CF417D5-AE68-4FF6-A082-073BBF105A2B}" dt="2022-07-26T13:12:53.932" v="2265" actId="20577"/>
          <ac:spMkLst>
            <pc:docMk/>
            <pc:sldMk cId="1927290150" sldId="260"/>
            <ac:spMk id="2" creationId="{8E51A91C-C354-CECD-3D4F-EFE6750FE111}"/>
          </ac:spMkLst>
        </pc:spChg>
        <pc:spChg chg="mod ord">
          <ac:chgData name="Ritesh Singh" userId="e2718bd052f08753" providerId="LiveId" clId="{2CF417D5-AE68-4FF6-A082-073BBF105A2B}" dt="2022-07-26T13:12:27.852" v="2242" actId="20577"/>
          <ac:spMkLst>
            <pc:docMk/>
            <pc:sldMk cId="1927290150" sldId="260"/>
            <ac:spMk id="3" creationId="{9249F53B-F40C-FDCD-8FB7-DB94E89E4BCA}"/>
          </ac:spMkLst>
        </pc:spChg>
        <pc:spChg chg="add del mod ord">
          <ac:chgData name="Ritesh Singh" userId="e2718bd052f08753" providerId="LiveId" clId="{2CF417D5-AE68-4FF6-A082-073BBF105A2B}" dt="2022-07-26T13:11:43.948" v="2224" actId="700"/>
          <ac:spMkLst>
            <pc:docMk/>
            <pc:sldMk cId="1927290150" sldId="260"/>
            <ac:spMk id="4" creationId="{C82E38F9-09C5-B792-CA78-AD6917BB1C22}"/>
          </ac:spMkLst>
        </pc:spChg>
        <pc:spChg chg="add del mod ord">
          <ac:chgData name="Ritesh Singh" userId="e2718bd052f08753" providerId="LiveId" clId="{2CF417D5-AE68-4FF6-A082-073BBF105A2B}" dt="2022-07-26T13:12:11.848" v="2234" actId="700"/>
          <ac:spMkLst>
            <pc:docMk/>
            <pc:sldMk cId="1927290150" sldId="260"/>
            <ac:spMk id="5" creationId="{C0494984-C255-A3E4-FCE4-755514F21081}"/>
          </ac:spMkLst>
        </pc:spChg>
      </pc:sldChg>
      <pc:sldChg chg="modSp mod">
        <pc:chgData name="Ritesh Singh" userId="e2718bd052f08753" providerId="LiveId" clId="{2CF417D5-AE68-4FF6-A082-073BBF105A2B}" dt="2022-07-26T12:50:46.133" v="2148" actId="20577"/>
        <pc:sldMkLst>
          <pc:docMk/>
          <pc:sldMk cId="1140529662" sldId="263"/>
        </pc:sldMkLst>
        <pc:spChg chg="mod">
          <ac:chgData name="Ritesh Singh" userId="e2718bd052f08753" providerId="LiveId" clId="{2CF417D5-AE68-4FF6-A082-073BBF105A2B}" dt="2022-07-26T12:50:46.133" v="2148" actId="20577"/>
          <ac:spMkLst>
            <pc:docMk/>
            <pc:sldMk cId="1140529662" sldId="263"/>
            <ac:spMk id="2" creationId="{3F2F77B2-E2DD-1CFA-5558-477438765500}"/>
          </ac:spMkLst>
        </pc:spChg>
      </pc:sldChg>
      <pc:sldChg chg="modSp mod">
        <pc:chgData name="Ritesh Singh" userId="e2718bd052f08753" providerId="LiveId" clId="{2CF417D5-AE68-4FF6-A082-073BBF105A2B}" dt="2022-07-26T11:38:10.458" v="360" actId="20577"/>
        <pc:sldMkLst>
          <pc:docMk/>
          <pc:sldMk cId="1413957042" sldId="264"/>
        </pc:sldMkLst>
        <pc:spChg chg="mod">
          <ac:chgData name="Ritesh Singh" userId="e2718bd052f08753" providerId="LiveId" clId="{2CF417D5-AE68-4FF6-A082-073BBF105A2B}" dt="2022-07-26T11:38:10.458" v="360" actId="20577"/>
          <ac:spMkLst>
            <pc:docMk/>
            <pc:sldMk cId="1413957042" sldId="264"/>
            <ac:spMk id="2" creationId="{6A1516DF-40F2-5EB7-2A3C-8035330C11BB}"/>
          </ac:spMkLst>
        </pc:spChg>
        <pc:spChg chg="mod">
          <ac:chgData name="Ritesh Singh" userId="e2718bd052f08753" providerId="LiveId" clId="{2CF417D5-AE68-4FF6-A082-073BBF105A2B}" dt="2022-07-26T11:30:11.117" v="337" actId="20577"/>
          <ac:spMkLst>
            <pc:docMk/>
            <pc:sldMk cId="1413957042" sldId="264"/>
            <ac:spMk id="3" creationId="{0ECFC4C4-C849-85AA-5B8B-A744592B5F23}"/>
          </ac:spMkLst>
        </pc:spChg>
      </pc:sldChg>
      <pc:sldChg chg="modSp mod">
        <pc:chgData name="Ritesh Singh" userId="e2718bd052f08753" providerId="LiveId" clId="{2CF417D5-AE68-4FF6-A082-073BBF105A2B}" dt="2022-07-26T12:36:10.774" v="1473" actId="20577"/>
        <pc:sldMkLst>
          <pc:docMk/>
          <pc:sldMk cId="737189634" sldId="265"/>
        </pc:sldMkLst>
        <pc:spChg chg="mod">
          <ac:chgData name="Ritesh Singh" userId="e2718bd052f08753" providerId="LiveId" clId="{2CF417D5-AE68-4FF6-A082-073BBF105A2B}" dt="2022-07-26T11:07:12.113" v="22" actId="20577"/>
          <ac:spMkLst>
            <pc:docMk/>
            <pc:sldMk cId="737189634" sldId="265"/>
            <ac:spMk id="2" creationId="{1481B9DE-5619-5D34-98C1-EB4F5815987A}"/>
          </ac:spMkLst>
        </pc:spChg>
        <pc:spChg chg="mod">
          <ac:chgData name="Ritesh Singh" userId="e2718bd052f08753" providerId="LiveId" clId="{2CF417D5-AE68-4FF6-A082-073BBF105A2B}" dt="2022-07-26T12:36:10.774" v="1473" actId="20577"/>
          <ac:spMkLst>
            <pc:docMk/>
            <pc:sldMk cId="737189634" sldId="265"/>
            <ac:spMk id="3" creationId="{077C9804-78FD-C0AE-3E49-050C6FE619DE}"/>
          </ac:spMkLst>
        </pc:spChg>
      </pc:sldChg>
      <pc:sldChg chg="addSp delSp modSp new mod modClrScheme chgLayout">
        <pc:chgData name="Ritesh Singh" userId="e2718bd052f08753" providerId="LiveId" clId="{2CF417D5-AE68-4FF6-A082-073BBF105A2B}" dt="2022-07-26T12:41:40.061" v="1703" actId="20577"/>
        <pc:sldMkLst>
          <pc:docMk/>
          <pc:sldMk cId="3972752390" sldId="269"/>
        </pc:sldMkLst>
        <pc:spChg chg="add del mod ord">
          <ac:chgData name="Ritesh Singh" userId="e2718bd052f08753" providerId="LiveId" clId="{2CF417D5-AE68-4FF6-A082-073BBF105A2B}" dt="2022-07-26T12:39:50.294" v="1534"/>
          <ac:spMkLst>
            <pc:docMk/>
            <pc:sldMk cId="3972752390" sldId="269"/>
            <ac:spMk id="4" creationId="{66D1BD1E-93B7-BB3D-B2B8-19D2F9246F68}"/>
          </ac:spMkLst>
        </pc:spChg>
        <pc:spChg chg="add del mod ord">
          <ac:chgData name="Ritesh Singh" userId="e2718bd052f08753" providerId="LiveId" clId="{2CF417D5-AE68-4FF6-A082-073BBF105A2B}" dt="2022-07-26T12:39:50.294" v="1534"/>
          <ac:spMkLst>
            <pc:docMk/>
            <pc:sldMk cId="3972752390" sldId="269"/>
            <ac:spMk id="5" creationId="{55BC630B-57AF-EB9F-36D1-2E6A2C484AD6}"/>
          </ac:spMkLst>
        </pc:spChg>
        <pc:spChg chg="add del mod ord">
          <ac:chgData name="Ritesh Singh" userId="e2718bd052f08753" providerId="LiveId" clId="{2CF417D5-AE68-4FF6-A082-073BBF105A2B}" dt="2022-07-26T12:39:50.294" v="1534"/>
          <ac:spMkLst>
            <pc:docMk/>
            <pc:sldMk cId="3972752390" sldId="269"/>
            <ac:spMk id="6" creationId="{ECDD7D9C-89CE-B467-048A-E757BD2D5B53}"/>
          </ac:spMkLst>
        </pc:spChg>
        <pc:spChg chg="add del mod">
          <ac:chgData name="Ritesh Singh" userId="e2718bd052f08753" providerId="LiveId" clId="{2CF417D5-AE68-4FF6-A082-073BBF105A2B}" dt="2022-07-26T12:39:52.526" v="1535"/>
          <ac:spMkLst>
            <pc:docMk/>
            <pc:sldMk cId="3972752390" sldId="269"/>
            <ac:spMk id="7" creationId="{BDD41D8D-70FA-9816-71DA-DA6B7E25E8B9}"/>
          </ac:spMkLst>
        </pc:spChg>
        <pc:spChg chg="add del mod">
          <ac:chgData name="Ritesh Singh" userId="e2718bd052f08753" providerId="LiveId" clId="{2CF417D5-AE68-4FF6-A082-073BBF105A2B}" dt="2022-07-26T12:39:52.526" v="1535"/>
          <ac:spMkLst>
            <pc:docMk/>
            <pc:sldMk cId="3972752390" sldId="269"/>
            <ac:spMk id="8" creationId="{89FFAEBE-6904-0603-F78A-140A84FB372A}"/>
          </ac:spMkLst>
        </pc:spChg>
        <pc:spChg chg="add del mod">
          <ac:chgData name="Ritesh Singh" userId="e2718bd052f08753" providerId="LiveId" clId="{2CF417D5-AE68-4FF6-A082-073BBF105A2B}" dt="2022-07-26T12:39:52.526" v="1535"/>
          <ac:spMkLst>
            <pc:docMk/>
            <pc:sldMk cId="3972752390" sldId="269"/>
            <ac:spMk id="9" creationId="{6400668B-2A3B-A2FB-0A13-F511B16EE2CA}"/>
          </ac:spMkLst>
        </pc:spChg>
        <pc:spChg chg="add del mod ord">
          <ac:chgData name="Ritesh Singh" userId="e2718bd052f08753" providerId="LiveId" clId="{2CF417D5-AE68-4FF6-A082-073BBF105A2B}" dt="2022-07-26T12:40:04.107" v="1536" actId="700"/>
          <ac:spMkLst>
            <pc:docMk/>
            <pc:sldMk cId="3972752390" sldId="269"/>
            <ac:spMk id="10" creationId="{A7A3A873-9800-7774-93AD-448B901457D2}"/>
          </ac:spMkLst>
        </pc:spChg>
        <pc:spChg chg="add del mod ord">
          <ac:chgData name="Ritesh Singh" userId="e2718bd052f08753" providerId="LiveId" clId="{2CF417D5-AE68-4FF6-A082-073BBF105A2B}" dt="2022-07-26T12:40:04.107" v="1536" actId="700"/>
          <ac:spMkLst>
            <pc:docMk/>
            <pc:sldMk cId="3972752390" sldId="269"/>
            <ac:spMk id="11" creationId="{D5686C87-B25A-3475-7957-D1CF1A3B4038}"/>
          </ac:spMkLst>
        </pc:spChg>
        <pc:spChg chg="add del mod ord">
          <ac:chgData name="Ritesh Singh" userId="e2718bd052f08753" providerId="LiveId" clId="{2CF417D5-AE68-4FF6-A082-073BBF105A2B}" dt="2022-07-26T12:40:04.107" v="1536" actId="700"/>
          <ac:spMkLst>
            <pc:docMk/>
            <pc:sldMk cId="3972752390" sldId="269"/>
            <ac:spMk id="12" creationId="{30B153A5-79EF-C37B-F692-375D9443A0C1}"/>
          </ac:spMkLst>
        </pc:spChg>
        <pc:spChg chg="add del mod ord">
          <ac:chgData name="Ritesh Singh" userId="e2718bd052f08753" providerId="LiveId" clId="{2CF417D5-AE68-4FF6-A082-073BBF105A2B}" dt="2022-07-26T12:40:19.469" v="1539" actId="21"/>
          <ac:spMkLst>
            <pc:docMk/>
            <pc:sldMk cId="3972752390" sldId="269"/>
            <ac:spMk id="13" creationId="{6BD1638E-5C88-2DC4-7AF6-C7193B97337C}"/>
          </ac:spMkLst>
        </pc:spChg>
        <pc:spChg chg="add del mod ord">
          <ac:chgData name="Ritesh Singh" userId="e2718bd052f08753" providerId="LiveId" clId="{2CF417D5-AE68-4FF6-A082-073BBF105A2B}" dt="2022-07-26T12:40:25.756" v="1540" actId="21"/>
          <ac:spMkLst>
            <pc:docMk/>
            <pc:sldMk cId="3972752390" sldId="269"/>
            <ac:spMk id="14" creationId="{11BA5A86-BB7C-404F-9E43-90F89E546FA6}"/>
          </ac:spMkLst>
        </pc:spChg>
        <pc:spChg chg="add mod ord">
          <ac:chgData name="Ritesh Singh" userId="e2718bd052f08753" providerId="LiveId" clId="{2CF417D5-AE68-4FF6-A082-073BBF105A2B}" dt="2022-07-26T12:41:40.061" v="1703" actId="20577"/>
          <ac:spMkLst>
            <pc:docMk/>
            <pc:sldMk cId="3972752390" sldId="269"/>
            <ac:spMk id="15" creationId="{4E5DA21C-63DB-4575-C0F7-D185CF28E91E}"/>
          </ac:spMkLst>
        </pc:spChg>
        <pc:picChg chg="add del mod">
          <ac:chgData name="Ritesh Singh" userId="e2718bd052f08753" providerId="LiveId" clId="{2CF417D5-AE68-4FF6-A082-073BBF105A2B}" dt="2022-07-26T12:40:15.820" v="1538" actId="21"/>
          <ac:picMkLst>
            <pc:docMk/>
            <pc:sldMk cId="3972752390" sldId="269"/>
            <ac:picMk id="2" creationId="{F2DA9841-972C-37F8-7D8B-A9F6E816AA1D}"/>
          </ac:picMkLst>
        </pc:picChg>
        <pc:picChg chg="add mod">
          <ac:chgData name="Ritesh Singh" userId="e2718bd052f08753" providerId="LiveId" clId="{2CF417D5-AE68-4FF6-A082-073BBF105A2B}" dt="2022-07-26T11:35:13.065" v="350" actId="14100"/>
          <ac:picMkLst>
            <pc:docMk/>
            <pc:sldMk cId="3972752390" sldId="269"/>
            <ac:picMk id="3" creationId="{B80C5DC2-6356-AB3A-8A39-B22B9A04AE67}"/>
          </ac:picMkLst>
        </pc:picChg>
      </pc:sldChg>
      <pc:sldChg chg="addSp delSp modSp new mod modClrScheme chgLayout">
        <pc:chgData name="Ritesh Singh" userId="e2718bd052f08753" providerId="LiveId" clId="{2CF417D5-AE68-4FF6-A082-073BBF105A2B}" dt="2022-07-26T12:47:30.132" v="2112" actId="20577"/>
        <pc:sldMkLst>
          <pc:docMk/>
          <pc:sldMk cId="128343097" sldId="270"/>
        </pc:sldMkLst>
        <pc:spChg chg="add del mod ord">
          <ac:chgData name="Ritesh Singh" userId="e2718bd052f08753" providerId="LiveId" clId="{2CF417D5-AE68-4FF6-A082-073BBF105A2B}" dt="2022-07-26T12:36:41.593" v="1476" actId="700"/>
          <ac:spMkLst>
            <pc:docMk/>
            <pc:sldMk cId="128343097" sldId="270"/>
            <ac:spMk id="2" creationId="{4CBD90F2-0AEC-828D-3DBA-C8D271B4D670}"/>
          </ac:spMkLst>
        </pc:spChg>
        <pc:spChg chg="add del mod ord">
          <ac:chgData name="Ritesh Singh" userId="e2718bd052f08753" providerId="LiveId" clId="{2CF417D5-AE68-4FF6-A082-073BBF105A2B}" dt="2022-07-26T12:36:47.995" v="1477" actId="700"/>
          <ac:spMkLst>
            <pc:docMk/>
            <pc:sldMk cId="128343097" sldId="270"/>
            <ac:spMk id="3" creationId="{01E1DB58-23CE-0E0E-D40A-062C2307DE7E}"/>
          </ac:spMkLst>
        </pc:spChg>
        <pc:spChg chg="add del mod ord">
          <ac:chgData name="Ritesh Singh" userId="e2718bd052f08753" providerId="LiveId" clId="{2CF417D5-AE68-4FF6-A082-073BBF105A2B}" dt="2022-07-26T12:36:47.995" v="1477" actId="700"/>
          <ac:spMkLst>
            <pc:docMk/>
            <pc:sldMk cId="128343097" sldId="270"/>
            <ac:spMk id="4" creationId="{89E3CBBA-5842-D701-86FE-1A694986D02D}"/>
          </ac:spMkLst>
        </pc:spChg>
        <pc:spChg chg="add del mod ord">
          <ac:chgData name="Ritesh Singh" userId="e2718bd052f08753" providerId="LiveId" clId="{2CF417D5-AE68-4FF6-A082-073BBF105A2B}" dt="2022-07-26T12:38:43.961" v="1486"/>
          <ac:spMkLst>
            <pc:docMk/>
            <pc:sldMk cId="128343097" sldId="270"/>
            <ac:spMk id="5" creationId="{7564B82A-EEDA-1584-AB41-D1E367598DD8}"/>
          </ac:spMkLst>
        </pc:spChg>
        <pc:spChg chg="add del mod ord">
          <ac:chgData name="Ritesh Singh" userId="e2718bd052f08753" providerId="LiveId" clId="{2CF417D5-AE68-4FF6-A082-073BBF105A2B}" dt="2022-07-26T12:38:43.961" v="1486"/>
          <ac:spMkLst>
            <pc:docMk/>
            <pc:sldMk cId="128343097" sldId="270"/>
            <ac:spMk id="6" creationId="{0D649832-E881-9182-5A05-D4235D8508C3}"/>
          </ac:spMkLst>
        </pc:spChg>
        <pc:spChg chg="add del mod ord">
          <ac:chgData name="Ritesh Singh" userId="e2718bd052f08753" providerId="LiveId" clId="{2CF417D5-AE68-4FF6-A082-073BBF105A2B}" dt="2022-07-26T12:38:49.126" v="1487" actId="700"/>
          <ac:spMkLst>
            <pc:docMk/>
            <pc:sldMk cId="128343097" sldId="270"/>
            <ac:spMk id="7" creationId="{C53442C1-76A9-C6E6-8FC9-3EF458B36D4D}"/>
          </ac:spMkLst>
        </pc:spChg>
        <pc:spChg chg="add del mod ord">
          <ac:chgData name="Ritesh Singh" userId="e2718bd052f08753" providerId="LiveId" clId="{2CF417D5-AE68-4FF6-A082-073BBF105A2B}" dt="2022-07-26T12:38:49.126" v="1487" actId="700"/>
          <ac:spMkLst>
            <pc:docMk/>
            <pc:sldMk cId="128343097" sldId="270"/>
            <ac:spMk id="8" creationId="{AA7F5ED4-ADEF-1764-F498-66676D564A4C}"/>
          </ac:spMkLst>
        </pc:spChg>
        <pc:spChg chg="add del mod ord">
          <ac:chgData name="Ritesh Singh" userId="e2718bd052f08753" providerId="LiveId" clId="{2CF417D5-AE68-4FF6-A082-073BBF105A2B}" dt="2022-07-26T12:43:06.206" v="1704" actId="700"/>
          <ac:spMkLst>
            <pc:docMk/>
            <pc:sldMk cId="128343097" sldId="270"/>
            <ac:spMk id="9" creationId="{D2D28E23-A936-8386-8FEC-5A92036ADCC1}"/>
          </ac:spMkLst>
        </pc:spChg>
        <pc:spChg chg="add del mod ord">
          <ac:chgData name="Ritesh Singh" userId="e2718bd052f08753" providerId="LiveId" clId="{2CF417D5-AE68-4FF6-A082-073BBF105A2B}" dt="2022-07-26T12:43:06.206" v="1704" actId="700"/>
          <ac:spMkLst>
            <pc:docMk/>
            <pc:sldMk cId="128343097" sldId="270"/>
            <ac:spMk id="10" creationId="{E2E9AEF4-9896-53B1-C6DC-9FD9FAB7F746}"/>
          </ac:spMkLst>
        </pc:spChg>
        <pc:spChg chg="add del mod ord">
          <ac:chgData name="Ritesh Singh" userId="e2718bd052f08753" providerId="LiveId" clId="{2CF417D5-AE68-4FF6-A082-073BBF105A2B}" dt="2022-07-26T12:44:21.543" v="1708" actId="700"/>
          <ac:spMkLst>
            <pc:docMk/>
            <pc:sldMk cId="128343097" sldId="270"/>
            <ac:spMk id="13" creationId="{327850AF-7EA8-71D5-2E9B-8A3EC3908FB4}"/>
          </ac:spMkLst>
        </pc:spChg>
        <pc:spChg chg="add del mod ord">
          <ac:chgData name="Ritesh Singh" userId="e2718bd052f08753" providerId="LiveId" clId="{2CF417D5-AE68-4FF6-A082-073BBF105A2B}" dt="2022-07-26T12:44:21.543" v="1708" actId="700"/>
          <ac:spMkLst>
            <pc:docMk/>
            <pc:sldMk cId="128343097" sldId="270"/>
            <ac:spMk id="14" creationId="{C48769D7-4824-6A17-EB44-A9441E13D886}"/>
          </ac:spMkLst>
        </pc:spChg>
        <pc:spChg chg="add del mod ord">
          <ac:chgData name="Ritesh Singh" userId="e2718bd052f08753" providerId="LiveId" clId="{2CF417D5-AE68-4FF6-A082-073BBF105A2B}" dt="2022-07-26T12:44:28.003" v="1709" actId="700"/>
          <ac:spMkLst>
            <pc:docMk/>
            <pc:sldMk cId="128343097" sldId="270"/>
            <ac:spMk id="15" creationId="{C514FF58-6004-7ADF-EAB2-A04D4E49AB0C}"/>
          </ac:spMkLst>
        </pc:spChg>
        <pc:spChg chg="add del mod ord">
          <ac:chgData name="Ritesh Singh" userId="e2718bd052f08753" providerId="LiveId" clId="{2CF417D5-AE68-4FF6-A082-073BBF105A2B}" dt="2022-07-26T12:44:28.003" v="1709" actId="700"/>
          <ac:spMkLst>
            <pc:docMk/>
            <pc:sldMk cId="128343097" sldId="270"/>
            <ac:spMk id="16" creationId="{642DFEF7-25B6-45BF-F75D-76AFB370709E}"/>
          </ac:spMkLst>
        </pc:spChg>
        <pc:spChg chg="add del mod ord">
          <ac:chgData name="Ritesh Singh" userId="e2718bd052f08753" providerId="LiveId" clId="{2CF417D5-AE68-4FF6-A082-073BBF105A2B}" dt="2022-07-26T12:44:31.032" v="1710" actId="21"/>
          <ac:spMkLst>
            <pc:docMk/>
            <pc:sldMk cId="128343097" sldId="270"/>
            <ac:spMk id="17" creationId="{FC7E94BE-6BEB-95FA-4C5C-4C81C066A3B3}"/>
          </ac:spMkLst>
        </pc:spChg>
        <pc:spChg chg="add mod ord">
          <ac:chgData name="Ritesh Singh" userId="e2718bd052f08753" providerId="LiveId" clId="{2CF417D5-AE68-4FF6-A082-073BBF105A2B}" dt="2022-07-26T12:47:30.132" v="2112" actId="20577"/>
          <ac:spMkLst>
            <pc:docMk/>
            <pc:sldMk cId="128343097" sldId="270"/>
            <ac:spMk id="18" creationId="{C524A7F3-DCD2-0728-B16E-FB9AC7B5F261}"/>
          </ac:spMkLst>
        </pc:spChg>
        <pc:picChg chg="add mod">
          <ac:chgData name="Ritesh Singh" userId="e2718bd052f08753" providerId="LiveId" clId="{2CF417D5-AE68-4FF6-A082-073BBF105A2B}" dt="2022-07-26T12:43:11.826" v="1706" actId="1076"/>
          <ac:picMkLst>
            <pc:docMk/>
            <pc:sldMk cId="128343097" sldId="270"/>
            <ac:picMk id="12" creationId="{CB923DCA-1F5B-0226-19C4-B90012BE1F77}"/>
          </ac:picMkLst>
        </pc:picChg>
      </pc:sldChg>
      <pc:sldChg chg="new del">
        <pc:chgData name="Ritesh Singh" userId="e2718bd052f08753" providerId="LiveId" clId="{2CF417D5-AE68-4FF6-A082-073BBF105A2B}" dt="2022-07-26T11:34:48.584" v="344" actId="2696"/>
        <pc:sldMkLst>
          <pc:docMk/>
          <pc:sldMk cId="3260859641" sldId="270"/>
        </pc:sldMkLst>
      </pc:sldChg>
      <pc:sldChg chg="new del">
        <pc:chgData name="Ritesh Singh" userId="e2718bd052f08753" providerId="LiveId" clId="{2CF417D5-AE68-4FF6-A082-073BBF105A2B}" dt="2022-07-26T12:48:08.769" v="2115" actId="2696"/>
        <pc:sldMkLst>
          <pc:docMk/>
          <pc:sldMk cId="1891066351" sldId="271"/>
        </pc:sldMkLst>
      </pc:sldChg>
      <pc:sldChg chg="addSp delSp modSp new mod modClrScheme modAnim chgLayout">
        <pc:chgData name="Ritesh Singh" userId="e2718bd052f08753" providerId="LiveId" clId="{2CF417D5-AE68-4FF6-A082-073BBF105A2B}" dt="2022-07-26T12:49:54.169" v="2135"/>
        <pc:sldMkLst>
          <pc:docMk/>
          <pc:sldMk cId="3282344248" sldId="272"/>
        </pc:sldMkLst>
        <pc:spChg chg="del mod ord">
          <ac:chgData name="Ritesh Singh" userId="e2718bd052f08753" providerId="LiveId" clId="{2CF417D5-AE68-4FF6-A082-073BBF105A2B}" dt="2022-07-26T12:48:21.085" v="2116" actId="700"/>
          <ac:spMkLst>
            <pc:docMk/>
            <pc:sldMk cId="3282344248" sldId="272"/>
            <ac:spMk id="2" creationId="{5644D5CD-A7DD-C3A8-C23B-16A5934DA70E}"/>
          </ac:spMkLst>
        </pc:spChg>
        <pc:spChg chg="del">
          <ac:chgData name="Ritesh Singh" userId="e2718bd052f08753" providerId="LiveId" clId="{2CF417D5-AE68-4FF6-A082-073BBF105A2B}" dt="2022-07-26T12:48:21.085" v="2116" actId="700"/>
          <ac:spMkLst>
            <pc:docMk/>
            <pc:sldMk cId="3282344248" sldId="272"/>
            <ac:spMk id="3" creationId="{1F7D7970-8B67-C430-CDE7-DCBB82BA06D8}"/>
          </ac:spMkLst>
        </pc:spChg>
        <pc:spChg chg="add mod ord">
          <ac:chgData name="Ritesh Singh" userId="e2718bd052f08753" providerId="LiveId" clId="{2CF417D5-AE68-4FF6-A082-073BBF105A2B}" dt="2022-07-26T12:49:35.052" v="2133" actId="207"/>
          <ac:spMkLst>
            <pc:docMk/>
            <pc:sldMk cId="3282344248" sldId="272"/>
            <ac:spMk id="4" creationId="{994B2284-EA90-EEAD-9826-7B087D140AB6}"/>
          </ac:spMkLst>
        </pc:spChg>
        <pc:spChg chg="add del">
          <ac:chgData name="Ritesh Singh" userId="e2718bd052f08753" providerId="LiveId" clId="{2CF417D5-AE68-4FF6-A082-073BBF105A2B}" dt="2022-07-26T12:49:08.882" v="2131" actId="11529"/>
          <ac:spMkLst>
            <pc:docMk/>
            <pc:sldMk cId="3282344248" sldId="272"/>
            <ac:spMk id="5" creationId="{096F87DE-A62F-538C-67FB-73755FD1505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34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6691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4117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4978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1886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9074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765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2620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804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768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665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572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493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478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228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76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278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7/26/2022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1901807"/>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F40B-77ED-DD18-D4A9-BEB97CBE7C28}"/>
              </a:ext>
            </a:extLst>
          </p:cNvPr>
          <p:cNvSpPr>
            <a:spLocks noGrp="1"/>
          </p:cNvSpPr>
          <p:nvPr>
            <p:ph type="ctrTitle"/>
          </p:nvPr>
        </p:nvSpPr>
        <p:spPr>
          <a:xfrm>
            <a:off x="1154955" y="858742"/>
            <a:ext cx="8825658" cy="1645919"/>
          </a:xfrm>
        </p:spPr>
        <p:txBody>
          <a:bodyPr/>
          <a:lstStyle/>
          <a:p>
            <a:r>
              <a:rPr lang="en-US" dirty="0"/>
              <a:t>Data Insights</a:t>
            </a:r>
            <a:endParaRPr lang="en-IN" dirty="0"/>
          </a:p>
        </p:txBody>
      </p:sp>
      <p:sp>
        <p:nvSpPr>
          <p:cNvPr id="3" name="Subtitle 2">
            <a:extLst>
              <a:ext uri="{FF2B5EF4-FFF2-40B4-BE49-F238E27FC236}">
                <a16:creationId xmlns:a16="http://schemas.microsoft.com/office/drawing/2014/main" id="{93510621-12E7-0670-49BF-3E134BB41649}"/>
              </a:ext>
            </a:extLst>
          </p:cNvPr>
          <p:cNvSpPr>
            <a:spLocks noGrp="1"/>
          </p:cNvSpPr>
          <p:nvPr>
            <p:ph type="subTitle" idx="1"/>
          </p:nvPr>
        </p:nvSpPr>
        <p:spPr>
          <a:xfrm>
            <a:off x="1154955" y="2934031"/>
            <a:ext cx="8825658" cy="494969"/>
          </a:xfrm>
        </p:spPr>
        <p:txBody>
          <a:bodyPr/>
          <a:lstStyle/>
          <a:p>
            <a:r>
              <a:rPr lang="en-US" dirty="0" err="1"/>
              <a:t>MAChine</a:t>
            </a:r>
            <a:r>
              <a:rPr lang="en-US" dirty="0"/>
              <a:t> </a:t>
            </a:r>
            <a:r>
              <a:rPr lang="en-US" dirty="0" err="1"/>
              <a:t>LEARning</a:t>
            </a:r>
            <a:endParaRPr lang="en-IN" dirty="0"/>
          </a:p>
        </p:txBody>
      </p:sp>
    </p:spTree>
    <p:extLst>
      <p:ext uri="{BB962C8B-B14F-4D97-AF65-F5344CB8AC3E}">
        <p14:creationId xmlns:p14="http://schemas.microsoft.com/office/powerpoint/2010/main" val="423625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07B-750B-5428-0962-AFAAE187E0D5}"/>
              </a:ext>
            </a:extLst>
          </p:cNvPr>
          <p:cNvSpPr>
            <a:spLocks noGrp="1"/>
          </p:cNvSpPr>
          <p:nvPr>
            <p:ph type="title"/>
          </p:nvPr>
        </p:nvSpPr>
        <p:spPr/>
        <p:txBody>
          <a:bodyPr/>
          <a:lstStyle/>
          <a:p>
            <a:r>
              <a:rPr lang="en-US" dirty="0"/>
              <a:t>          …………CODE ………….</a:t>
            </a:r>
            <a:endParaRPr lang="en-IN" dirty="0"/>
          </a:p>
        </p:txBody>
      </p:sp>
      <p:pic>
        <p:nvPicPr>
          <p:cNvPr id="4" name="Content Placeholder 4">
            <a:extLst>
              <a:ext uri="{FF2B5EF4-FFF2-40B4-BE49-F238E27FC236}">
                <a16:creationId xmlns:a16="http://schemas.microsoft.com/office/drawing/2014/main" id="{C6C436DB-8A54-EC39-3C3A-E5B9364D3545}"/>
              </a:ext>
            </a:extLst>
          </p:cNvPr>
          <p:cNvPicPr>
            <a:picLocks noGrp="1" noChangeAspect="1"/>
          </p:cNvPicPr>
          <p:nvPr>
            <p:ph idx="1"/>
          </p:nvPr>
        </p:nvPicPr>
        <p:blipFill>
          <a:blip r:embed="rId2"/>
          <a:stretch>
            <a:fillRect/>
          </a:stretch>
        </p:blipFill>
        <p:spPr>
          <a:xfrm>
            <a:off x="1296364" y="1853248"/>
            <a:ext cx="9306046" cy="3619455"/>
          </a:xfrm>
        </p:spPr>
      </p:pic>
    </p:spTree>
    <p:extLst>
      <p:ext uri="{BB962C8B-B14F-4D97-AF65-F5344CB8AC3E}">
        <p14:creationId xmlns:p14="http://schemas.microsoft.com/office/powerpoint/2010/main" val="213201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B9DE-5619-5D34-98C1-EB4F5815987A}"/>
              </a:ext>
            </a:extLst>
          </p:cNvPr>
          <p:cNvSpPr>
            <a:spLocks noGrp="1"/>
          </p:cNvSpPr>
          <p:nvPr>
            <p:ph type="title"/>
          </p:nvPr>
        </p:nvSpPr>
        <p:spPr/>
        <p:txBody>
          <a:bodyPr/>
          <a:lstStyle/>
          <a:p>
            <a:r>
              <a:rPr lang="en-US" dirty="0"/>
              <a:t>Normalization</a:t>
            </a:r>
            <a:r>
              <a:rPr lang="en-IN" dirty="0"/>
              <a:t> of data </a:t>
            </a:r>
          </a:p>
        </p:txBody>
      </p:sp>
      <p:sp>
        <p:nvSpPr>
          <p:cNvPr id="3" name="Content Placeholder 2">
            <a:extLst>
              <a:ext uri="{FF2B5EF4-FFF2-40B4-BE49-F238E27FC236}">
                <a16:creationId xmlns:a16="http://schemas.microsoft.com/office/drawing/2014/main" id="{077C9804-78FD-C0AE-3E49-050C6FE619DE}"/>
              </a:ext>
            </a:extLst>
          </p:cNvPr>
          <p:cNvSpPr>
            <a:spLocks noGrp="1"/>
          </p:cNvSpPr>
          <p:nvPr>
            <p:ph idx="1"/>
          </p:nvPr>
        </p:nvSpPr>
        <p:spPr>
          <a:xfrm>
            <a:off x="1103312" y="2052919"/>
            <a:ext cx="8946541" cy="4043082"/>
          </a:xfrm>
        </p:spPr>
        <p:txBody>
          <a:bodyPr/>
          <a:lstStyle/>
          <a:p>
            <a:r>
              <a:rPr lang="en-US" dirty="0"/>
              <a:t>Normalization is a scaling technique in Machine Learning applied during data preparation to change the values of numeric columns in the dataset to use a common scale. It is not necessary for all datasets in a model. It is required only when features of machine learning models have different ranges.</a:t>
            </a:r>
          </a:p>
          <a:p>
            <a:endParaRPr lang="en-US" dirty="0"/>
          </a:p>
          <a:p>
            <a:r>
              <a:rPr lang="en-US" b="1" dirty="0"/>
              <a:t>Scaling to a range : </a:t>
            </a:r>
            <a:r>
              <a:rPr lang="en-US" dirty="0"/>
              <a:t>means converting floating-point feature values from their natural range (for example, 100 to 900) into a standard range—usually 0 and 1 (or sometimes -1 to +1). Use the following simple formula to scale to a range:</a:t>
            </a:r>
          </a:p>
          <a:p>
            <a:pPr>
              <a:buNone/>
            </a:pPr>
            <a:r>
              <a:rPr lang="en-US" b="1" dirty="0"/>
              <a:t>                                 X’ = (X - X</a:t>
            </a:r>
            <a:r>
              <a:rPr lang="en-US" dirty="0"/>
              <a:t>min</a:t>
            </a:r>
            <a:r>
              <a:rPr lang="en-US" b="1" dirty="0"/>
              <a:t>)/(X</a:t>
            </a:r>
            <a:r>
              <a:rPr lang="en-US" dirty="0"/>
              <a:t>max - </a:t>
            </a:r>
            <a:r>
              <a:rPr lang="en-US" b="1" dirty="0"/>
              <a:t>X</a:t>
            </a:r>
            <a:r>
              <a:rPr lang="en-US" dirty="0"/>
              <a:t>min)</a:t>
            </a:r>
            <a:endParaRPr lang="en-US" b="1" dirty="0"/>
          </a:p>
          <a:p>
            <a:endParaRPr lang="en-US" dirty="0"/>
          </a:p>
          <a:p>
            <a:endParaRPr lang="en-IN" dirty="0"/>
          </a:p>
        </p:txBody>
      </p:sp>
    </p:spTree>
    <p:extLst>
      <p:ext uri="{BB962C8B-B14F-4D97-AF65-F5344CB8AC3E}">
        <p14:creationId xmlns:p14="http://schemas.microsoft.com/office/powerpoint/2010/main" val="73718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We Use Normalizing :</a:t>
            </a:r>
          </a:p>
        </p:txBody>
      </p:sp>
      <p:sp>
        <p:nvSpPr>
          <p:cNvPr id="3" name="Content Placeholder 2"/>
          <p:cNvSpPr>
            <a:spLocks noGrp="1"/>
          </p:cNvSpPr>
          <p:nvPr>
            <p:ph idx="1"/>
          </p:nvPr>
        </p:nvSpPr>
        <p:spPr/>
        <p:txBody>
          <a:bodyPr/>
          <a:lstStyle/>
          <a:p>
            <a:r>
              <a:rPr lang="en-US" b="1" dirty="0"/>
              <a:t>For  Increase  accuracy : </a:t>
            </a:r>
            <a:r>
              <a:rPr lang="en-US" dirty="0"/>
              <a:t>Throw Two types of normalization</a:t>
            </a:r>
          </a:p>
          <a:p>
            <a:endParaRPr lang="en-US" b="1" dirty="0"/>
          </a:p>
          <a:p>
            <a:r>
              <a:rPr lang="en-US" b="1" dirty="0"/>
              <a:t>Min-Max Scaling – </a:t>
            </a:r>
            <a:r>
              <a:rPr lang="en-US" dirty="0"/>
              <a:t>Subtract the minimum value from each column’s highest value and divide by the range. Each new column has a minimum value of 0 and a maximum value of 1.</a:t>
            </a:r>
          </a:p>
          <a:p>
            <a:r>
              <a:rPr lang="en-US" b="1" dirty="0"/>
              <a:t>Standardization Scaling –</a:t>
            </a:r>
            <a:r>
              <a:rPr lang="en-US" dirty="0"/>
              <a:t>  The term “standardization” refers to the process of centering a variable at zero and standardizing the variance at one. Subtracting the mean of each observation and then dividing by the standard deviation is the procedure:</a:t>
            </a:r>
          </a:p>
          <a:p>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82" y="220490"/>
            <a:ext cx="9404723" cy="1400530"/>
          </a:xfrm>
        </p:spPr>
        <p:txBody>
          <a:bodyPr/>
          <a:lstStyle/>
          <a:p>
            <a:r>
              <a:rPr lang="en-US" dirty="0"/>
              <a:t>							----</a:t>
            </a:r>
            <a:r>
              <a:rPr lang="en-US" dirty="0">
                <a:sym typeface="Wingdings" pitchFamily="2" charset="2"/>
              </a:rPr>
              <a:t></a:t>
            </a:r>
            <a:r>
              <a:rPr lang="en-US" dirty="0"/>
              <a:t>Code</a:t>
            </a:r>
            <a:r>
              <a:rPr lang="en-US" dirty="0">
                <a:sym typeface="Wingdings" pitchFamily="2" charset="2"/>
              </a:rPr>
              <a:t>----</a:t>
            </a:r>
            <a:endParaRPr lang="en-US" dirty="0"/>
          </a:p>
        </p:txBody>
      </p:sp>
      <p:pic>
        <p:nvPicPr>
          <p:cNvPr id="4" name="Content Placeholder 3" descr="WhatsApp Image 2022-07-26 at 6.45.24 PM.jpeg"/>
          <p:cNvPicPr>
            <a:picLocks noGrp="1" noChangeAspect="1"/>
          </p:cNvPicPr>
          <p:nvPr>
            <p:ph idx="1"/>
          </p:nvPr>
        </p:nvPicPr>
        <p:blipFill>
          <a:blip r:embed="rId2"/>
          <a:stretch>
            <a:fillRect/>
          </a:stretch>
        </p:blipFill>
        <p:spPr>
          <a:xfrm>
            <a:off x="319314" y="1146629"/>
            <a:ext cx="11437257" cy="550091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16DF-40F2-5EB7-2A3C-8035330C11BB}"/>
              </a:ext>
            </a:extLst>
          </p:cNvPr>
          <p:cNvSpPr>
            <a:spLocks noGrp="1"/>
          </p:cNvSpPr>
          <p:nvPr>
            <p:ph type="title"/>
          </p:nvPr>
        </p:nvSpPr>
        <p:spPr/>
        <p:txBody>
          <a:bodyPr/>
          <a:lstStyle/>
          <a:p>
            <a:r>
              <a:rPr lang="en-US" dirty="0"/>
              <a:t>Splitting data for training and testing</a:t>
            </a:r>
            <a:endParaRPr lang="en-IN" dirty="0"/>
          </a:p>
        </p:txBody>
      </p:sp>
      <p:sp>
        <p:nvSpPr>
          <p:cNvPr id="3" name="Content Placeholder 2">
            <a:extLst>
              <a:ext uri="{FF2B5EF4-FFF2-40B4-BE49-F238E27FC236}">
                <a16:creationId xmlns:a16="http://schemas.microsoft.com/office/drawing/2014/main" id="{0ECFC4C4-C849-85AA-5B8B-A744592B5F23}"/>
              </a:ext>
            </a:extLst>
          </p:cNvPr>
          <p:cNvSpPr>
            <a:spLocks noGrp="1"/>
          </p:cNvSpPr>
          <p:nvPr>
            <p:ph idx="1"/>
          </p:nvPr>
        </p:nvSpPr>
        <p:spPr/>
        <p:txBody>
          <a:bodyPr/>
          <a:lstStyle/>
          <a:p>
            <a:r>
              <a:rPr lang="en-IN" dirty="0"/>
              <a:t>To use a dataset in Machine Learning, the dataset is first split into a training and test set.</a:t>
            </a:r>
          </a:p>
          <a:p>
            <a:r>
              <a:rPr lang="en-IN" dirty="0"/>
              <a:t>The training set is used to train the model.</a:t>
            </a:r>
          </a:p>
          <a:p>
            <a:r>
              <a:rPr lang="en-IN" dirty="0"/>
              <a:t>The test set is used to test the accuracy of the model</a:t>
            </a:r>
          </a:p>
          <a:p>
            <a:r>
              <a:rPr lang="en-IN" dirty="0"/>
              <a:t>Typically, split 80% training, 20% test.</a:t>
            </a:r>
          </a:p>
          <a:p>
            <a:endParaRPr lang="en-IN" dirty="0"/>
          </a:p>
        </p:txBody>
      </p:sp>
    </p:spTree>
    <p:extLst>
      <p:ext uri="{BB962C8B-B14F-4D97-AF65-F5344CB8AC3E}">
        <p14:creationId xmlns:p14="http://schemas.microsoft.com/office/powerpoint/2010/main" val="141395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2DA9841-972C-37F8-7D8B-A9F6E816AA1D}"/>
              </a:ext>
            </a:extLst>
          </p:cNvPr>
          <p:cNvPicPr>
            <a:picLocks noChangeAspect="1" noChangeArrowheads="1"/>
          </p:cNvPicPr>
          <p:nvPr/>
        </p:nvPicPr>
        <p:blipFill>
          <a:blip r:embed="rId2"/>
          <a:srcRect/>
          <a:stretch>
            <a:fillRect/>
          </a:stretch>
        </p:blipFill>
        <p:spPr bwMode="auto">
          <a:xfrm>
            <a:off x="579403" y="478501"/>
            <a:ext cx="5516597" cy="3660361"/>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B80C5DC2-6356-AB3A-8A39-B22B9A04AE67}"/>
              </a:ext>
            </a:extLst>
          </p:cNvPr>
          <p:cNvPicPr>
            <a:picLocks noChangeAspect="1" noChangeArrowheads="1"/>
          </p:cNvPicPr>
          <p:nvPr/>
        </p:nvPicPr>
        <p:blipFill>
          <a:blip r:embed="rId3"/>
          <a:srcRect/>
          <a:stretch>
            <a:fillRect/>
          </a:stretch>
        </p:blipFill>
        <p:spPr bwMode="auto">
          <a:xfrm>
            <a:off x="394447" y="4957482"/>
            <a:ext cx="10814574" cy="1255059"/>
          </a:xfrm>
          <a:prstGeom prst="rect">
            <a:avLst/>
          </a:prstGeom>
          <a:noFill/>
          <a:ln w="9525">
            <a:noFill/>
            <a:miter lim="800000"/>
            <a:headEnd/>
            <a:tailEnd/>
          </a:ln>
          <a:effectLst/>
        </p:spPr>
      </p:pic>
      <p:sp>
        <p:nvSpPr>
          <p:cNvPr id="15" name="Content Placeholder 14">
            <a:extLst>
              <a:ext uri="{FF2B5EF4-FFF2-40B4-BE49-F238E27FC236}">
                <a16:creationId xmlns:a16="http://schemas.microsoft.com/office/drawing/2014/main" id="{4E5DA21C-63DB-4575-C0F7-D185CF28E91E}"/>
              </a:ext>
            </a:extLst>
          </p:cNvPr>
          <p:cNvSpPr>
            <a:spLocks noGrp="1"/>
          </p:cNvSpPr>
          <p:nvPr>
            <p:ph sz="half" idx="2"/>
          </p:nvPr>
        </p:nvSpPr>
        <p:spPr>
          <a:xfrm>
            <a:off x="6617020" y="645459"/>
            <a:ext cx="4396341" cy="4200245"/>
          </a:xfrm>
        </p:spPr>
        <p:txBody>
          <a:bodyPr/>
          <a:lstStyle/>
          <a:p>
            <a:r>
              <a:rPr lang="en-IN" dirty="0"/>
              <a:t>The </a:t>
            </a:r>
            <a:r>
              <a:rPr lang="en-IN" dirty="0" err="1"/>
              <a:t>test_size</a:t>
            </a:r>
            <a:r>
              <a:rPr lang="en-IN" dirty="0"/>
              <a:t>=0.1 denotes that the 10% of the data will be kept as the Test-set.</a:t>
            </a:r>
          </a:p>
          <a:p>
            <a:r>
              <a:rPr lang="en-IN" dirty="0"/>
              <a:t>The remaining 75% will used for the training as the Training set.</a:t>
            </a:r>
          </a:p>
        </p:txBody>
      </p:sp>
    </p:spTree>
    <p:extLst>
      <p:ext uri="{BB962C8B-B14F-4D97-AF65-F5344CB8AC3E}">
        <p14:creationId xmlns:p14="http://schemas.microsoft.com/office/powerpoint/2010/main" val="397275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B9DE-5619-5D34-98C1-EB4F5815987A}"/>
              </a:ext>
            </a:extLst>
          </p:cNvPr>
          <p:cNvSpPr>
            <a:spLocks noGrp="1"/>
          </p:cNvSpPr>
          <p:nvPr>
            <p:ph type="title"/>
          </p:nvPr>
        </p:nvSpPr>
        <p:spPr/>
        <p:txBody>
          <a:bodyPr/>
          <a:lstStyle/>
          <a:p>
            <a:r>
              <a:rPr lang="en-US" dirty="0"/>
              <a:t>Creating the Model</a:t>
            </a:r>
            <a:endParaRPr lang="en-IN" dirty="0"/>
          </a:p>
        </p:txBody>
      </p:sp>
      <p:sp>
        <p:nvSpPr>
          <p:cNvPr id="3" name="Content Placeholder 2">
            <a:extLst>
              <a:ext uri="{FF2B5EF4-FFF2-40B4-BE49-F238E27FC236}">
                <a16:creationId xmlns:a16="http://schemas.microsoft.com/office/drawing/2014/main" id="{077C9804-78FD-C0AE-3E49-050C6FE619DE}"/>
              </a:ext>
            </a:extLst>
          </p:cNvPr>
          <p:cNvSpPr>
            <a:spLocks noGrp="1"/>
          </p:cNvSpPr>
          <p:nvPr>
            <p:ph idx="1"/>
          </p:nvPr>
        </p:nvSpPr>
        <p:spPr>
          <a:xfrm>
            <a:off x="1103312" y="2052918"/>
            <a:ext cx="8947522" cy="4195481"/>
          </a:xfrm>
        </p:spPr>
        <p:txBody>
          <a:bodyPr/>
          <a:lstStyle/>
          <a:p>
            <a:r>
              <a:rPr lang="en-IN" dirty="0"/>
              <a:t>Logistic Regression is used to calculate or predict the probability of a event occurring. </a:t>
            </a:r>
          </a:p>
          <a:p>
            <a:r>
              <a:rPr lang="en-IN" dirty="0"/>
              <a:t>Logistic Regression model could be apply determining that the person is diabatic or not or many more like the person is infected with COVID or not.</a:t>
            </a:r>
          </a:p>
          <a:p>
            <a:r>
              <a:rPr lang="en-IN" dirty="0"/>
              <a:t>The range of outcome of the logistic regression lies between 0 to 1.</a:t>
            </a:r>
          </a:p>
          <a:p>
            <a:r>
              <a:rPr lang="en-IN" dirty="0"/>
              <a:t>We can use logistic regression model in health care sector, financial industry and marketing.</a:t>
            </a:r>
          </a:p>
          <a:p>
            <a:r>
              <a:rPr lang="en-IN" dirty="0"/>
              <a:t>Using the function _.fit(X,Y) we train the model and for testing the model we use the _.predict(X) function.</a:t>
            </a:r>
          </a:p>
          <a:p>
            <a:r>
              <a:rPr lang="en-IN" dirty="0"/>
              <a:t>Now after the model is trained we find the accuracy of the model.</a:t>
            </a:r>
          </a:p>
        </p:txBody>
      </p:sp>
    </p:spTree>
    <p:extLst>
      <p:ext uri="{BB962C8B-B14F-4D97-AF65-F5344CB8AC3E}">
        <p14:creationId xmlns:p14="http://schemas.microsoft.com/office/powerpoint/2010/main" val="73718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923DCA-1F5B-0226-19C4-B90012BE1F77}"/>
              </a:ext>
            </a:extLst>
          </p:cNvPr>
          <p:cNvPicPr>
            <a:picLocks noChangeAspect="1"/>
          </p:cNvPicPr>
          <p:nvPr/>
        </p:nvPicPr>
        <p:blipFill>
          <a:blip r:embed="rId2"/>
          <a:stretch>
            <a:fillRect/>
          </a:stretch>
        </p:blipFill>
        <p:spPr>
          <a:xfrm>
            <a:off x="839806" y="338249"/>
            <a:ext cx="9472481" cy="3886537"/>
          </a:xfrm>
          <a:prstGeom prst="rect">
            <a:avLst/>
          </a:prstGeom>
        </p:spPr>
      </p:pic>
      <p:sp>
        <p:nvSpPr>
          <p:cNvPr id="18" name="Content Placeholder 17">
            <a:extLst>
              <a:ext uri="{FF2B5EF4-FFF2-40B4-BE49-F238E27FC236}">
                <a16:creationId xmlns:a16="http://schemas.microsoft.com/office/drawing/2014/main" id="{C524A7F3-DCD2-0728-B16E-FB9AC7B5F261}"/>
              </a:ext>
            </a:extLst>
          </p:cNvPr>
          <p:cNvSpPr>
            <a:spLocks noGrp="1"/>
          </p:cNvSpPr>
          <p:nvPr>
            <p:ph idx="1"/>
          </p:nvPr>
        </p:nvSpPr>
        <p:spPr>
          <a:xfrm>
            <a:off x="1103312" y="4491318"/>
            <a:ext cx="8946541" cy="1757081"/>
          </a:xfrm>
        </p:spPr>
        <p:txBody>
          <a:bodyPr/>
          <a:lstStyle/>
          <a:p>
            <a:r>
              <a:rPr lang="en-IN" dirty="0"/>
              <a:t>Before creating the model the accuracy percentage was 72% of detecting that the person is having diabetes or not.</a:t>
            </a:r>
          </a:p>
          <a:p>
            <a:r>
              <a:rPr lang="en-IN" dirty="0"/>
              <a:t>After creating the model the accuracy percentage is 87% of detecting that the person is having diabetes or not.</a:t>
            </a:r>
          </a:p>
        </p:txBody>
      </p:sp>
    </p:spTree>
    <p:extLst>
      <p:ext uri="{BB962C8B-B14F-4D97-AF65-F5344CB8AC3E}">
        <p14:creationId xmlns:p14="http://schemas.microsoft.com/office/powerpoint/2010/main" val="128343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4B2284-EA90-EEAD-9826-7B087D140AB6}"/>
              </a:ext>
            </a:extLst>
          </p:cNvPr>
          <p:cNvSpPr>
            <a:spLocks noGrp="1"/>
          </p:cNvSpPr>
          <p:nvPr>
            <p:ph type="title"/>
          </p:nvPr>
        </p:nvSpPr>
        <p:spPr>
          <a:xfrm>
            <a:off x="4447147" y="2747683"/>
            <a:ext cx="3047347" cy="847164"/>
          </a:xfrm>
        </p:spPr>
        <p:txBody>
          <a:bodyPr/>
          <a:lstStyle/>
          <a:p>
            <a:r>
              <a:rPr lang="en-IN" dirty="0"/>
              <a:t>Thank You</a:t>
            </a:r>
          </a:p>
        </p:txBody>
      </p:sp>
    </p:spTree>
    <p:extLst>
      <p:ext uri="{BB962C8B-B14F-4D97-AF65-F5344CB8AC3E}">
        <p14:creationId xmlns:p14="http://schemas.microsoft.com/office/powerpoint/2010/main" val="328234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89C1-3D50-91A9-8771-7F8738DE8C04}"/>
              </a:ext>
            </a:extLst>
          </p:cNvPr>
          <p:cNvSpPr>
            <a:spLocks noGrp="1"/>
          </p:cNvSpPr>
          <p:nvPr>
            <p:ph type="title"/>
          </p:nvPr>
        </p:nvSpPr>
        <p:spPr>
          <a:xfrm>
            <a:off x="645130" y="468620"/>
            <a:ext cx="9404723" cy="1400530"/>
          </a:xfrm>
        </p:spPr>
        <p:txBody>
          <a:bodyPr/>
          <a:lstStyle/>
          <a:p>
            <a:r>
              <a:rPr lang="en-US" dirty="0"/>
              <a:t>Group Member</a:t>
            </a:r>
            <a:endParaRPr lang="en-IN" dirty="0"/>
          </a:p>
        </p:txBody>
      </p:sp>
      <p:sp>
        <p:nvSpPr>
          <p:cNvPr id="3" name="Content Placeholder 2">
            <a:extLst>
              <a:ext uri="{FF2B5EF4-FFF2-40B4-BE49-F238E27FC236}">
                <a16:creationId xmlns:a16="http://schemas.microsoft.com/office/drawing/2014/main" id="{80B3E6F9-E5EC-B5C4-F2E5-4C59B07801EA}"/>
              </a:ext>
            </a:extLst>
          </p:cNvPr>
          <p:cNvSpPr>
            <a:spLocks noGrp="1"/>
          </p:cNvSpPr>
          <p:nvPr>
            <p:ph idx="1"/>
          </p:nvPr>
        </p:nvSpPr>
        <p:spPr/>
        <p:txBody>
          <a:bodyPr/>
          <a:lstStyle/>
          <a:p>
            <a:r>
              <a:rPr lang="en-US" dirty="0"/>
              <a:t>Devesh Upadhyay</a:t>
            </a:r>
          </a:p>
          <a:p>
            <a:r>
              <a:rPr lang="en-US" dirty="0" err="1"/>
              <a:t>Ritesh</a:t>
            </a:r>
            <a:r>
              <a:rPr lang="en-US" dirty="0"/>
              <a:t> Kumar Singh</a:t>
            </a:r>
          </a:p>
          <a:p>
            <a:r>
              <a:rPr lang="en-US" dirty="0"/>
              <a:t>Shailendra Singh </a:t>
            </a:r>
            <a:r>
              <a:rPr lang="en-US" dirty="0" err="1"/>
              <a:t>Kanshana</a:t>
            </a:r>
            <a:endParaRPr lang="en-US" dirty="0"/>
          </a:p>
          <a:p>
            <a:r>
              <a:rPr lang="en-US" dirty="0"/>
              <a:t>Sunny Kumar</a:t>
            </a:r>
          </a:p>
          <a:p>
            <a:r>
              <a:rPr lang="en-US" dirty="0"/>
              <a:t>Ashish Sengar</a:t>
            </a:r>
          </a:p>
          <a:p>
            <a:r>
              <a:rPr lang="en-US" dirty="0"/>
              <a:t>Akash </a:t>
            </a:r>
            <a:r>
              <a:rPr lang="en-US" dirty="0" err="1"/>
              <a:t>Rathour</a:t>
            </a:r>
            <a:endParaRPr lang="en-IN" dirty="0"/>
          </a:p>
        </p:txBody>
      </p:sp>
    </p:spTree>
    <p:extLst>
      <p:ext uri="{BB962C8B-B14F-4D97-AF65-F5344CB8AC3E}">
        <p14:creationId xmlns:p14="http://schemas.microsoft.com/office/powerpoint/2010/main" val="214839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096D-A732-CCF3-A1CF-36B5D10E7B6A}"/>
              </a:ext>
            </a:extLst>
          </p:cNvPr>
          <p:cNvSpPr>
            <a:spLocks noGrp="1"/>
          </p:cNvSpPr>
          <p:nvPr>
            <p:ph type="title"/>
          </p:nvPr>
        </p:nvSpPr>
        <p:spPr/>
        <p:txBody>
          <a:bodyPr/>
          <a:lstStyle/>
          <a:p>
            <a:r>
              <a:rPr lang="en-US" dirty="0"/>
              <a:t>What is  Data Insights</a:t>
            </a:r>
            <a:endParaRPr lang="en-IN" dirty="0"/>
          </a:p>
        </p:txBody>
      </p:sp>
      <p:sp>
        <p:nvSpPr>
          <p:cNvPr id="3" name="Content Placeholder 2">
            <a:extLst>
              <a:ext uri="{FF2B5EF4-FFF2-40B4-BE49-F238E27FC236}">
                <a16:creationId xmlns:a16="http://schemas.microsoft.com/office/drawing/2014/main" id="{E13F40A1-A10D-3C5F-C9B0-E58364F4EF99}"/>
              </a:ext>
            </a:extLst>
          </p:cNvPr>
          <p:cNvSpPr>
            <a:spLocks noGrp="1"/>
          </p:cNvSpPr>
          <p:nvPr>
            <p:ph idx="1"/>
          </p:nvPr>
        </p:nvSpPr>
        <p:spPr/>
        <p:txBody>
          <a:bodyPr/>
          <a:lstStyle/>
          <a:p>
            <a:r>
              <a:rPr lang="en-US" dirty="0"/>
              <a:t>Data Insights is module which increase the accuracy of data and we use the concept of data preprocessing .We take data set that accuracy of detecting the diabetes patient 72 percentage . But By the use of machine learning we enhance the detecting percentage up to the 87 percentage.</a:t>
            </a:r>
            <a:endParaRPr lang="en-IN" dirty="0"/>
          </a:p>
        </p:txBody>
      </p:sp>
    </p:spTree>
    <p:extLst>
      <p:ext uri="{BB962C8B-B14F-4D97-AF65-F5344CB8AC3E}">
        <p14:creationId xmlns:p14="http://schemas.microsoft.com/office/powerpoint/2010/main" val="104422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8658-549C-A44A-2774-B1A612AEC8C1}"/>
              </a:ext>
            </a:extLst>
          </p:cNvPr>
          <p:cNvSpPr>
            <a:spLocks noGrp="1"/>
          </p:cNvSpPr>
          <p:nvPr>
            <p:ph type="title"/>
          </p:nvPr>
        </p:nvSpPr>
        <p:spPr/>
        <p:txBody>
          <a:bodyPr/>
          <a:lstStyle/>
          <a:p>
            <a:r>
              <a:rPr lang="en-US" dirty="0"/>
              <a:t>Uses of Machine learning</a:t>
            </a:r>
            <a:endParaRPr lang="en-IN" dirty="0"/>
          </a:p>
        </p:txBody>
      </p:sp>
      <p:sp>
        <p:nvSpPr>
          <p:cNvPr id="3" name="Content Placeholder 2">
            <a:extLst>
              <a:ext uri="{FF2B5EF4-FFF2-40B4-BE49-F238E27FC236}">
                <a16:creationId xmlns:a16="http://schemas.microsoft.com/office/drawing/2014/main" id="{C968C984-4B6E-7387-50C0-DC227D33C51B}"/>
              </a:ext>
            </a:extLst>
          </p:cNvPr>
          <p:cNvSpPr>
            <a:spLocks noGrp="1"/>
          </p:cNvSpPr>
          <p:nvPr>
            <p:ph idx="1"/>
          </p:nvPr>
        </p:nvSpPr>
        <p:spPr/>
        <p:txBody>
          <a:bodyPr/>
          <a:lstStyle/>
          <a:p>
            <a:r>
              <a:rPr lang="en-US" dirty="0"/>
              <a:t>Outliers</a:t>
            </a:r>
          </a:p>
          <a:p>
            <a:r>
              <a:rPr lang="en-IN" dirty="0">
                <a:latin typeface="Consolas" panose="020B0609020204030204" pitchFamily="49" charset="0"/>
              </a:rPr>
              <a:t>A</a:t>
            </a:r>
            <a:r>
              <a:rPr lang="en-IN" b="0" dirty="0">
                <a:effectLst/>
                <a:latin typeface="Consolas" panose="020B0609020204030204" pitchFamily="49" charset="0"/>
              </a:rPr>
              <a:t>ttributes</a:t>
            </a:r>
          </a:p>
          <a:p>
            <a:r>
              <a:rPr lang="en-IN" b="0" dirty="0">
                <a:effectLst/>
                <a:latin typeface="Consolas" panose="020B0609020204030204" pitchFamily="49" charset="0"/>
              </a:rPr>
              <a:t>Normalizing</a:t>
            </a:r>
          </a:p>
          <a:p>
            <a:r>
              <a:rPr lang="en-IN" b="0" dirty="0">
                <a:effectLst/>
                <a:latin typeface="Consolas" panose="020B0609020204030204" pitchFamily="49" charset="0"/>
              </a:rPr>
              <a:t>Preparing the modal</a:t>
            </a:r>
          </a:p>
          <a:p>
            <a:r>
              <a:rPr lang="en-US" dirty="0">
                <a:latin typeface="Consolas" panose="020B0609020204030204" pitchFamily="49" charset="0"/>
              </a:rPr>
              <a:t>S</a:t>
            </a:r>
            <a:r>
              <a:rPr lang="en-US" b="0" dirty="0">
                <a:effectLst/>
                <a:latin typeface="Consolas" panose="020B0609020204030204" pitchFamily="49" charset="0"/>
              </a:rPr>
              <a:t>plitting data for training and testing</a:t>
            </a:r>
          </a:p>
          <a:p>
            <a:r>
              <a:rPr lang="en-IN" b="0" dirty="0">
                <a:effectLst/>
                <a:latin typeface="Consolas" panose="020B0609020204030204" pitchFamily="49" charset="0"/>
              </a:rPr>
              <a:t>Creating the model</a:t>
            </a:r>
          </a:p>
          <a:p>
            <a:endParaRPr lang="en-IN" dirty="0"/>
          </a:p>
        </p:txBody>
      </p:sp>
    </p:spTree>
    <p:extLst>
      <p:ext uri="{BB962C8B-B14F-4D97-AF65-F5344CB8AC3E}">
        <p14:creationId xmlns:p14="http://schemas.microsoft.com/office/powerpoint/2010/main" val="273036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A91C-C354-CECD-3D4F-EFE6750FE111}"/>
              </a:ext>
            </a:extLst>
          </p:cNvPr>
          <p:cNvSpPr>
            <a:spLocks noGrp="1"/>
          </p:cNvSpPr>
          <p:nvPr>
            <p:ph type="title"/>
          </p:nvPr>
        </p:nvSpPr>
        <p:spPr/>
        <p:txBody>
          <a:bodyPr/>
          <a:lstStyle/>
          <a:p>
            <a:r>
              <a:rPr lang="en-US" dirty="0"/>
              <a:t>Pima dataset/diabetes data set</a:t>
            </a:r>
            <a:br>
              <a:rPr lang="en-US" dirty="0"/>
            </a:br>
            <a:r>
              <a:rPr lang="en-US" dirty="0"/>
              <a:t>--Attributes</a:t>
            </a:r>
            <a:endParaRPr lang="en-IN" dirty="0"/>
          </a:p>
        </p:txBody>
      </p:sp>
      <p:sp>
        <p:nvSpPr>
          <p:cNvPr id="3" name="Content Placeholder 2">
            <a:extLst>
              <a:ext uri="{FF2B5EF4-FFF2-40B4-BE49-F238E27FC236}">
                <a16:creationId xmlns:a16="http://schemas.microsoft.com/office/drawing/2014/main" id="{9249F53B-F40C-FDCD-8FB7-DB94E89E4BCA}"/>
              </a:ext>
            </a:extLst>
          </p:cNvPr>
          <p:cNvSpPr>
            <a:spLocks noGrp="1"/>
          </p:cNvSpPr>
          <p:nvPr>
            <p:ph idx="1"/>
          </p:nvPr>
        </p:nvSpPr>
        <p:spPr/>
        <p:txBody>
          <a:bodyPr/>
          <a:lstStyle/>
          <a:p>
            <a:r>
              <a:rPr lang="en-IN" dirty="0"/>
              <a:t>Pregnancies</a:t>
            </a:r>
          </a:p>
          <a:p>
            <a:r>
              <a:rPr lang="en-IN" dirty="0"/>
              <a:t>Glucose</a:t>
            </a:r>
          </a:p>
          <a:p>
            <a:r>
              <a:rPr lang="en-IN" dirty="0"/>
              <a:t>Blood Pressure</a:t>
            </a:r>
          </a:p>
          <a:p>
            <a:r>
              <a:rPr lang="en-IN" dirty="0"/>
              <a:t>Skin Thickness</a:t>
            </a:r>
          </a:p>
          <a:p>
            <a:r>
              <a:rPr lang="en-IN" dirty="0"/>
              <a:t>Insulin</a:t>
            </a:r>
          </a:p>
          <a:p>
            <a:r>
              <a:rPr lang="en-IN" dirty="0"/>
              <a:t>BMI</a:t>
            </a:r>
          </a:p>
          <a:p>
            <a:r>
              <a:rPr lang="en-IN" dirty="0"/>
              <a:t>Diabetes Pedigree Function</a:t>
            </a:r>
          </a:p>
          <a:p>
            <a:r>
              <a:rPr lang="en-IN" dirty="0"/>
              <a:t>Age</a:t>
            </a:r>
          </a:p>
          <a:p>
            <a:r>
              <a:rPr lang="en-IN" dirty="0"/>
              <a:t>Outcome</a:t>
            </a:r>
          </a:p>
        </p:txBody>
      </p:sp>
    </p:spTree>
    <p:extLst>
      <p:ext uri="{BB962C8B-B14F-4D97-AF65-F5344CB8AC3E}">
        <p14:creationId xmlns:p14="http://schemas.microsoft.com/office/powerpoint/2010/main" val="192729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D8B0-EFAF-6514-0AB8-07D35EF5C9D5}"/>
              </a:ext>
            </a:extLst>
          </p:cNvPr>
          <p:cNvSpPr>
            <a:spLocks noGrp="1"/>
          </p:cNvSpPr>
          <p:nvPr>
            <p:ph type="title"/>
          </p:nvPr>
        </p:nvSpPr>
        <p:spPr>
          <a:xfrm>
            <a:off x="4723075" y="452718"/>
            <a:ext cx="5327759" cy="931229"/>
          </a:xfrm>
        </p:spPr>
        <p:txBody>
          <a:bodyPr/>
          <a:lstStyle/>
          <a:p>
            <a:r>
              <a:rPr lang="en-US" dirty="0"/>
              <a:t>Outliers</a:t>
            </a:r>
            <a:endParaRPr lang="en-IN" dirty="0"/>
          </a:p>
        </p:txBody>
      </p:sp>
      <p:pic>
        <p:nvPicPr>
          <p:cNvPr id="5" name="Content Placeholder 4">
            <a:extLst>
              <a:ext uri="{FF2B5EF4-FFF2-40B4-BE49-F238E27FC236}">
                <a16:creationId xmlns:a16="http://schemas.microsoft.com/office/drawing/2014/main" id="{8B549848-18A8-9853-7F00-C80784130D4D}"/>
              </a:ext>
            </a:extLst>
          </p:cNvPr>
          <p:cNvPicPr>
            <a:picLocks noGrp="1" noChangeAspect="1"/>
          </p:cNvPicPr>
          <p:nvPr>
            <p:ph idx="1"/>
          </p:nvPr>
        </p:nvPicPr>
        <p:blipFill>
          <a:blip r:embed="rId2"/>
          <a:stretch>
            <a:fillRect/>
          </a:stretch>
        </p:blipFill>
        <p:spPr>
          <a:xfrm>
            <a:off x="932444" y="1847285"/>
            <a:ext cx="4279565" cy="4195762"/>
          </a:xfrm>
        </p:spPr>
      </p:pic>
      <p:pic>
        <p:nvPicPr>
          <p:cNvPr id="7" name="Picture 6">
            <a:extLst>
              <a:ext uri="{FF2B5EF4-FFF2-40B4-BE49-F238E27FC236}">
                <a16:creationId xmlns:a16="http://schemas.microsoft.com/office/drawing/2014/main" id="{0EA65787-5D95-B1C1-C0CA-8E376B08F6E1}"/>
              </a:ext>
            </a:extLst>
          </p:cNvPr>
          <p:cNvPicPr>
            <a:picLocks noChangeAspect="1"/>
          </p:cNvPicPr>
          <p:nvPr/>
        </p:nvPicPr>
        <p:blipFill>
          <a:blip r:embed="rId3"/>
          <a:stretch>
            <a:fillRect/>
          </a:stretch>
        </p:blipFill>
        <p:spPr>
          <a:xfrm>
            <a:off x="5498342" y="2266413"/>
            <a:ext cx="6557715" cy="3207640"/>
          </a:xfrm>
          <a:prstGeom prst="rect">
            <a:avLst/>
          </a:prstGeom>
        </p:spPr>
      </p:pic>
    </p:spTree>
    <p:extLst>
      <p:ext uri="{BB962C8B-B14F-4D97-AF65-F5344CB8AC3E}">
        <p14:creationId xmlns:p14="http://schemas.microsoft.com/office/powerpoint/2010/main" val="342902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D9006-9C56-A435-7303-130AADBDC8A9}"/>
              </a:ext>
            </a:extLst>
          </p:cNvPr>
          <p:cNvSpPr>
            <a:spLocks noGrp="1"/>
          </p:cNvSpPr>
          <p:nvPr>
            <p:ph idx="1"/>
          </p:nvPr>
        </p:nvSpPr>
        <p:spPr>
          <a:xfrm>
            <a:off x="864773" y="1090811"/>
            <a:ext cx="8946541" cy="4195481"/>
          </a:xfrm>
        </p:spPr>
        <p:txBody>
          <a:bodyPr>
            <a:normAutofit fontScale="85000" lnSpcReduction="10000"/>
          </a:bodyPr>
          <a:lstStyle/>
          <a:p>
            <a:pPr marL="0" indent="0">
              <a:buNone/>
            </a:pPr>
            <a:r>
              <a:rPr lang="en-US" sz="1800" b="1" i="0" kern="1200" dirty="0">
                <a:effectLst/>
                <a:latin typeface="Open Sans" panose="020B0606030504020204" pitchFamily="34" charset="0"/>
                <a:ea typeface="+mj-ea"/>
                <a:cs typeface="+mj-cs"/>
              </a:rPr>
              <a:t>Definition</a:t>
            </a:r>
          </a:p>
          <a:p>
            <a:pPr marL="0" indent="0">
              <a:buNone/>
            </a:pPr>
            <a:r>
              <a:rPr lang="en-US" sz="1800" b="0" i="0" kern="1200" dirty="0">
                <a:effectLst/>
                <a:latin typeface="Open Sans" panose="020B0606030504020204" pitchFamily="34" charset="0"/>
                <a:ea typeface="+mj-ea"/>
                <a:cs typeface="+mj-cs"/>
              </a:rPr>
              <a:t>	Examination of the information for odd findings that are far away from the data 		collection. Such points are also classified as outliers. We exclude 4 outliers from our data set.</a:t>
            </a:r>
            <a:endParaRPr lang="en-IN" sz="1600" dirty="0">
              <a:effectLst/>
            </a:endParaRPr>
          </a:p>
          <a:p>
            <a:pPr marL="0" indent="0">
              <a:buNone/>
            </a:pPr>
            <a:endParaRPr lang="en-US" sz="1800" b="0" i="0" dirty="0">
              <a:solidFill>
                <a:schemeClr val="tx1">
                  <a:lumMod val="85000"/>
                </a:schemeClr>
              </a:solidFill>
              <a:effectLst/>
              <a:latin typeface="Open Sans" panose="020B0606030504020204" pitchFamily="34" charset="0"/>
            </a:endParaRPr>
          </a:p>
          <a:p>
            <a:pPr marL="0" indent="0">
              <a:buNone/>
            </a:pPr>
            <a:r>
              <a:rPr lang="en-US" sz="1800" b="1" i="0" dirty="0">
                <a:effectLst/>
                <a:latin typeface="Open Sans" panose="020B0606030504020204" pitchFamily="34" charset="0"/>
              </a:rPr>
              <a:t>Uses</a:t>
            </a:r>
          </a:p>
          <a:p>
            <a:pPr marL="400050" lvl="1" indent="0">
              <a:buNone/>
            </a:pPr>
            <a:r>
              <a:rPr lang="en-US" sz="1600" b="0" i="0" kern="1200" dirty="0">
                <a:effectLst/>
                <a:latin typeface="Open Sans" panose="020B0606030504020204" pitchFamily="34" charset="0"/>
                <a:ea typeface="+mj-ea"/>
                <a:cs typeface="+mj-cs"/>
              </a:rPr>
              <a:t>Outliers help in Fraud detection, fraudulent loan applications, Intrusion detection in the networks, Activity monitoring, Network performance, Satellite image analysis, Detecting novelties in images, Detecting mislabeled data, and many more.</a:t>
            </a:r>
            <a:endParaRPr lang="en-IN" sz="1400" dirty="0">
              <a:effectLst/>
            </a:endParaRPr>
          </a:p>
          <a:p>
            <a:pPr marL="0" indent="0">
              <a:buNone/>
            </a:pPr>
            <a:endParaRPr lang="en-US" sz="1800" dirty="0">
              <a:solidFill>
                <a:srgbClr val="000000"/>
              </a:solidFill>
              <a:latin typeface="Open Sans" panose="020B0606030504020204" pitchFamily="34" charset="0"/>
            </a:endParaRPr>
          </a:p>
          <a:p>
            <a:pPr marL="0" indent="0" algn="just" rtl="0">
              <a:spcBef>
                <a:spcPts val="0"/>
              </a:spcBef>
              <a:spcAft>
                <a:spcPts val="1000"/>
              </a:spcAft>
              <a:buNone/>
            </a:pPr>
            <a:r>
              <a:rPr lang="en-US" sz="1800" b="1" i="0" dirty="0">
                <a:effectLst/>
                <a:latin typeface="Open Sans" panose="020B0606030504020204" pitchFamily="34" charset="0"/>
              </a:rPr>
              <a:t>Conclusion</a:t>
            </a:r>
            <a:endParaRPr lang="en-US" sz="1600" b="1" dirty="0">
              <a:latin typeface="Open Sans" panose="020B0606030504020204" pitchFamily="34" charset="0"/>
            </a:endParaRPr>
          </a:p>
          <a:p>
            <a:pPr marL="0" indent="0" algn="just" rtl="0">
              <a:spcBef>
                <a:spcPts val="0"/>
              </a:spcBef>
              <a:spcAft>
                <a:spcPts val="1000"/>
              </a:spcAft>
              <a:buNone/>
            </a:pPr>
            <a:r>
              <a:rPr lang="en-US" sz="1800" dirty="0">
                <a:latin typeface="Open Sans" panose="020B0606030504020204" pitchFamily="34" charset="0"/>
              </a:rPr>
              <a:t>	</a:t>
            </a:r>
            <a:r>
              <a:rPr lang="en-US" sz="1800" b="0" i="0" dirty="0">
                <a:effectLst/>
                <a:latin typeface="Open Sans" panose="020B0606030504020204" pitchFamily="34" charset="0"/>
              </a:rPr>
              <a:t>Outliers should be properly investigated. They also provide useful information 	about the 	procedure under review or the process of collecting and documenting </a:t>
            </a:r>
            <a:r>
              <a:rPr lang="en-US" sz="1800" dirty="0">
                <a:latin typeface="Open Sans" panose="020B0606030504020204" pitchFamily="34" charset="0"/>
              </a:rPr>
              <a:t>	</a:t>
            </a:r>
            <a:r>
              <a:rPr lang="en-US" sz="1800" b="0" i="0" dirty="0">
                <a:effectLst/>
                <a:latin typeface="Open Sans" panose="020B0606030504020204" pitchFamily="34" charset="0"/>
              </a:rPr>
              <a:t>data. One should try 	to understand why they occurred and whether similar values 	are likely to continue to occur 	before contemplating the potential removal of these points from the results. Outliers are 	considered bad data points most of the time.</a:t>
            </a:r>
            <a:endParaRPr lang="en-US" sz="1600" b="0" i="0" dirty="0">
              <a:effectLst/>
              <a:latin typeface="Open Sans" panose="020B0606030504020204" pitchFamily="34" charset="0"/>
            </a:endParaRPr>
          </a:p>
          <a:p>
            <a:pPr marL="0" indent="0">
              <a:buNone/>
            </a:pPr>
            <a:endParaRPr lang="en-US" sz="1800" b="0" i="0" dirty="0">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156180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606F-BDEF-09BF-7000-45DD126AF461}"/>
              </a:ext>
            </a:extLst>
          </p:cNvPr>
          <p:cNvSpPr>
            <a:spLocks noGrp="1"/>
          </p:cNvSpPr>
          <p:nvPr>
            <p:ph type="title"/>
          </p:nvPr>
        </p:nvSpPr>
        <p:spPr/>
        <p:txBody>
          <a:bodyPr/>
          <a:lstStyle/>
          <a:p>
            <a:r>
              <a:rPr lang="en-US" dirty="0"/>
              <a:t>     Removing ‘0’(zero) from                                   attributes which can’t be zero</a:t>
            </a:r>
            <a:endParaRPr lang="en-IN" dirty="0"/>
          </a:p>
        </p:txBody>
      </p:sp>
      <p:sp>
        <p:nvSpPr>
          <p:cNvPr id="3" name="Content Placeholder 2">
            <a:extLst>
              <a:ext uri="{FF2B5EF4-FFF2-40B4-BE49-F238E27FC236}">
                <a16:creationId xmlns:a16="http://schemas.microsoft.com/office/drawing/2014/main" id="{DB2EDFCA-89A3-C177-8316-9878F13A92D5}"/>
              </a:ext>
            </a:extLst>
          </p:cNvPr>
          <p:cNvSpPr>
            <a:spLocks noGrp="1"/>
          </p:cNvSpPr>
          <p:nvPr>
            <p:ph idx="1"/>
          </p:nvPr>
        </p:nvSpPr>
        <p:spPr>
          <a:xfrm>
            <a:off x="1103312" y="2375647"/>
            <a:ext cx="8946541" cy="3872752"/>
          </a:xfrm>
        </p:spPr>
        <p:txBody>
          <a:bodyPr/>
          <a:lstStyle/>
          <a:p>
            <a:r>
              <a:rPr lang="en-US" dirty="0"/>
              <a:t>when we  use any dataset for machine model then dataset should be clean.</a:t>
            </a:r>
          </a:p>
          <a:p>
            <a:r>
              <a:rPr lang="en-US" dirty="0"/>
              <a:t>if data set is not clean then accuracy of result will be low ,for high accuracy of result of model we have to clean data with some method.</a:t>
            </a:r>
          </a:p>
          <a:p>
            <a:r>
              <a:rPr lang="en-US" dirty="0"/>
              <a:t>From this dataset V</a:t>
            </a:r>
            <a:r>
              <a:rPr lang="en-US" sz="2000" dirty="0"/>
              <a:t>alue of some attributes can not be possible easily zero like Insulin, glucose, BMI, blood pressure , skin thickness</a:t>
            </a:r>
            <a:endParaRPr lang="en-IN" dirty="0"/>
          </a:p>
          <a:p>
            <a:endParaRPr lang="en-IN" dirty="0"/>
          </a:p>
        </p:txBody>
      </p:sp>
    </p:spTree>
    <p:extLst>
      <p:ext uri="{BB962C8B-B14F-4D97-AF65-F5344CB8AC3E}">
        <p14:creationId xmlns:p14="http://schemas.microsoft.com/office/powerpoint/2010/main" val="131016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F46E-86E5-9BF0-168E-18A0E4552F51}"/>
              </a:ext>
            </a:extLst>
          </p:cNvPr>
          <p:cNvSpPr>
            <a:spLocks noGrp="1"/>
          </p:cNvSpPr>
          <p:nvPr>
            <p:ph type="title"/>
          </p:nvPr>
        </p:nvSpPr>
        <p:spPr/>
        <p:txBody>
          <a:bodyPr/>
          <a:lstStyle/>
          <a:p>
            <a:r>
              <a:rPr lang="en-US" dirty="0"/>
              <a:t>      Replacing with mean value</a:t>
            </a:r>
            <a:endParaRPr lang="en-IN" dirty="0"/>
          </a:p>
        </p:txBody>
      </p:sp>
      <p:sp>
        <p:nvSpPr>
          <p:cNvPr id="3" name="Content Placeholder 2">
            <a:extLst>
              <a:ext uri="{FF2B5EF4-FFF2-40B4-BE49-F238E27FC236}">
                <a16:creationId xmlns:a16="http://schemas.microsoft.com/office/drawing/2014/main" id="{685E51A8-BF4D-D568-C56C-B758F9E8CB37}"/>
              </a:ext>
            </a:extLst>
          </p:cNvPr>
          <p:cNvSpPr>
            <a:spLocks noGrp="1"/>
          </p:cNvSpPr>
          <p:nvPr>
            <p:ph idx="1"/>
          </p:nvPr>
        </p:nvSpPr>
        <p:spPr/>
        <p:txBody>
          <a:bodyPr/>
          <a:lstStyle/>
          <a:p>
            <a:r>
              <a:rPr lang="en-US" sz="2000" dirty="0"/>
              <a:t>where value of attribute will be zero value of that attribute will be replaced by mean value of that attributes.</a:t>
            </a:r>
          </a:p>
          <a:p>
            <a:pPr marL="0" indent="0">
              <a:buNone/>
            </a:pPr>
            <a:endParaRPr lang="en-IN" sz="2000" dirty="0"/>
          </a:p>
        </p:txBody>
      </p:sp>
      <p:pic>
        <p:nvPicPr>
          <p:cNvPr id="5" name="Picture 4">
            <a:extLst>
              <a:ext uri="{FF2B5EF4-FFF2-40B4-BE49-F238E27FC236}">
                <a16:creationId xmlns:a16="http://schemas.microsoft.com/office/drawing/2014/main" id="{76D095C4-6011-8B93-FC88-A1DCA6529213}"/>
              </a:ext>
            </a:extLst>
          </p:cNvPr>
          <p:cNvPicPr>
            <a:picLocks noChangeAspect="1"/>
          </p:cNvPicPr>
          <p:nvPr/>
        </p:nvPicPr>
        <p:blipFill>
          <a:blip r:embed="rId2"/>
          <a:stretch>
            <a:fillRect/>
          </a:stretch>
        </p:blipFill>
        <p:spPr>
          <a:xfrm>
            <a:off x="367731" y="3429000"/>
            <a:ext cx="5208851" cy="2693894"/>
          </a:xfrm>
          <a:prstGeom prst="rect">
            <a:avLst/>
          </a:prstGeom>
        </p:spPr>
      </p:pic>
      <p:pic>
        <p:nvPicPr>
          <p:cNvPr id="7" name="Picture 6">
            <a:extLst>
              <a:ext uri="{FF2B5EF4-FFF2-40B4-BE49-F238E27FC236}">
                <a16:creationId xmlns:a16="http://schemas.microsoft.com/office/drawing/2014/main" id="{7A4FB5D9-F993-13BC-CB56-24E170768B11}"/>
              </a:ext>
            </a:extLst>
          </p:cNvPr>
          <p:cNvPicPr>
            <a:picLocks noChangeAspect="1"/>
          </p:cNvPicPr>
          <p:nvPr/>
        </p:nvPicPr>
        <p:blipFill>
          <a:blip r:embed="rId3"/>
          <a:stretch>
            <a:fillRect/>
          </a:stretch>
        </p:blipFill>
        <p:spPr>
          <a:xfrm>
            <a:off x="5819267" y="3429000"/>
            <a:ext cx="5923979" cy="2667231"/>
          </a:xfrm>
          <a:prstGeom prst="rect">
            <a:avLst/>
          </a:prstGeom>
        </p:spPr>
      </p:pic>
      <p:sp>
        <p:nvSpPr>
          <p:cNvPr id="8" name="Rectangle 7">
            <a:extLst>
              <a:ext uri="{FF2B5EF4-FFF2-40B4-BE49-F238E27FC236}">
                <a16:creationId xmlns:a16="http://schemas.microsoft.com/office/drawing/2014/main" id="{068FA79A-2DD6-ADAE-DD6F-4CDE94D6A409}"/>
              </a:ext>
            </a:extLst>
          </p:cNvPr>
          <p:cNvSpPr/>
          <p:nvPr/>
        </p:nvSpPr>
        <p:spPr>
          <a:xfrm>
            <a:off x="9005104" y="3727048"/>
            <a:ext cx="682906" cy="76392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0E96FC18-29BF-78A2-6170-3DDD3056BDD7}"/>
              </a:ext>
            </a:extLst>
          </p:cNvPr>
          <p:cNvSpPr/>
          <p:nvPr/>
        </p:nvSpPr>
        <p:spPr>
          <a:xfrm>
            <a:off x="9005104" y="5004753"/>
            <a:ext cx="590309" cy="25015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F62AAB6-A892-72C7-A8F7-91D4EDC89127}"/>
              </a:ext>
            </a:extLst>
          </p:cNvPr>
          <p:cNvSpPr/>
          <p:nvPr/>
        </p:nvSpPr>
        <p:spPr>
          <a:xfrm>
            <a:off x="8912507" y="5567423"/>
            <a:ext cx="682906" cy="20125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2147DBE6-70B7-8320-C8F9-5CA33B853CBB}"/>
              </a:ext>
            </a:extLst>
          </p:cNvPr>
          <p:cNvSpPr/>
          <p:nvPr/>
        </p:nvSpPr>
        <p:spPr>
          <a:xfrm>
            <a:off x="2106592" y="5567423"/>
            <a:ext cx="489995" cy="28936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EC91229D-120E-7C67-2A59-D06C598BF6DE}"/>
              </a:ext>
            </a:extLst>
          </p:cNvPr>
          <p:cNvSpPr/>
          <p:nvPr/>
        </p:nvSpPr>
        <p:spPr>
          <a:xfrm>
            <a:off x="2905246" y="4236334"/>
            <a:ext cx="833377" cy="2546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FB9F34E-94AF-4D35-9110-0B808A2D8698}"/>
              </a:ext>
            </a:extLst>
          </p:cNvPr>
          <p:cNvSpPr/>
          <p:nvPr/>
        </p:nvSpPr>
        <p:spPr>
          <a:xfrm>
            <a:off x="3518704" y="3727048"/>
            <a:ext cx="219919" cy="5092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AC1E757-1AC6-624F-DCEB-C94F65E6D0FB}"/>
              </a:ext>
            </a:extLst>
          </p:cNvPr>
          <p:cNvSpPr/>
          <p:nvPr/>
        </p:nvSpPr>
        <p:spPr>
          <a:xfrm>
            <a:off x="2905246" y="5004753"/>
            <a:ext cx="833377" cy="25015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75B17ADF-A9D4-2749-76F6-326D460299A7}"/>
              </a:ext>
            </a:extLst>
          </p:cNvPr>
          <p:cNvSpPr/>
          <p:nvPr/>
        </p:nvSpPr>
        <p:spPr>
          <a:xfrm>
            <a:off x="2905246" y="5567423"/>
            <a:ext cx="833377" cy="24466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CD8F435-9473-E33B-BADB-4F1AD42A5FEB}"/>
              </a:ext>
            </a:extLst>
          </p:cNvPr>
          <p:cNvSpPr/>
          <p:nvPr/>
        </p:nvSpPr>
        <p:spPr>
          <a:xfrm>
            <a:off x="8241175" y="4236334"/>
            <a:ext cx="763929" cy="20125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85EB94BC-206E-DEF6-2AD3-B6420F597F8E}"/>
              </a:ext>
            </a:extLst>
          </p:cNvPr>
          <p:cNvSpPr/>
          <p:nvPr/>
        </p:nvSpPr>
        <p:spPr>
          <a:xfrm>
            <a:off x="8241175" y="5004753"/>
            <a:ext cx="763929" cy="23512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764EA6A-F6C1-0CF5-B872-1659831AE9D2}"/>
              </a:ext>
            </a:extLst>
          </p:cNvPr>
          <p:cNvSpPr/>
          <p:nvPr/>
        </p:nvSpPr>
        <p:spPr>
          <a:xfrm>
            <a:off x="8241175" y="5567423"/>
            <a:ext cx="682906" cy="18622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7ED1A956-6464-E03C-54E7-4A3523899253}"/>
              </a:ext>
            </a:extLst>
          </p:cNvPr>
          <p:cNvSpPr/>
          <p:nvPr/>
        </p:nvSpPr>
        <p:spPr>
          <a:xfrm>
            <a:off x="7592992" y="5567423"/>
            <a:ext cx="648183" cy="18622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7286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243</TotalTime>
  <Words>859</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Consolas</vt:lpstr>
      <vt:lpstr>Open Sans</vt:lpstr>
      <vt:lpstr>Wingdings 3</vt:lpstr>
      <vt:lpstr>Ion</vt:lpstr>
      <vt:lpstr>Data Insights</vt:lpstr>
      <vt:lpstr>Group Member</vt:lpstr>
      <vt:lpstr>What is  Data Insights</vt:lpstr>
      <vt:lpstr>Uses of Machine learning</vt:lpstr>
      <vt:lpstr>Pima dataset/diabetes data set --Attributes</vt:lpstr>
      <vt:lpstr>Outliers</vt:lpstr>
      <vt:lpstr>PowerPoint Presentation</vt:lpstr>
      <vt:lpstr>     Removing ‘0’(zero) from                                   attributes which can’t be zero</vt:lpstr>
      <vt:lpstr>      Replacing with mean value</vt:lpstr>
      <vt:lpstr>          …………CODE ………….</vt:lpstr>
      <vt:lpstr>Normalization of data </vt:lpstr>
      <vt:lpstr>Why We Use Normalizing :</vt:lpstr>
      <vt:lpstr>       ----Code----</vt:lpstr>
      <vt:lpstr>Splitting data for training and testing</vt:lpstr>
      <vt:lpstr>PowerPoint Presentation</vt:lpstr>
      <vt:lpstr>Creating the Model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Inghits</dc:title>
  <dc:creator>sunny jaiswal</dc:creator>
  <cp:lastModifiedBy>Shailendra Singh Kanshana</cp:lastModifiedBy>
  <cp:revision>12</cp:revision>
  <dcterms:created xsi:type="dcterms:W3CDTF">2022-07-26T09:00:34Z</dcterms:created>
  <dcterms:modified xsi:type="dcterms:W3CDTF">2022-07-26T16:47:48Z</dcterms:modified>
</cp:coreProperties>
</file>