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8"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1330" y="4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F6F50-7327-4A6D-8BE1-4F30A4FB1F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3AB632-9D79-4D31-B1F0-2600F32F37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29849C-F74F-45D0-9FEE-9FADD1FA69DA}"/>
              </a:ext>
            </a:extLst>
          </p:cNvPr>
          <p:cNvSpPr>
            <a:spLocks noGrp="1"/>
          </p:cNvSpPr>
          <p:nvPr>
            <p:ph type="dt" sz="half" idx="10"/>
          </p:nvPr>
        </p:nvSpPr>
        <p:spPr/>
        <p:txBody>
          <a:bodyPr/>
          <a:lstStyle/>
          <a:p>
            <a:fld id="{54C18E05-D526-4193-8AF0-9A8D62B20E86}" type="datetimeFigureOut">
              <a:rPr lang="en-US" smtClean="0"/>
              <a:t>30-Dec-18</a:t>
            </a:fld>
            <a:endParaRPr lang="en-US"/>
          </a:p>
        </p:txBody>
      </p:sp>
      <p:sp>
        <p:nvSpPr>
          <p:cNvPr id="5" name="Footer Placeholder 4">
            <a:extLst>
              <a:ext uri="{FF2B5EF4-FFF2-40B4-BE49-F238E27FC236}">
                <a16:creationId xmlns:a16="http://schemas.microsoft.com/office/drawing/2014/main" id="{A1CF9CD8-6C38-4E5D-93BA-0C28B5719D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41767C-D8CD-4975-9409-6BBFF60C6CE5}"/>
              </a:ext>
            </a:extLst>
          </p:cNvPr>
          <p:cNvSpPr>
            <a:spLocks noGrp="1"/>
          </p:cNvSpPr>
          <p:nvPr>
            <p:ph type="sldNum" sz="quarter" idx="12"/>
          </p:nvPr>
        </p:nvSpPr>
        <p:spPr/>
        <p:txBody>
          <a:bodyPr/>
          <a:lstStyle/>
          <a:p>
            <a:fld id="{91CAF9B2-9818-4D5B-918F-C82FAD21F143}" type="slidenum">
              <a:rPr lang="en-US" smtClean="0"/>
              <a:t>‹#›</a:t>
            </a:fld>
            <a:endParaRPr lang="en-US"/>
          </a:p>
        </p:txBody>
      </p:sp>
    </p:spTree>
    <p:extLst>
      <p:ext uri="{BB962C8B-B14F-4D97-AF65-F5344CB8AC3E}">
        <p14:creationId xmlns:p14="http://schemas.microsoft.com/office/powerpoint/2010/main" val="2890514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128F6-8D2E-400B-8F35-A9C23ABF32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524348-89FC-4053-84D8-AFDF462D4B0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2D7244-D617-4E82-99D3-F49D791F3AD8}"/>
              </a:ext>
            </a:extLst>
          </p:cNvPr>
          <p:cNvSpPr>
            <a:spLocks noGrp="1"/>
          </p:cNvSpPr>
          <p:nvPr>
            <p:ph type="dt" sz="half" idx="10"/>
          </p:nvPr>
        </p:nvSpPr>
        <p:spPr/>
        <p:txBody>
          <a:bodyPr/>
          <a:lstStyle/>
          <a:p>
            <a:fld id="{54C18E05-D526-4193-8AF0-9A8D62B20E86}" type="datetimeFigureOut">
              <a:rPr lang="en-US" smtClean="0"/>
              <a:t>30-Dec-18</a:t>
            </a:fld>
            <a:endParaRPr lang="en-US"/>
          </a:p>
        </p:txBody>
      </p:sp>
      <p:sp>
        <p:nvSpPr>
          <p:cNvPr id="5" name="Footer Placeholder 4">
            <a:extLst>
              <a:ext uri="{FF2B5EF4-FFF2-40B4-BE49-F238E27FC236}">
                <a16:creationId xmlns:a16="http://schemas.microsoft.com/office/drawing/2014/main" id="{44074AF6-60FD-461E-B1EC-467266DFCF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3B86A9-7F81-4DDC-94CC-D0CC879323F2}"/>
              </a:ext>
            </a:extLst>
          </p:cNvPr>
          <p:cNvSpPr>
            <a:spLocks noGrp="1"/>
          </p:cNvSpPr>
          <p:nvPr>
            <p:ph type="sldNum" sz="quarter" idx="12"/>
          </p:nvPr>
        </p:nvSpPr>
        <p:spPr/>
        <p:txBody>
          <a:bodyPr/>
          <a:lstStyle/>
          <a:p>
            <a:fld id="{91CAF9B2-9818-4D5B-918F-C82FAD21F143}" type="slidenum">
              <a:rPr lang="en-US" smtClean="0"/>
              <a:t>‹#›</a:t>
            </a:fld>
            <a:endParaRPr lang="en-US"/>
          </a:p>
        </p:txBody>
      </p:sp>
    </p:spTree>
    <p:extLst>
      <p:ext uri="{BB962C8B-B14F-4D97-AF65-F5344CB8AC3E}">
        <p14:creationId xmlns:p14="http://schemas.microsoft.com/office/powerpoint/2010/main" val="1737604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3B2FEC-FB30-4D01-A2F4-0FEC4FB89A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D163F9-F119-421E-B45D-7B307677F51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852200-90E0-46C4-9E51-783CBC082712}"/>
              </a:ext>
            </a:extLst>
          </p:cNvPr>
          <p:cNvSpPr>
            <a:spLocks noGrp="1"/>
          </p:cNvSpPr>
          <p:nvPr>
            <p:ph type="dt" sz="half" idx="10"/>
          </p:nvPr>
        </p:nvSpPr>
        <p:spPr/>
        <p:txBody>
          <a:bodyPr/>
          <a:lstStyle/>
          <a:p>
            <a:fld id="{54C18E05-D526-4193-8AF0-9A8D62B20E86}" type="datetimeFigureOut">
              <a:rPr lang="en-US" smtClean="0"/>
              <a:t>30-Dec-18</a:t>
            </a:fld>
            <a:endParaRPr lang="en-US"/>
          </a:p>
        </p:txBody>
      </p:sp>
      <p:sp>
        <p:nvSpPr>
          <p:cNvPr id="5" name="Footer Placeholder 4">
            <a:extLst>
              <a:ext uri="{FF2B5EF4-FFF2-40B4-BE49-F238E27FC236}">
                <a16:creationId xmlns:a16="http://schemas.microsoft.com/office/drawing/2014/main" id="{F7D6EBEF-E234-4BA2-ACA6-8B3CF569EB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951637-350B-485C-BDBB-EBC4A4BE4B04}"/>
              </a:ext>
            </a:extLst>
          </p:cNvPr>
          <p:cNvSpPr>
            <a:spLocks noGrp="1"/>
          </p:cNvSpPr>
          <p:nvPr>
            <p:ph type="sldNum" sz="quarter" idx="12"/>
          </p:nvPr>
        </p:nvSpPr>
        <p:spPr/>
        <p:txBody>
          <a:bodyPr/>
          <a:lstStyle/>
          <a:p>
            <a:fld id="{91CAF9B2-9818-4D5B-918F-C82FAD21F143}" type="slidenum">
              <a:rPr lang="en-US" smtClean="0"/>
              <a:t>‹#›</a:t>
            </a:fld>
            <a:endParaRPr lang="en-US"/>
          </a:p>
        </p:txBody>
      </p:sp>
    </p:spTree>
    <p:extLst>
      <p:ext uri="{BB962C8B-B14F-4D97-AF65-F5344CB8AC3E}">
        <p14:creationId xmlns:p14="http://schemas.microsoft.com/office/powerpoint/2010/main" val="2709390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28543-B074-4975-8659-6541B7A055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FDBD62-27F9-4C18-8EC7-83ED4448150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7AC597-46F1-4C5A-9C2F-F4D95BF466B7}"/>
              </a:ext>
            </a:extLst>
          </p:cNvPr>
          <p:cNvSpPr>
            <a:spLocks noGrp="1"/>
          </p:cNvSpPr>
          <p:nvPr>
            <p:ph type="dt" sz="half" idx="10"/>
          </p:nvPr>
        </p:nvSpPr>
        <p:spPr/>
        <p:txBody>
          <a:bodyPr/>
          <a:lstStyle/>
          <a:p>
            <a:fld id="{54C18E05-D526-4193-8AF0-9A8D62B20E86}" type="datetimeFigureOut">
              <a:rPr lang="en-US" smtClean="0"/>
              <a:t>30-Dec-18</a:t>
            </a:fld>
            <a:endParaRPr lang="en-US"/>
          </a:p>
        </p:txBody>
      </p:sp>
      <p:sp>
        <p:nvSpPr>
          <p:cNvPr id="5" name="Footer Placeholder 4">
            <a:extLst>
              <a:ext uri="{FF2B5EF4-FFF2-40B4-BE49-F238E27FC236}">
                <a16:creationId xmlns:a16="http://schemas.microsoft.com/office/drawing/2014/main" id="{C20B1499-5ACA-4555-AD3C-9BF2A17759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D28B20-E85B-477C-9CD2-096EEE2BD0E0}"/>
              </a:ext>
            </a:extLst>
          </p:cNvPr>
          <p:cNvSpPr>
            <a:spLocks noGrp="1"/>
          </p:cNvSpPr>
          <p:nvPr>
            <p:ph type="sldNum" sz="quarter" idx="12"/>
          </p:nvPr>
        </p:nvSpPr>
        <p:spPr/>
        <p:txBody>
          <a:bodyPr/>
          <a:lstStyle/>
          <a:p>
            <a:fld id="{91CAF9B2-9818-4D5B-918F-C82FAD21F143}" type="slidenum">
              <a:rPr lang="en-US" smtClean="0"/>
              <a:t>‹#›</a:t>
            </a:fld>
            <a:endParaRPr lang="en-US"/>
          </a:p>
        </p:txBody>
      </p:sp>
    </p:spTree>
    <p:extLst>
      <p:ext uri="{BB962C8B-B14F-4D97-AF65-F5344CB8AC3E}">
        <p14:creationId xmlns:p14="http://schemas.microsoft.com/office/powerpoint/2010/main" val="623982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4A9FC-9E5F-4BE0-BF2D-28399B218F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F63417-F689-48E4-8355-CB9146AE33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40899ED-1D09-4136-87BC-396C783E9093}"/>
              </a:ext>
            </a:extLst>
          </p:cNvPr>
          <p:cNvSpPr>
            <a:spLocks noGrp="1"/>
          </p:cNvSpPr>
          <p:nvPr>
            <p:ph type="dt" sz="half" idx="10"/>
          </p:nvPr>
        </p:nvSpPr>
        <p:spPr/>
        <p:txBody>
          <a:bodyPr/>
          <a:lstStyle/>
          <a:p>
            <a:fld id="{54C18E05-D526-4193-8AF0-9A8D62B20E86}" type="datetimeFigureOut">
              <a:rPr lang="en-US" smtClean="0"/>
              <a:t>30-Dec-18</a:t>
            </a:fld>
            <a:endParaRPr lang="en-US"/>
          </a:p>
        </p:txBody>
      </p:sp>
      <p:sp>
        <p:nvSpPr>
          <p:cNvPr id="5" name="Footer Placeholder 4">
            <a:extLst>
              <a:ext uri="{FF2B5EF4-FFF2-40B4-BE49-F238E27FC236}">
                <a16:creationId xmlns:a16="http://schemas.microsoft.com/office/drawing/2014/main" id="{D438A246-0A61-4F57-8C45-A3F99B014F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DABA38-4939-4233-9410-D7DDA6402B54}"/>
              </a:ext>
            </a:extLst>
          </p:cNvPr>
          <p:cNvSpPr>
            <a:spLocks noGrp="1"/>
          </p:cNvSpPr>
          <p:nvPr>
            <p:ph type="sldNum" sz="quarter" idx="12"/>
          </p:nvPr>
        </p:nvSpPr>
        <p:spPr/>
        <p:txBody>
          <a:bodyPr/>
          <a:lstStyle/>
          <a:p>
            <a:fld id="{91CAF9B2-9818-4D5B-918F-C82FAD21F143}" type="slidenum">
              <a:rPr lang="en-US" smtClean="0"/>
              <a:t>‹#›</a:t>
            </a:fld>
            <a:endParaRPr lang="en-US"/>
          </a:p>
        </p:txBody>
      </p:sp>
    </p:spTree>
    <p:extLst>
      <p:ext uri="{BB962C8B-B14F-4D97-AF65-F5344CB8AC3E}">
        <p14:creationId xmlns:p14="http://schemas.microsoft.com/office/powerpoint/2010/main" val="3696295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89092-1FB5-4055-BC12-28807A7F4C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B909C6-B14A-437D-A110-52335ADCCB7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D48F55-BC81-45DA-AB87-62EB13A4235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BACDA4-451C-4BDB-A3C6-C38E622A8854}"/>
              </a:ext>
            </a:extLst>
          </p:cNvPr>
          <p:cNvSpPr>
            <a:spLocks noGrp="1"/>
          </p:cNvSpPr>
          <p:nvPr>
            <p:ph type="dt" sz="half" idx="10"/>
          </p:nvPr>
        </p:nvSpPr>
        <p:spPr/>
        <p:txBody>
          <a:bodyPr/>
          <a:lstStyle/>
          <a:p>
            <a:fld id="{54C18E05-D526-4193-8AF0-9A8D62B20E86}" type="datetimeFigureOut">
              <a:rPr lang="en-US" smtClean="0"/>
              <a:t>30-Dec-18</a:t>
            </a:fld>
            <a:endParaRPr lang="en-US"/>
          </a:p>
        </p:txBody>
      </p:sp>
      <p:sp>
        <p:nvSpPr>
          <p:cNvPr id="6" name="Footer Placeholder 5">
            <a:extLst>
              <a:ext uri="{FF2B5EF4-FFF2-40B4-BE49-F238E27FC236}">
                <a16:creationId xmlns:a16="http://schemas.microsoft.com/office/drawing/2014/main" id="{9FF4B699-5C07-483D-B165-4695896E62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19A306-DEF5-49CC-A612-363B05F7FCE9}"/>
              </a:ext>
            </a:extLst>
          </p:cNvPr>
          <p:cNvSpPr>
            <a:spLocks noGrp="1"/>
          </p:cNvSpPr>
          <p:nvPr>
            <p:ph type="sldNum" sz="quarter" idx="12"/>
          </p:nvPr>
        </p:nvSpPr>
        <p:spPr/>
        <p:txBody>
          <a:bodyPr/>
          <a:lstStyle/>
          <a:p>
            <a:fld id="{91CAF9B2-9818-4D5B-918F-C82FAD21F143}" type="slidenum">
              <a:rPr lang="en-US" smtClean="0"/>
              <a:t>‹#›</a:t>
            </a:fld>
            <a:endParaRPr lang="en-US"/>
          </a:p>
        </p:txBody>
      </p:sp>
    </p:spTree>
    <p:extLst>
      <p:ext uri="{BB962C8B-B14F-4D97-AF65-F5344CB8AC3E}">
        <p14:creationId xmlns:p14="http://schemas.microsoft.com/office/powerpoint/2010/main" val="1441417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89BB0-04EC-40E8-8028-03A7235FC2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3A914F-F108-406C-8D1C-EF11DB4D2F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B898063-5D54-432A-B2EA-B619D10E857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139BBA-BA06-4BFA-B9B1-8839641FA4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286CCD9-5F58-400D-83A4-A2F51C4C1DE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A1487B-83C9-4865-96C3-9B83FD1EADDF}"/>
              </a:ext>
            </a:extLst>
          </p:cNvPr>
          <p:cNvSpPr>
            <a:spLocks noGrp="1"/>
          </p:cNvSpPr>
          <p:nvPr>
            <p:ph type="dt" sz="half" idx="10"/>
          </p:nvPr>
        </p:nvSpPr>
        <p:spPr/>
        <p:txBody>
          <a:bodyPr/>
          <a:lstStyle/>
          <a:p>
            <a:fld id="{54C18E05-D526-4193-8AF0-9A8D62B20E86}" type="datetimeFigureOut">
              <a:rPr lang="en-US" smtClean="0"/>
              <a:t>30-Dec-18</a:t>
            </a:fld>
            <a:endParaRPr lang="en-US"/>
          </a:p>
        </p:txBody>
      </p:sp>
      <p:sp>
        <p:nvSpPr>
          <p:cNvPr id="8" name="Footer Placeholder 7">
            <a:extLst>
              <a:ext uri="{FF2B5EF4-FFF2-40B4-BE49-F238E27FC236}">
                <a16:creationId xmlns:a16="http://schemas.microsoft.com/office/drawing/2014/main" id="{9B78A5CA-2B04-40BD-9615-D83EB423B2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281639-F0AF-4999-ABED-1C353B0EC778}"/>
              </a:ext>
            </a:extLst>
          </p:cNvPr>
          <p:cNvSpPr>
            <a:spLocks noGrp="1"/>
          </p:cNvSpPr>
          <p:nvPr>
            <p:ph type="sldNum" sz="quarter" idx="12"/>
          </p:nvPr>
        </p:nvSpPr>
        <p:spPr/>
        <p:txBody>
          <a:bodyPr/>
          <a:lstStyle/>
          <a:p>
            <a:fld id="{91CAF9B2-9818-4D5B-918F-C82FAD21F143}" type="slidenum">
              <a:rPr lang="en-US" smtClean="0"/>
              <a:t>‹#›</a:t>
            </a:fld>
            <a:endParaRPr lang="en-US"/>
          </a:p>
        </p:txBody>
      </p:sp>
    </p:spTree>
    <p:extLst>
      <p:ext uri="{BB962C8B-B14F-4D97-AF65-F5344CB8AC3E}">
        <p14:creationId xmlns:p14="http://schemas.microsoft.com/office/powerpoint/2010/main" val="3644400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D86A7-199C-422A-B603-F8EB6AB546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99FBF6-AA2B-4363-977A-AF477D66FB69}"/>
              </a:ext>
            </a:extLst>
          </p:cNvPr>
          <p:cNvSpPr>
            <a:spLocks noGrp="1"/>
          </p:cNvSpPr>
          <p:nvPr>
            <p:ph type="dt" sz="half" idx="10"/>
          </p:nvPr>
        </p:nvSpPr>
        <p:spPr/>
        <p:txBody>
          <a:bodyPr/>
          <a:lstStyle/>
          <a:p>
            <a:fld id="{54C18E05-D526-4193-8AF0-9A8D62B20E86}" type="datetimeFigureOut">
              <a:rPr lang="en-US" smtClean="0"/>
              <a:t>30-Dec-18</a:t>
            </a:fld>
            <a:endParaRPr lang="en-US"/>
          </a:p>
        </p:txBody>
      </p:sp>
      <p:sp>
        <p:nvSpPr>
          <p:cNvPr id="4" name="Footer Placeholder 3">
            <a:extLst>
              <a:ext uri="{FF2B5EF4-FFF2-40B4-BE49-F238E27FC236}">
                <a16:creationId xmlns:a16="http://schemas.microsoft.com/office/drawing/2014/main" id="{B1626C02-80C7-4562-BC2B-9D06D06E7C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6E6ECD-88C5-414B-B9BB-7CC12B9B6803}"/>
              </a:ext>
            </a:extLst>
          </p:cNvPr>
          <p:cNvSpPr>
            <a:spLocks noGrp="1"/>
          </p:cNvSpPr>
          <p:nvPr>
            <p:ph type="sldNum" sz="quarter" idx="12"/>
          </p:nvPr>
        </p:nvSpPr>
        <p:spPr/>
        <p:txBody>
          <a:bodyPr/>
          <a:lstStyle/>
          <a:p>
            <a:fld id="{91CAF9B2-9818-4D5B-918F-C82FAD21F143}" type="slidenum">
              <a:rPr lang="en-US" smtClean="0"/>
              <a:t>‹#›</a:t>
            </a:fld>
            <a:endParaRPr lang="en-US"/>
          </a:p>
        </p:txBody>
      </p:sp>
    </p:spTree>
    <p:extLst>
      <p:ext uri="{BB962C8B-B14F-4D97-AF65-F5344CB8AC3E}">
        <p14:creationId xmlns:p14="http://schemas.microsoft.com/office/powerpoint/2010/main" val="2324327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5FF8DF-B742-41C1-8A45-6477B97A4591}"/>
              </a:ext>
            </a:extLst>
          </p:cNvPr>
          <p:cNvSpPr>
            <a:spLocks noGrp="1"/>
          </p:cNvSpPr>
          <p:nvPr>
            <p:ph type="dt" sz="half" idx="10"/>
          </p:nvPr>
        </p:nvSpPr>
        <p:spPr/>
        <p:txBody>
          <a:bodyPr/>
          <a:lstStyle/>
          <a:p>
            <a:fld id="{54C18E05-D526-4193-8AF0-9A8D62B20E86}" type="datetimeFigureOut">
              <a:rPr lang="en-US" smtClean="0"/>
              <a:t>30-Dec-18</a:t>
            </a:fld>
            <a:endParaRPr lang="en-US"/>
          </a:p>
        </p:txBody>
      </p:sp>
      <p:sp>
        <p:nvSpPr>
          <p:cNvPr id="3" name="Footer Placeholder 2">
            <a:extLst>
              <a:ext uri="{FF2B5EF4-FFF2-40B4-BE49-F238E27FC236}">
                <a16:creationId xmlns:a16="http://schemas.microsoft.com/office/drawing/2014/main" id="{2BCFAF42-B677-45F8-ADF0-E3D19322EA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2497E0-6015-414D-9AF3-5D7ADDA31D17}"/>
              </a:ext>
            </a:extLst>
          </p:cNvPr>
          <p:cNvSpPr>
            <a:spLocks noGrp="1"/>
          </p:cNvSpPr>
          <p:nvPr>
            <p:ph type="sldNum" sz="quarter" idx="12"/>
          </p:nvPr>
        </p:nvSpPr>
        <p:spPr/>
        <p:txBody>
          <a:bodyPr/>
          <a:lstStyle/>
          <a:p>
            <a:fld id="{91CAF9B2-9818-4D5B-918F-C82FAD21F143}" type="slidenum">
              <a:rPr lang="en-US" smtClean="0"/>
              <a:t>‹#›</a:t>
            </a:fld>
            <a:endParaRPr lang="en-US"/>
          </a:p>
        </p:txBody>
      </p:sp>
    </p:spTree>
    <p:extLst>
      <p:ext uri="{BB962C8B-B14F-4D97-AF65-F5344CB8AC3E}">
        <p14:creationId xmlns:p14="http://schemas.microsoft.com/office/powerpoint/2010/main" val="2992522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0A45E-36B5-42C8-9330-42102D0C23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55CAEB-283D-467E-A2D6-CB249D5E44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D33B9D-B17B-4629-A74E-E77CFD0810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BE67C3B-65EC-40FB-BE4D-2D390BADBCAB}"/>
              </a:ext>
            </a:extLst>
          </p:cNvPr>
          <p:cNvSpPr>
            <a:spLocks noGrp="1"/>
          </p:cNvSpPr>
          <p:nvPr>
            <p:ph type="dt" sz="half" idx="10"/>
          </p:nvPr>
        </p:nvSpPr>
        <p:spPr/>
        <p:txBody>
          <a:bodyPr/>
          <a:lstStyle/>
          <a:p>
            <a:fld id="{54C18E05-D526-4193-8AF0-9A8D62B20E86}" type="datetimeFigureOut">
              <a:rPr lang="en-US" smtClean="0"/>
              <a:t>30-Dec-18</a:t>
            </a:fld>
            <a:endParaRPr lang="en-US"/>
          </a:p>
        </p:txBody>
      </p:sp>
      <p:sp>
        <p:nvSpPr>
          <p:cNvPr id="6" name="Footer Placeholder 5">
            <a:extLst>
              <a:ext uri="{FF2B5EF4-FFF2-40B4-BE49-F238E27FC236}">
                <a16:creationId xmlns:a16="http://schemas.microsoft.com/office/drawing/2014/main" id="{FDFB94F0-9B4D-4791-9AD2-BCB37B31B7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9B743A-CD79-4AB4-97B0-64BF26A28F8F}"/>
              </a:ext>
            </a:extLst>
          </p:cNvPr>
          <p:cNvSpPr>
            <a:spLocks noGrp="1"/>
          </p:cNvSpPr>
          <p:nvPr>
            <p:ph type="sldNum" sz="quarter" idx="12"/>
          </p:nvPr>
        </p:nvSpPr>
        <p:spPr/>
        <p:txBody>
          <a:bodyPr/>
          <a:lstStyle/>
          <a:p>
            <a:fld id="{91CAF9B2-9818-4D5B-918F-C82FAD21F143}" type="slidenum">
              <a:rPr lang="en-US" smtClean="0"/>
              <a:t>‹#›</a:t>
            </a:fld>
            <a:endParaRPr lang="en-US"/>
          </a:p>
        </p:txBody>
      </p:sp>
    </p:spTree>
    <p:extLst>
      <p:ext uri="{BB962C8B-B14F-4D97-AF65-F5344CB8AC3E}">
        <p14:creationId xmlns:p14="http://schemas.microsoft.com/office/powerpoint/2010/main" val="4133684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9F15F-ABCA-437E-8D5F-331FCC4304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62D23B-8361-45F6-89B3-ED480A2AC6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7AB140-5B3A-46DC-AF6E-BB44DE30A0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3B687C9-8581-4F47-AA57-7A8EE84E34E2}"/>
              </a:ext>
            </a:extLst>
          </p:cNvPr>
          <p:cNvSpPr>
            <a:spLocks noGrp="1"/>
          </p:cNvSpPr>
          <p:nvPr>
            <p:ph type="dt" sz="half" idx="10"/>
          </p:nvPr>
        </p:nvSpPr>
        <p:spPr/>
        <p:txBody>
          <a:bodyPr/>
          <a:lstStyle/>
          <a:p>
            <a:fld id="{54C18E05-D526-4193-8AF0-9A8D62B20E86}" type="datetimeFigureOut">
              <a:rPr lang="en-US" smtClean="0"/>
              <a:t>30-Dec-18</a:t>
            </a:fld>
            <a:endParaRPr lang="en-US"/>
          </a:p>
        </p:txBody>
      </p:sp>
      <p:sp>
        <p:nvSpPr>
          <p:cNvPr id="6" name="Footer Placeholder 5">
            <a:extLst>
              <a:ext uri="{FF2B5EF4-FFF2-40B4-BE49-F238E27FC236}">
                <a16:creationId xmlns:a16="http://schemas.microsoft.com/office/drawing/2014/main" id="{B36EA718-19A4-46BE-A02E-A1896EF320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235438-1EDC-4CCA-9ECE-BFE738A5DDC5}"/>
              </a:ext>
            </a:extLst>
          </p:cNvPr>
          <p:cNvSpPr>
            <a:spLocks noGrp="1"/>
          </p:cNvSpPr>
          <p:nvPr>
            <p:ph type="sldNum" sz="quarter" idx="12"/>
          </p:nvPr>
        </p:nvSpPr>
        <p:spPr/>
        <p:txBody>
          <a:bodyPr/>
          <a:lstStyle/>
          <a:p>
            <a:fld id="{91CAF9B2-9818-4D5B-918F-C82FAD21F143}" type="slidenum">
              <a:rPr lang="en-US" smtClean="0"/>
              <a:t>‹#›</a:t>
            </a:fld>
            <a:endParaRPr lang="en-US"/>
          </a:p>
        </p:txBody>
      </p:sp>
    </p:spTree>
    <p:extLst>
      <p:ext uri="{BB962C8B-B14F-4D97-AF65-F5344CB8AC3E}">
        <p14:creationId xmlns:p14="http://schemas.microsoft.com/office/powerpoint/2010/main" val="1885212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DE362E-46B8-4BAA-BF8C-8312A95116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F1356E-1CFC-4CA2-B9DD-EB55147AF4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698373-1CEF-4A9C-B438-07A8D9B093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C18E05-D526-4193-8AF0-9A8D62B20E86}" type="datetimeFigureOut">
              <a:rPr lang="en-US" smtClean="0"/>
              <a:t>30-Dec-18</a:t>
            </a:fld>
            <a:endParaRPr lang="en-US"/>
          </a:p>
        </p:txBody>
      </p:sp>
      <p:sp>
        <p:nvSpPr>
          <p:cNvPr id="5" name="Footer Placeholder 4">
            <a:extLst>
              <a:ext uri="{FF2B5EF4-FFF2-40B4-BE49-F238E27FC236}">
                <a16:creationId xmlns:a16="http://schemas.microsoft.com/office/drawing/2014/main" id="{3B16453B-2545-44BD-9D1A-A4325D84FF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72C30E-C7F3-4CEA-B89D-ACE21D62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CAF9B2-9818-4D5B-918F-C82FAD21F143}" type="slidenum">
              <a:rPr lang="en-US" smtClean="0"/>
              <a:t>‹#›</a:t>
            </a:fld>
            <a:endParaRPr lang="en-US"/>
          </a:p>
        </p:txBody>
      </p:sp>
    </p:spTree>
    <p:extLst>
      <p:ext uri="{BB962C8B-B14F-4D97-AF65-F5344CB8AC3E}">
        <p14:creationId xmlns:p14="http://schemas.microsoft.com/office/powerpoint/2010/main" val="2111574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ADDD406-0FA2-4578-8C0E-501356D666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230228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F69CF-AEED-44B3-9455-0328E04A7587}"/>
              </a:ext>
            </a:extLst>
          </p:cNvPr>
          <p:cNvSpPr>
            <a:spLocks noGrp="1"/>
          </p:cNvSpPr>
          <p:nvPr>
            <p:ph type="title"/>
          </p:nvPr>
        </p:nvSpPr>
        <p:spPr/>
        <p:txBody>
          <a:bodyPr/>
          <a:lstStyle/>
          <a:p>
            <a:r>
              <a:rPr lang="en-US" dirty="0"/>
              <a:t>Future plans</a:t>
            </a:r>
          </a:p>
        </p:txBody>
      </p:sp>
      <p:sp>
        <p:nvSpPr>
          <p:cNvPr id="3" name="Content Placeholder 2">
            <a:extLst>
              <a:ext uri="{FF2B5EF4-FFF2-40B4-BE49-F238E27FC236}">
                <a16:creationId xmlns:a16="http://schemas.microsoft.com/office/drawing/2014/main" id="{4E7F2558-6790-405A-B96D-C872B4064B1F}"/>
              </a:ext>
            </a:extLst>
          </p:cNvPr>
          <p:cNvSpPr>
            <a:spLocks noGrp="1"/>
          </p:cNvSpPr>
          <p:nvPr>
            <p:ph idx="1"/>
          </p:nvPr>
        </p:nvSpPr>
        <p:spPr/>
        <p:txBody>
          <a:bodyPr/>
          <a:lstStyle/>
          <a:p>
            <a:r>
              <a:rPr lang="en-US" dirty="0"/>
              <a:t>In future, we aim to enable </a:t>
            </a:r>
            <a:r>
              <a:rPr lang="en-US" dirty="0" err="1"/>
              <a:t>Ruuh</a:t>
            </a:r>
            <a:r>
              <a:rPr lang="en-US" dirty="0"/>
              <a:t> to control your home devices (half-likely to be a digital assistant), interact and learn from you rapidly to integrate with human lives better (like a guardian).</a:t>
            </a:r>
          </a:p>
          <a:p>
            <a:endParaRPr lang="en-US" dirty="0"/>
          </a:p>
          <a:p>
            <a:r>
              <a:rPr lang="en-US" dirty="0"/>
              <a:t>Then </a:t>
            </a:r>
            <a:r>
              <a:rPr lang="en-US" dirty="0" err="1"/>
              <a:t>Ruuh</a:t>
            </a:r>
            <a:r>
              <a:rPr lang="en-US" dirty="0"/>
              <a:t> will also be able to perform very tiny tasks that can show a large impact in different sectors.</a:t>
            </a:r>
          </a:p>
          <a:p>
            <a:endParaRPr lang="en-US" dirty="0"/>
          </a:p>
          <a:p>
            <a:r>
              <a:rPr lang="en-US" dirty="0" err="1"/>
              <a:t>Ruuh</a:t>
            </a:r>
            <a:r>
              <a:rPr lang="en-US" dirty="0"/>
              <a:t> should be able to help doctors, farmers, students, teachers, etc. in the most benefiting way possible.</a:t>
            </a:r>
          </a:p>
        </p:txBody>
      </p:sp>
    </p:spTree>
    <p:extLst>
      <p:ext uri="{BB962C8B-B14F-4D97-AF65-F5344CB8AC3E}">
        <p14:creationId xmlns:p14="http://schemas.microsoft.com/office/powerpoint/2010/main" val="1373804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A0402-E6BC-4D94-A946-1822608C5994}"/>
              </a:ext>
            </a:extLst>
          </p:cNvPr>
          <p:cNvSpPr>
            <a:spLocks noGrp="1"/>
          </p:cNvSpPr>
          <p:nvPr>
            <p:ph type="title"/>
          </p:nvPr>
        </p:nvSpPr>
        <p:spPr>
          <a:xfrm>
            <a:off x="838200" y="2611020"/>
            <a:ext cx="10515600" cy="1325563"/>
          </a:xfrm>
        </p:spPr>
        <p:txBody>
          <a:bodyPr/>
          <a:lstStyle/>
          <a:p>
            <a:r>
              <a:rPr lang="en-US" dirty="0"/>
              <a:t>Please have a look at the Demo Videos</a:t>
            </a:r>
          </a:p>
        </p:txBody>
      </p:sp>
    </p:spTree>
    <p:extLst>
      <p:ext uri="{BB962C8B-B14F-4D97-AF65-F5344CB8AC3E}">
        <p14:creationId xmlns:p14="http://schemas.microsoft.com/office/powerpoint/2010/main" val="1730467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6AE7D-6769-4794-BB49-4E1DBE60857F}"/>
              </a:ext>
            </a:extLst>
          </p:cNvPr>
          <p:cNvSpPr>
            <a:spLocks noGrp="1"/>
          </p:cNvSpPr>
          <p:nvPr>
            <p:ph type="title"/>
          </p:nvPr>
        </p:nvSpPr>
        <p:spPr>
          <a:xfrm>
            <a:off x="838200" y="365125"/>
            <a:ext cx="10515600" cy="1325563"/>
          </a:xfrm>
        </p:spPr>
        <p:txBody>
          <a:bodyPr/>
          <a:lstStyle/>
          <a:p>
            <a:r>
              <a:rPr lang="en-US" dirty="0"/>
              <a:t>What we wish</a:t>
            </a:r>
          </a:p>
        </p:txBody>
      </p:sp>
      <p:sp>
        <p:nvSpPr>
          <p:cNvPr id="3" name="Content Placeholder 2">
            <a:extLst>
              <a:ext uri="{FF2B5EF4-FFF2-40B4-BE49-F238E27FC236}">
                <a16:creationId xmlns:a16="http://schemas.microsoft.com/office/drawing/2014/main" id="{BE789B22-F974-46D5-8E3A-E97C94E37CE5}"/>
              </a:ext>
            </a:extLst>
          </p:cNvPr>
          <p:cNvSpPr>
            <a:spLocks noGrp="1"/>
          </p:cNvSpPr>
          <p:nvPr>
            <p:ph idx="1"/>
          </p:nvPr>
        </p:nvSpPr>
        <p:spPr>
          <a:xfrm>
            <a:off x="838200" y="1408936"/>
            <a:ext cx="10515600" cy="4351338"/>
          </a:xfrm>
        </p:spPr>
        <p:txBody>
          <a:bodyPr/>
          <a:lstStyle/>
          <a:p>
            <a:pPr>
              <a:lnSpc>
                <a:spcPct val="100000"/>
              </a:lnSpc>
            </a:pPr>
            <a:r>
              <a:rPr lang="en-US" dirty="0"/>
              <a:t>We want to get an opportunity like an internship at Microsoft Hyderabad and get in contact with the </a:t>
            </a:r>
            <a:r>
              <a:rPr lang="en-US" dirty="0" err="1"/>
              <a:t>Ruuh</a:t>
            </a:r>
            <a:r>
              <a:rPr lang="en-US" dirty="0"/>
              <a:t> team there to proceed and take forward this project as a Microsoft Application.</a:t>
            </a:r>
          </a:p>
          <a:p>
            <a:pPr>
              <a:lnSpc>
                <a:spcPct val="100000"/>
              </a:lnSpc>
            </a:pPr>
            <a:r>
              <a:rPr lang="en-US" dirty="0"/>
              <a:t>Software is still under development. We are just at a small checkpoint. </a:t>
            </a:r>
          </a:p>
        </p:txBody>
      </p:sp>
      <p:pic>
        <p:nvPicPr>
          <p:cNvPr id="4" name="Picture 3">
            <a:extLst>
              <a:ext uri="{FF2B5EF4-FFF2-40B4-BE49-F238E27FC236}">
                <a16:creationId xmlns:a16="http://schemas.microsoft.com/office/drawing/2014/main" id="{BAAA4C52-C948-421D-AFFF-0D1AB455262E}"/>
              </a:ext>
            </a:extLst>
          </p:cNvPr>
          <p:cNvPicPr>
            <a:picLocks noChangeAspect="1"/>
          </p:cNvPicPr>
          <p:nvPr/>
        </p:nvPicPr>
        <p:blipFill>
          <a:blip r:embed="rId2"/>
          <a:stretch>
            <a:fillRect/>
          </a:stretch>
        </p:blipFill>
        <p:spPr>
          <a:xfrm>
            <a:off x="3556520" y="3429000"/>
            <a:ext cx="7022739" cy="3086367"/>
          </a:xfrm>
          <a:prstGeom prst="rect">
            <a:avLst/>
          </a:prstGeom>
        </p:spPr>
      </p:pic>
    </p:spTree>
    <p:extLst>
      <p:ext uri="{BB962C8B-B14F-4D97-AF65-F5344CB8AC3E}">
        <p14:creationId xmlns:p14="http://schemas.microsoft.com/office/powerpoint/2010/main" val="749997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868F64-42EB-44B1-8814-A91107B18E5E}"/>
              </a:ext>
            </a:extLst>
          </p:cNvPr>
          <p:cNvSpPr>
            <a:spLocks noGrp="1"/>
          </p:cNvSpPr>
          <p:nvPr>
            <p:ph idx="1"/>
          </p:nvPr>
        </p:nvSpPr>
        <p:spPr/>
        <p:txBody>
          <a:bodyPr/>
          <a:lstStyle/>
          <a:p>
            <a:r>
              <a:rPr lang="en-US" dirty="0"/>
              <a:t>Developers (Both MSPs and AI </a:t>
            </a:r>
            <a:r>
              <a:rPr lang="en-US" dirty="0" err="1"/>
              <a:t>Rockstars</a:t>
            </a:r>
            <a:r>
              <a:rPr lang="en-US" dirty="0"/>
              <a:t>)</a:t>
            </a:r>
          </a:p>
          <a:p>
            <a:pPr>
              <a:buFont typeface="Wingdings" panose="05000000000000000000" pitchFamily="2" charset="2"/>
              <a:buChar char="à"/>
            </a:pPr>
            <a:r>
              <a:rPr lang="en-US" dirty="0">
                <a:sym typeface="Wingdings" panose="05000000000000000000" pitchFamily="2" charset="2"/>
              </a:rPr>
              <a:t>K.V.R. Rajya Lakshmi</a:t>
            </a:r>
          </a:p>
          <a:p>
            <a:pPr>
              <a:buFont typeface="Wingdings" panose="05000000000000000000" pitchFamily="2" charset="2"/>
              <a:buChar char="à"/>
            </a:pPr>
            <a:r>
              <a:rPr lang="en-US" dirty="0">
                <a:sym typeface="Wingdings" panose="05000000000000000000" pitchFamily="2" charset="2"/>
              </a:rPr>
              <a:t>Iftekharuddin Mohammed</a:t>
            </a: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r>
              <a:rPr lang="en-US" dirty="0"/>
              <a:t>Mentor</a:t>
            </a:r>
          </a:p>
          <a:p>
            <a:pPr marL="0" indent="0">
              <a:buNone/>
            </a:pPr>
            <a:r>
              <a:rPr lang="en-US" dirty="0">
                <a:sym typeface="Wingdings" panose="05000000000000000000" pitchFamily="2" charset="2"/>
              </a:rPr>
              <a:t> Prof. Ramanamurthy Saripalli</a:t>
            </a:r>
            <a:endParaRPr lang="en-US" dirty="0"/>
          </a:p>
        </p:txBody>
      </p:sp>
    </p:spTree>
    <p:extLst>
      <p:ext uri="{BB962C8B-B14F-4D97-AF65-F5344CB8AC3E}">
        <p14:creationId xmlns:p14="http://schemas.microsoft.com/office/powerpoint/2010/main" val="909509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66FEF-D97C-4588-97D7-A98B14F06F9F}"/>
              </a:ext>
            </a:extLst>
          </p:cNvPr>
          <p:cNvSpPr>
            <a:spLocks noGrp="1"/>
          </p:cNvSpPr>
          <p:nvPr>
            <p:ph type="title"/>
          </p:nvPr>
        </p:nvSpPr>
        <p:spPr>
          <a:xfrm>
            <a:off x="4062663" y="2766218"/>
            <a:ext cx="10515600" cy="1325563"/>
          </a:xfrm>
        </p:spPr>
        <p:txBody>
          <a:bodyPr/>
          <a:lstStyle/>
          <a:p>
            <a:r>
              <a:rPr lang="en-US" dirty="0"/>
              <a:t>Thank You!</a:t>
            </a:r>
          </a:p>
        </p:txBody>
      </p:sp>
    </p:spTree>
    <p:extLst>
      <p:ext uri="{BB962C8B-B14F-4D97-AF65-F5344CB8AC3E}">
        <p14:creationId xmlns:p14="http://schemas.microsoft.com/office/powerpoint/2010/main" val="3879473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9B1AF-63DA-4521-B504-1D0187807B84}"/>
              </a:ext>
            </a:extLst>
          </p:cNvPr>
          <p:cNvSpPr>
            <a:spLocks noGrp="1"/>
          </p:cNvSpPr>
          <p:nvPr>
            <p:ph type="title"/>
          </p:nvPr>
        </p:nvSpPr>
        <p:spPr/>
        <p:txBody>
          <a:bodyPr/>
          <a:lstStyle/>
          <a:p>
            <a:r>
              <a:rPr lang="en-US" dirty="0"/>
              <a:t>Why </a:t>
            </a:r>
            <a:r>
              <a:rPr lang="en-US" dirty="0" err="1"/>
              <a:t>Ruuh</a:t>
            </a:r>
            <a:r>
              <a:rPr lang="en-US" dirty="0"/>
              <a:t> Voice Bot?</a:t>
            </a:r>
          </a:p>
        </p:txBody>
      </p:sp>
      <p:sp>
        <p:nvSpPr>
          <p:cNvPr id="3" name="Content Placeholder 2">
            <a:extLst>
              <a:ext uri="{FF2B5EF4-FFF2-40B4-BE49-F238E27FC236}">
                <a16:creationId xmlns:a16="http://schemas.microsoft.com/office/drawing/2014/main" id="{98F76528-92B4-4DB7-BF57-D43ACA8056C4}"/>
              </a:ext>
            </a:extLst>
          </p:cNvPr>
          <p:cNvSpPr>
            <a:spLocks noGrp="1"/>
          </p:cNvSpPr>
          <p:nvPr>
            <p:ph idx="1"/>
          </p:nvPr>
        </p:nvSpPr>
        <p:spPr/>
        <p:txBody>
          <a:bodyPr/>
          <a:lstStyle/>
          <a:p>
            <a:r>
              <a:rPr lang="en-US" dirty="0"/>
              <a:t>In spite of having digital assistants like Google Assistant, Alexa, Cortana, Bixby, etc.……there are many small real-time problems that a human faces everyday and can be solved by a digital friend.</a:t>
            </a:r>
          </a:p>
          <a:p>
            <a:endParaRPr lang="en-US" dirty="0"/>
          </a:p>
          <a:p>
            <a:r>
              <a:rPr lang="en-US" dirty="0"/>
              <a:t>The main aim of Bumblebee – The </a:t>
            </a:r>
            <a:r>
              <a:rPr lang="en-US" dirty="0" err="1"/>
              <a:t>Ruuh</a:t>
            </a:r>
            <a:r>
              <a:rPr lang="en-US" dirty="0"/>
              <a:t> Voice Bot, is to fulfil the gaps that are made by digital assistants.</a:t>
            </a:r>
          </a:p>
        </p:txBody>
      </p:sp>
    </p:spTree>
    <p:extLst>
      <p:ext uri="{BB962C8B-B14F-4D97-AF65-F5344CB8AC3E}">
        <p14:creationId xmlns:p14="http://schemas.microsoft.com/office/powerpoint/2010/main" val="2446235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FFCF2B-C157-4004-8392-D99975D56983}"/>
              </a:ext>
            </a:extLst>
          </p:cNvPr>
          <p:cNvSpPr>
            <a:spLocks noGrp="1"/>
          </p:cNvSpPr>
          <p:nvPr>
            <p:ph idx="1"/>
          </p:nvPr>
        </p:nvSpPr>
        <p:spPr/>
        <p:txBody>
          <a:bodyPr/>
          <a:lstStyle/>
          <a:p>
            <a:r>
              <a:rPr lang="en-US" dirty="0"/>
              <a:t>We wanted to integrate </a:t>
            </a:r>
            <a:r>
              <a:rPr lang="en-US" dirty="0" err="1"/>
              <a:t>Ruuh</a:t>
            </a:r>
            <a:r>
              <a:rPr lang="en-US" dirty="0"/>
              <a:t> with not only intelligent homes and gadgets, but also with hearts and minds of people so that </a:t>
            </a:r>
            <a:r>
              <a:rPr lang="en-US" dirty="0" err="1"/>
              <a:t>Ruuh</a:t>
            </a:r>
            <a:r>
              <a:rPr lang="en-US" dirty="0"/>
              <a:t> can be their &lt;not virtual but a real&gt;-friend.</a:t>
            </a:r>
          </a:p>
          <a:p>
            <a:endParaRPr lang="en-US" dirty="0"/>
          </a:p>
          <a:p>
            <a:r>
              <a:rPr lang="en-US" dirty="0"/>
              <a:t>We aim to do beyond a software’s capabilities and convert </a:t>
            </a:r>
            <a:r>
              <a:rPr lang="en-US" dirty="0" err="1"/>
              <a:t>Ruuh</a:t>
            </a:r>
            <a:r>
              <a:rPr lang="en-US" dirty="0"/>
              <a:t> into a single package of Application that is compatible for everyone.</a:t>
            </a:r>
          </a:p>
        </p:txBody>
      </p:sp>
    </p:spTree>
    <p:extLst>
      <p:ext uri="{BB962C8B-B14F-4D97-AF65-F5344CB8AC3E}">
        <p14:creationId xmlns:p14="http://schemas.microsoft.com/office/powerpoint/2010/main" val="2594149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17E5F5-4EF3-4D5D-9D98-1E376DF1555C}"/>
              </a:ext>
            </a:extLst>
          </p:cNvPr>
          <p:cNvSpPr>
            <a:spLocks noGrp="1"/>
          </p:cNvSpPr>
          <p:nvPr>
            <p:ph idx="1"/>
          </p:nvPr>
        </p:nvSpPr>
        <p:spPr/>
        <p:txBody>
          <a:bodyPr/>
          <a:lstStyle/>
          <a:p>
            <a:r>
              <a:rPr lang="en-US" dirty="0"/>
              <a:t>As Microsoft Student Partners, we learnt that software should be useful not only to literate-smart-</a:t>
            </a:r>
            <a:r>
              <a:rPr lang="en-US" dirty="0" err="1"/>
              <a:t>ish</a:t>
            </a:r>
            <a:r>
              <a:rPr lang="en-US" dirty="0"/>
              <a:t> people, but also to the local, old and illiterate people.</a:t>
            </a:r>
          </a:p>
          <a:p>
            <a:endParaRPr lang="en-US" dirty="0"/>
          </a:p>
          <a:p>
            <a:r>
              <a:rPr lang="en-US" dirty="0"/>
              <a:t>So, this is what we did right now……..starting from here, long way ahead……we want to make this project a success in association with Microsoft Developers as a team.</a:t>
            </a:r>
          </a:p>
        </p:txBody>
      </p:sp>
    </p:spTree>
    <p:extLst>
      <p:ext uri="{BB962C8B-B14F-4D97-AF65-F5344CB8AC3E}">
        <p14:creationId xmlns:p14="http://schemas.microsoft.com/office/powerpoint/2010/main" val="137909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7EFA4-104C-46D2-80BD-0ED48AB5259B}"/>
              </a:ext>
            </a:extLst>
          </p:cNvPr>
          <p:cNvSpPr>
            <a:spLocks noGrp="1"/>
          </p:cNvSpPr>
          <p:nvPr>
            <p:ph type="title"/>
          </p:nvPr>
        </p:nvSpPr>
        <p:spPr/>
        <p:txBody>
          <a:bodyPr/>
          <a:lstStyle/>
          <a:p>
            <a:r>
              <a:rPr lang="en-US" dirty="0"/>
              <a:t>Progress</a:t>
            </a:r>
          </a:p>
        </p:txBody>
      </p:sp>
      <p:sp>
        <p:nvSpPr>
          <p:cNvPr id="3" name="Content Placeholder 2">
            <a:extLst>
              <a:ext uri="{FF2B5EF4-FFF2-40B4-BE49-F238E27FC236}">
                <a16:creationId xmlns:a16="http://schemas.microsoft.com/office/drawing/2014/main" id="{2310D0BD-539C-41B8-AB6E-75CB7275E611}"/>
              </a:ext>
            </a:extLst>
          </p:cNvPr>
          <p:cNvSpPr>
            <a:spLocks noGrp="1"/>
          </p:cNvSpPr>
          <p:nvPr>
            <p:ph idx="1"/>
          </p:nvPr>
        </p:nvSpPr>
        <p:spPr/>
        <p:txBody>
          <a:bodyPr/>
          <a:lstStyle/>
          <a:p>
            <a:r>
              <a:rPr lang="en-US" dirty="0"/>
              <a:t>Most important target – Making it available for global languages.</a:t>
            </a:r>
          </a:p>
          <a:p>
            <a:pPr marL="0" indent="0">
              <a:buNone/>
            </a:pPr>
            <a:r>
              <a:rPr lang="en-US" dirty="0"/>
              <a:t>    Yes, </a:t>
            </a:r>
            <a:r>
              <a:rPr lang="en-US" dirty="0" err="1"/>
              <a:t>Ruuh</a:t>
            </a:r>
            <a:r>
              <a:rPr lang="en-US" dirty="0"/>
              <a:t> Voice Bot supports all the languages in the world including Telugu, Hindi, Tamil, Malayalam, etc. Indian regional languages……..and of course English too.</a:t>
            </a:r>
          </a:p>
          <a:p>
            <a:endParaRPr lang="en-US" dirty="0"/>
          </a:p>
          <a:p>
            <a:r>
              <a:rPr lang="en-US" dirty="0"/>
              <a:t>We used Google’s Speech recognition and translation APIs for multi-language support. We used Google’s tools because it has major support for Indian regional languages.</a:t>
            </a:r>
          </a:p>
        </p:txBody>
      </p:sp>
    </p:spTree>
    <p:extLst>
      <p:ext uri="{BB962C8B-B14F-4D97-AF65-F5344CB8AC3E}">
        <p14:creationId xmlns:p14="http://schemas.microsoft.com/office/powerpoint/2010/main" val="1170198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40B0DC-A28B-49C0-B6E0-A077D261B51B}"/>
              </a:ext>
            </a:extLst>
          </p:cNvPr>
          <p:cNvSpPr>
            <a:spLocks noGrp="1"/>
          </p:cNvSpPr>
          <p:nvPr>
            <p:ph idx="1"/>
          </p:nvPr>
        </p:nvSpPr>
        <p:spPr/>
        <p:txBody>
          <a:bodyPr/>
          <a:lstStyle/>
          <a:p>
            <a:r>
              <a:rPr lang="en-US" dirty="0"/>
              <a:t>Python programming is used to connect Facebook’s </a:t>
            </a:r>
            <a:r>
              <a:rPr lang="en-US" dirty="0" err="1"/>
              <a:t>Ruuh</a:t>
            </a:r>
            <a:r>
              <a:rPr lang="en-US" dirty="0"/>
              <a:t> and interface. Code supports hyperthreading and is optimized.</a:t>
            </a:r>
          </a:p>
          <a:p>
            <a:endParaRPr lang="en-US" dirty="0"/>
          </a:p>
          <a:p>
            <a:r>
              <a:rPr lang="en-US" dirty="0"/>
              <a:t>Right now, software supports both Windows and Mac.</a:t>
            </a:r>
          </a:p>
          <a:p>
            <a:pPr marL="0" indent="0">
              <a:buNone/>
            </a:pPr>
            <a:endParaRPr lang="en-US" dirty="0"/>
          </a:p>
          <a:p>
            <a:r>
              <a:rPr lang="en-US" dirty="0"/>
              <a:t>Besides chatting with </a:t>
            </a:r>
            <a:r>
              <a:rPr lang="en-US" dirty="0" err="1"/>
              <a:t>Ruuh</a:t>
            </a:r>
            <a:r>
              <a:rPr lang="en-US" dirty="0"/>
              <a:t>, imagine talking to </a:t>
            </a:r>
            <a:r>
              <a:rPr lang="en-US" dirty="0" err="1"/>
              <a:t>Ruuh</a:t>
            </a:r>
            <a:r>
              <a:rPr lang="en-US" dirty="0"/>
              <a:t> more like your companion in your own regional language capturing ones attention.</a:t>
            </a:r>
          </a:p>
        </p:txBody>
      </p:sp>
    </p:spTree>
    <p:extLst>
      <p:ext uri="{BB962C8B-B14F-4D97-AF65-F5344CB8AC3E}">
        <p14:creationId xmlns:p14="http://schemas.microsoft.com/office/powerpoint/2010/main" val="1754041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586D7-81DF-49F1-9AFA-5C7812F56823}"/>
              </a:ext>
            </a:extLst>
          </p:cNvPr>
          <p:cNvSpPr>
            <a:spLocks noGrp="1"/>
          </p:cNvSpPr>
          <p:nvPr>
            <p:ph type="title"/>
          </p:nvPr>
        </p:nvSpPr>
        <p:spPr/>
        <p:txBody>
          <a:bodyPr/>
          <a:lstStyle/>
          <a:p>
            <a:r>
              <a:rPr lang="en-US" dirty="0"/>
              <a:t>Multi-Purpose</a:t>
            </a:r>
          </a:p>
        </p:txBody>
      </p:sp>
      <p:sp>
        <p:nvSpPr>
          <p:cNvPr id="3" name="Content Placeholder 2">
            <a:extLst>
              <a:ext uri="{FF2B5EF4-FFF2-40B4-BE49-F238E27FC236}">
                <a16:creationId xmlns:a16="http://schemas.microsoft.com/office/drawing/2014/main" id="{2AFF1CD3-9290-42EE-9980-5CCE7A9D93C0}"/>
              </a:ext>
            </a:extLst>
          </p:cNvPr>
          <p:cNvSpPr>
            <a:spLocks noGrp="1"/>
          </p:cNvSpPr>
          <p:nvPr>
            <p:ph idx="1"/>
          </p:nvPr>
        </p:nvSpPr>
        <p:spPr/>
        <p:txBody>
          <a:bodyPr/>
          <a:lstStyle/>
          <a:p>
            <a:r>
              <a:rPr lang="en-US" dirty="0"/>
              <a:t>Until now, </a:t>
            </a:r>
            <a:r>
              <a:rPr lang="en-US" dirty="0" err="1"/>
              <a:t>Ruuh</a:t>
            </a:r>
            <a:r>
              <a:rPr lang="en-US" dirty="0"/>
              <a:t> served only entertainment purpose. Now she is ready to help the world.</a:t>
            </a:r>
          </a:p>
          <a:p>
            <a:endParaRPr lang="en-US" dirty="0"/>
          </a:p>
          <a:p>
            <a:r>
              <a:rPr lang="en-US" dirty="0"/>
              <a:t>We plan on adding a large number of features to </a:t>
            </a:r>
            <a:r>
              <a:rPr lang="en-US" dirty="0" err="1"/>
              <a:t>Ruuh</a:t>
            </a:r>
            <a:r>
              <a:rPr lang="en-US" dirty="0"/>
              <a:t> and triggering them with wake-word voice detection.</a:t>
            </a:r>
          </a:p>
          <a:p>
            <a:endParaRPr lang="en-US" dirty="0"/>
          </a:p>
          <a:p>
            <a:r>
              <a:rPr lang="en-US" dirty="0"/>
              <a:t>Each and every feature to be available to every person.</a:t>
            </a:r>
          </a:p>
        </p:txBody>
      </p:sp>
    </p:spTree>
    <p:extLst>
      <p:ext uri="{BB962C8B-B14F-4D97-AF65-F5344CB8AC3E}">
        <p14:creationId xmlns:p14="http://schemas.microsoft.com/office/powerpoint/2010/main" val="1658098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DFBE07-6C8E-4182-BF4E-790F7F878686}"/>
              </a:ext>
            </a:extLst>
          </p:cNvPr>
          <p:cNvSpPr>
            <a:spLocks noGrp="1"/>
          </p:cNvSpPr>
          <p:nvPr>
            <p:ph idx="1"/>
          </p:nvPr>
        </p:nvSpPr>
        <p:spPr/>
        <p:txBody>
          <a:bodyPr/>
          <a:lstStyle/>
          <a:p>
            <a:r>
              <a:rPr lang="en-US" dirty="0"/>
              <a:t>Our 1</a:t>
            </a:r>
            <a:r>
              <a:rPr lang="en-US" baseline="30000" dirty="0"/>
              <a:t>st</a:t>
            </a:r>
            <a:r>
              <a:rPr lang="en-US" dirty="0"/>
              <a:t> major purpose application is designed for Visually Impaired.</a:t>
            </a:r>
          </a:p>
          <a:p>
            <a:r>
              <a:rPr lang="en-US" dirty="0"/>
              <a:t>Imagine </a:t>
            </a:r>
            <a:r>
              <a:rPr lang="en-US" dirty="0" err="1"/>
              <a:t>Ruuh</a:t>
            </a:r>
            <a:r>
              <a:rPr lang="en-US" dirty="0"/>
              <a:t> helping blind person to analyze their surroundings and act accordingly. They can now see everything while still being blind.</a:t>
            </a:r>
          </a:p>
          <a:p>
            <a:endParaRPr lang="en-US" dirty="0"/>
          </a:p>
          <a:p>
            <a:r>
              <a:rPr lang="en-US" dirty="0"/>
              <a:t>Ask </a:t>
            </a:r>
            <a:r>
              <a:rPr lang="en-US" dirty="0" err="1"/>
              <a:t>Ruuh</a:t>
            </a:r>
            <a:r>
              <a:rPr lang="en-US" dirty="0"/>
              <a:t> what is around you and she’ll tell all the things that are around you. We trained images and generally required things using Microsoft Custom Vision API as we faced problems with </a:t>
            </a:r>
            <a:r>
              <a:rPr lang="en-US" dirty="0" err="1"/>
              <a:t>Tensorflow</a:t>
            </a:r>
            <a:r>
              <a:rPr lang="en-US" dirty="0"/>
              <a:t> and Yolo.</a:t>
            </a:r>
          </a:p>
        </p:txBody>
      </p:sp>
    </p:spTree>
    <p:extLst>
      <p:ext uri="{BB962C8B-B14F-4D97-AF65-F5344CB8AC3E}">
        <p14:creationId xmlns:p14="http://schemas.microsoft.com/office/powerpoint/2010/main" val="300015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0CB8B4-5120-4000-BA97-CD2BB51BC006}"/>
              </a:ext>
            </a:extLst>
          </p:cNvPr>
          <p:cNvSpPr>
            <a:spLocks noGrp="1"/>
          </p:cNvSpPr>
          <p:nvPr>
            <p:ph idx="1"/>
          </p:nvPr>
        </p:nvSpPr>
        <p:spPr/>
        <p:txBody>
          <a:bodyPr/>
          <a:lstStyle/>
          <a:p>
            <a:r>
              <a:rPr lang="en-US" dirty="0"/>
              <a:t>Our 2</a:t>
            </a:r>
            <a:r>
              <a:rPr lang="en-US" baseline="30000" dirty="0"/>
              <a:t>nd </a:t>
            </a:r>
            <a:r>
              <a:rPr lang="en-US" dirty="0"/>
              <a:t>major application is designed to avoid accidents being caused by drowsiness during driving. This technology already exists, but we want to use Machine Learning to learn when the driver is usually sleepy and take actions.</a:t>
            </a:r>
          </a:p>
          <a:p>
            <a:endParaRPr lang="en-US" dirty="0"/>
          </a:p>
          <a:p>
            <a:r>
              <a:rPr lang="en-US" dirty="0"/>
              <a:t>Now </a:t>
            </a:r>
            <a:r>
              <a:rPr lang="en-US" dirty="0" err="1"/>
              <a:t>Ruuh</a:t>
            </a:r>
            <a:r>
              <a:rPr lang="en-US" dirty="0"/>
              <a:t> will also take care of your driving safety.</a:t>
            </a:r>
          </a:p>
          <a:p>
            <a:endParaRPr lang="en-US" dirty="0"/>
          </a:p>
          <a:p>
            <a:r>
              <a:rPr lang="en-US" dirty="0"/>
              <a:t>Tell </a:t>
            </a:r>
            <a:r>
              <a:rPr lang="en-US" dirty="0" err="1"/>
              <a:t>Ruuh</a:t>
            </a:r>
            <a:r>
              <a:rPr lang="en-US" dirty="0"/>
              <a:t> to secure your drive and she’ll be there to prevent you from sleeping and feeling drowsy.</a:t>
            </a:r>
          </a:p>
          <a:p>
            <a:endParaRPr lang="en-US" dirty="0"/>
          </a:p>
        </p:txBody>
      </p:sp>
    </p:spTree>
    <p:extLst>
      <p:ext uri="{BB962C8B-B14F-4D97-AF65-F5344CB8AC3E}">
        <p14:creationId xmlns:p14="http://schemas.microsoft.com/office/powerpoint/2010/main" val="40241015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671</Words>
  <Application>Microsoft Office PowerPoint</Application>
  <PresentationFormat>Widescreen</PresentationFormat>
  <Paragraphs>54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PowerPoint Presentation</vt:lpstr>
      <vt:lpstr>Why Ruuh Voice Bot?</vt:lpstr>
      <vt:lpstr>PowerPoint Presentation</vt:lpstr>
      <vt:lpstr>PowerPoint Presentation</vt:lpstr>
      <vt:lpstr>Progress</vt:lpstr>
      <vt:lpstr>PowerPoint Presentation</vt:lpstr>
      <vt:lpstr>Multi-Purpose</vt:lpstr>
      <vt:lpstr>PowerPoint Presentation</vt:lpstr>
      <vt:lpstr>PowerPoint Presentation</vt:lpstr>
      <vt:lpstr>Future plans</vt:lpstr>
      <vt:lpstr>Please have a look at the Demo Videos</vt:lpstr>
      <vt:lpstr>What we wish</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Iftekharuddin Mohammed</dc:creator>
  <cp:lastModifiedBy>Iftekharuddin Mohammed</cp:lastModifiedBy>
  <cp:revision>10</cp:revision>
  <dcterms:created xsi:type="dcterms:W3CDTF">2018-12-30T17:35:30Z</dcterms:created>
  <dcterms:modified xsi:type="dcterms:W3CDTF">2018-12-30T19:36:13Z</dcterms:modified>
</cp:coreProperties>
</file>