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9" r:id="rId6"/>
    <p:sldId id="260" r:id="rId7"/>
    <p:sldId id="261" r:id="rId8"/>
    <p:sldId id="271" r:id="rId9"/>
    <p:sldId id="262" r:id="rId10"/>
    <p:sldId id="272" r:id="rId11"/>
    <p:sldId id="263" r:id="rId12"/>
    <p:sldId id="264" r:id="rId13"/>
    <p:sldId id="265" r:id="rId14"/>
    <p:sldId id="266" r:id="rId15"/>
    <p:sldId id="267" r:id="rId16"/>
    <p:sldId id="268" r:id="rId17"/>
    <p:sldId id="270"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lear Sans Regular" panose="02010600030101010101" charset="0"/>
      <p:regular r:id="rId24"/>
    </p:embeddedFont>
    <p:embeddedFont>
      <p:font typeface="Clear Sans Regular Bold" panose="02010600030101010101" charset="0"/>
      <p:regular r:id="rId25"/>
    </p:embeddedFont>
    <p:embeddedFont>
      <p:font typeface="League Spartan" panose="00000800000000000000" pitchFamily="50"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E65F5-FA73-447A-A4C1-EB57B5565F06}"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DF0F5-A718-4DC2-84B5-57E9946EF36E}" type="slidenum">
              <a:rPr lang="en-US" smtClean="0"/>
              <a:t>‹#›</a:t>
            </a:fld>
            <a:endParaRPr lang="en-US"/>
          </a:p>
        </p:txBody>
      </p:sp>
    </p:spTree>
    <p:extLst>
      <p:ext uri="{BB962C8B-B14F-4D97-AF65-F5344CB8AC3E}">
        <p14:creationId xmlns:p14="http://schemas.microsoft.com/office/powerpoint/2010/main" val="300140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F0F5-A718-4DC2-84B5-57E9946EF36E}" type="slidenum">
              <a:rPr lang="en-US" smtClean="0"/>
              <a:t>3</a:t>
            </a:fld>
            <a:endParaRPr lang="en-US"/>
          </a:p>
        </p:txBody>
      </p:sp>
    </p:spTree>
    <p:extLst>
      <p:ext uri="{BB962C8B-B14F-4D97-AF65-F5344CB8AC3E}">
        <p14:creationId xmlns:p14="http://schemas.microsoft.com/office/powerpoint/2010/main" val="4230695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F0F5-A718-4DC2-84B5-57E9946EF36E}" type="slidenum">
              <a:rPr lang="en-US" smtClean="0"/>
              <a:t>8</a:t>
            </a:fld>
            <a:endParaRPr lang="en-US"/>
          </a:p>
        </p:txBody>
      </p:sp>
    </p:spTree>
    <p:extLst>
      <p:ext uri="{BB962C8B-B14F-4D97-AF65-F5344CB8AC3E}">
        <p14:creationId xmlns:p14="http://schemas.microsoft.com/office/powerpoint/2010/main" val="248478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121130"/>
            <a:ext cx="16230600" cy="8044740"/>
            <a:chOff x="0" y="0"/>
            <a:chExt cx="21640800" cy="10726320"/>
          </a:xfrm>
        </p:grpSpPr>
        <p:grpSp>
          <p:nvGrpSpPr>
            <p:cNvPr id="3" name="Group 3"/>
            <p:cNvGrpSpPr/>
            <p:nvPr/>
          </p:nvGrpSpPr>
          <p:grpSpPr>
            <a:xfrm>
              <a:off x="6405"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 name="Group 5"/>
            <p:cNvGrpSpPr/>
            <p:nvPr/>
          </p:nvGrpSpPr>
          <p:grpSpPr>
            <a:xfrm>
              <a:off x="6405"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6405"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6405"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9707677" y="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9707677" y="6380485"/>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9707677" y="318770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9707677" y="956818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6405" y="161808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6405" y="7998564"/>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6405" y="480578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9707677" y="1618080"/>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9707677" y="7998564"/>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9707677" y="4805780"/>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6500554" y="0"/>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6500554" y="6380485"/>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6500554" y="3187700"/>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6500554" y="9568185"/>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16201826" y="0"/>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16201826" y="6380485"/>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16201826" y="3187700"/>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16201826" y="9568185"/>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19389206" y="0"/>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19389206" y="6380485"/>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19389206" y="3187700"/>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19389206" y="9568185"/>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6500554" y="1618080"/>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6500554" y="7998564"/>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6500554" y="4805780"/>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16201826" y="1618080"/>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16201826" y="7998564"/>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16201826" y="4805780"/>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19389206" y="161808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19389206" y="7998564"/>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19389206" y="4805780"/>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3254270" y="0"/>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3254270" y="638048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3254270" y="3187700"/>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9" name="Group 79"/>
            <p:cNvGrpSpPr/>
            <p:nvPr/>
          </p:nvGrpSpPr>
          <p:grpSpPr>
            <a:xfrm>
              <a:off x="3254270" y="9568185"/>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1" name="Group 81"/>
            <p:cNvGrpSpPr/>
            <p:nvPr/>
          </p:nvGrpSpPr>
          <p:grpSpPr>
            <a:xfrm>
              <a:off x="12955542" y="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3" name="Group 83"/>
            <p:cNvGrpSpPr/>
            <p:nvPr/>
          </p:nvGrpSpPr>
          <p:grpSpPr>
            <a:xfrm>
              <a:off x="12955542" y="6380485"/>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5" name="Group 85"/>
            <p:cNvGrpSpPr/>
            <p:nvPr/>
          </p:nvGrpSpPr>
          <p:grpSpPr>
            <a:xfrm>
              <a:off x="12955542" y="3187700"/>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7" name="Group 87"/>
            <p:cNvGrpSpPr/>
            <p:nvPr/>
          </p:nvGrpSpPr>
          <p:grpSpPr>
            <a:xfrm>
              <a:off x="12955542" y="956818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9" name="Group 89"/>
            <p:cNvGrpSpPr/>
            <p:nvPr/>
          </p:nvGrpSpPr>
          <p:grpSpPr>
            <a:xfrm>
              <a:off x="3254270" y="1618080"/>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1" name="Group 91"/>
            <p:cNvGrpSpPr/>
            <p:nvPr/>
          </p:nvGrpSpPr>
          <p:grpSpPr>
            <a:xfrm>
              <a:off x="3254270" y="7998564"/>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3" name="Group 93"/>
            <p:cNvGrpSpPr/>
            <p:nvPr/>
          </p:nvGrpSpPr>
          <p:grpSpPr>
            <a:xfrm>
              <a:off x="3254270" y="4805780"/>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5" name="Group 95"/>
            <p:cNvGrpSpPr/>
            <p:nvPr/>
          </p:nvGrpSpPr>
          <p:grpSpPr>
            <a:xfrm>
              <a:off x="12955542" y="1618080"/>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7" name="Group 97"/>
            <p:cNvGrpSpPr/>
            <p:nvPr/>
          </p:nvGrpSpPr>
          <p:grpSpPr>
            <a:xfrm>
              <a:off x="12955542" y="7998564"/>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9" name="Group 99"/>
            <p:cNvGrpSpPr/>
            <p:nvPr/>
          </p:nvGrpSpPr>
          <p:grpSpPr>
            <a:xfrm>
              <a:off x="12955542" y="4805780"/>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1" name="Group 101"/>
            <p:cNvGrpSpPr/>
            <p:nvPr/>
          </p:nvGrpSpPr>
          <p:grpSpPr>
            <a:xfrm>
              <a:off x="545066" y="537155"/>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3" name="Group 103"/>
            <p:cNvGrpSpPr/>
            <p:nvPr/>
          </p:nvGrpSpPr>
          <p:grpSpPr>
            <a:xfrm>
              <a:off x="545066" y="6917640"/>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5" name="Group 105"/>
            <p:cNvGrpSpPr/>
            <p:nvPr/>
          </p:nvGrpSpPr>
          <p:grpSpPr>
            <a:xfrm>
              <a:off x="545066" y="3724855"/>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7" name="Group 107"/>
            <p:cNvGrpSpPr/>
            <p:nvPr/>
          </p:nvGrpSpPr>
          <p:grpSpPr>
            <a:xfrm>
              <a:off x="545066" y="10105340"/>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9" name="Group 109"/>
            <p:cNvGrpSpPr/>
            <p:nvPr/>
          </p:nvGrpSpPr>
          <p:grpSpPr>
            <a:xfrm>
              <a:off x="10246338" y="537155"/>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1" name="Group 111"/>
            <p:cNvGrpSpPr/>
            <p:nvPr/>
          </p:nvGrpSpPr>
          <p:grpSpPr>
            <a:xfrm>
              <a:off x="10246338" y="6917640"/>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3" name="Group 113"/>
            <p:cNvGrpSpPr/>
            <p:nvPr/>
          </p:nvGrpSpPr>
          <p:grpSpPr>
            <a:xfrm>
              <a:off x="10246338" y="3724855"/>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5" name="Group 115"/>
            <p:cNvGrpSpPr/>
            <p:nvPr/>
          </p:nvGrpSpPr>
          <p:grpSpPr>
            <a:xfrm>
              <a:off x="10246338" y="10105340"/>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7" name="Group 117"/>
            <p:cNvGrpSpPr/>
            <p:nvPr/>
          </p:nvGrpSpPr>
          <p:grpSpPr>
            <a:xfrm>
              <a:off x="545066" y="2155235"/>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9" name="Group 119"/>
            <p:cNvGrpSpPr/>
            <p:nvPr/>
          </p:nvGrpSpPr>
          <p:grpSpPr>
            <a:xfrm>
              <a:off x="545066" y="8535719"/>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1" name="Group 121"/>
            <p:cNvGrpSpPr/>
            <p:nvPr/>
          </p:nvGrpSpPr>
          <p:grpSpPr>
            <a:xfrm>
              <a:off x="545066" y="5342935"/>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3" name="Group 123"/>
            <p:cNvGrpSpPr/>
            <p:nvPr/>
          </p:nvGrpSpPr>
          <p:grpSpPr>
            <a:xfrm>
              <a:off x="10246338" y="2155235"/>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5" name="Group 125"/>
            <p:cNvGrpSpPr/>
            <p:nvPr/>
          </p:nvGrpSpPr>
          <p:grpSpPr>
            <a:xfrm>
              <a:off x="10246338" y="8535719"/>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7" name="Group 127"/>
            <p:cNvGrpSpPr/>
            <p:nvPr/>
          </p:nvGrpSpPr>
          <p:grpSpPr>
            <a:xfrm>
              <a:off x="10246338" y="5342935"/>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9" name="Group 129"/>
            <p:cNvGrpSpPr/>
            <p:nvPr/>
          </p:nvGrpSpPr>
          <p:grpSpPr>
            <a:xfrm>
              <a:off x="7039214" y="537155"/>
              <a:ext cx="82785" cy="82785"/>
              <a:chOff x="0" y="0"/>
              <a:chExt cx="6350000" cy="6350000"/>
            </a:xfrm>
          </p:grpSpPr>
          <p:sp>
            <p:nvSpPr>
              <p:cNvPr id="130" name="Freeform 1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1" name="Group 131"/>
            <p:cNvGrpSpPr/>
            <p:nvPr/>
          </p:nvGrpSpPr>
          <p:grpSpPr>
            <a:xfrm>
              <a:off x="7039214" y="6917640"/>
              <a:ext cx="82785" cy="82785"/>
              <a:chOff x="0" y="0"/>
              <a:chExt cx="6350000" cy="6350000"/>
            </a:xfrm>
          </p:grpSpPr>
          <p:sp>
            <p:nvSpPr>
              <p:cNvPr id="132" name="Freeform 1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3" name="Group 133"/>
            <p:cNvGrpSpPr/>
            <p:nvPr/>
          </p:nvGrpSpPr>
          <p:grpSpPr>
            <a:xfrm>
              <a:off x="7039214" y="3724855"/>
              <a:ext cx="82785" cy="82785"/>
              <a:chOff x="0" y="0"/>
              <a:chExt cx="6350000" cy="6350000"/>
            </a:xfrm>
          </p:grpSpPr>
          <p:sp>
            <p:nvSpPr>
              <p:cNvPr id="134" name="Freeform 1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5" name="Group 135"/>
            <p:cNvGrpSpPr/>
            <p:nvPr/>
          </p:nvGrpSpPr>
          <p:grpSpPr>
            <a:xfrm>
              <a:off x="7039214" y="10105340"/>
              <a:ext cx="82785" cy="82785"/>
              <a:chOff x="0" y="0"/>
              <a:chExt cx="6350000" cy="6350000"/>
            </a:xfrm>
          </p:grpSpPr>
          <p:sp>
            <p:nvSpPr>
              <p:cNvPr id="136" name="Freeform 1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7" name="Group 137"/>
            <p:cNvGrpSpPr/>
            <p:nvPr/>
          </p:nvGrpSpPr>
          <p:grpSpPr>
            <a:xfrm>
              <a:off x="16740487" y="537155"/>
              <a:ext cx="82785" cy="82785"/>
              <a:chOff x="0" y="0"/>
              <a:chExt cx="6350000" cy="6350000"/>
            </a:xfrm>
          </p:grpSpPr>
          <p:sp>
            <p:nvSpPr>
              <p:cNvPr id="138" name="Freeform 1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9" name="Group 139"/>
            <p:cNvGrpSpPr/>
            <p:nvPr/>
          </p:nvGrpSpPr>
          <p:grpSpPr>
            <a:xfrm>
              <a:off x="16740487" y="6917640"/>
              <a:ext cx="82785" cy="82785"/>
              <a:chOff x="0" y="0"/>
              <a:chExt cx="6350000" cy="6350000"/>
            </a:xfrm>
          </p:grpSpPr>
          <p:sp>
            <p:nvSpPr>
              <p:cNvPr id="140" name="Freeform 1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1" name="Group 141"/>
            <p:cNvGrpSpPr/>
            <p:nvPr/>
          </p:nvGrpSpPr>
          <p:grpSpPr>
            <a:xfrm>
              <a:off x="16740487" y="3724855"/>
              <a:ext cx="82785" cy="82785"/>
              <a:chOff x="0" y="0"/>
              <a:chExt cx="6350000" cy="6350000"/>
            </a:xfrm>
          </p:grpSpPr>
          <p:sp>
            <p:nvSpPr>
              <p:cNvPr id="142" name="Freeform 1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3" name="Group 143"/>
            <p:cNvGrpSpPr/>
            <p:nvPr/>
          </p:nvGrpSpPr>
          <p:grpSpPr>
            <a:xfrm>
              <a:off x="16740487" y="10105340"/>
              <a:ext cx="82785" cy="82785"/>
              <a:chOff x="0" y="0"/>
              <a:chExt cx="6350000" cy="6350000"/>
            </a:xfrm>
          </p:grpSpPr>
          <p:sp>
            <p:nvSpPr>
              <p:cNvPr id="144" name="Freeform 1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5" name="Group 145"/>
            <p:cNvGrpSpPr/>
            <p:nvPr/>
          </p:nvGrpSpPr>
          <p:grpSpPr>
            <a:xfrm>
              <a:off x="19927867" y="537155"/>
              <a:ext cx="82785" cy="82785"/>
              <a:chOff x="0" y="0"/>
              <a:chExt cx="6350000" cy="6350000"/>
            </a:xfrm>
          </p:grpSpPr>
          <p:sp>
            <p:nvSpPr>
              <p:cNvPr id="146" name="Freeform 1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7" name="Group 147"/>
            <p:cNvGrpSpPr/>
            <p:nvPr/>
          </p:nvGrpSpPr>
          <p:grpSpPr>
            <a:xfrm>
              <a:off x="19927867" y="6917640"/>
              <a:ext cx="82785" cy="82785"/>
              <a:chOff x="0" y="0"/>
              <a:chExt cx="6350000" cy="6350000"/>
            </a:xfrm>
          </p:grpSpPr>
          <p:sp>
            <p:nvSpPr>
              <p:cNvPr id="148" name="Freeform 1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9" name="Group 149"/>
            <p:cNvGrpSpPr/>
            <p:nvPr/>
          </p:nvGrpSpPr>
          <p:grpSpPr>
            <a:xfrm>
              <a:off x="19927867" y="3724855"/>
              <a:ext cx="82785" cy="82785"/>
              <a:chOff x="0" y="0"/>
              <a:chExt cx="6350000" cy="6350000"/>
            </a:xfrm>
          </p:grpSpPr>
          <p:sp>
            <p:nvSpPr>
              <p:cNvPr id="150" name="Freeform 1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1" name="Group 151"/>
            <p:cNvGrpSpPr/>
            <p:nvPr/>
          </p:nvGrpSpPr>
          <p:grpSpPr>
            <a:xfrm>
              <a:off x="19927867" y="10105340"/>
              <a:ext cx="82785" cy="82785"/>
              <a:chOff x="0" y="0"/>
              <a:chExt cx="6350000" cy="6350000"/>
            </a:xfrm>
          </p:grpSpPr>
          <p:sp>
            <p:nvSpPr>
              <p:cNvPr id="152" name="Freeform 1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3" name="Group 153"/>
            <p:cNvGrpSpPr/>
            <p:nvPr/>
          </p:nvGrpSpPr>
          <p:grpSpPr>
            <a:xfrm>
              <a:off x="7039214" y="2155235"/>
              <a:ext cx="82785" cy="82785"/>
              <a:chOff x="0" y="0"/>
              <a:chExt cx="6350000" cy="6350000"/>
            </a:xfrm>
          </p:grpSpPr>
          <p:sp>
            <p:nvSpPr>
              <p:cNvPr id="154" name="Freeform 1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5" name="Group 155"/>
            <p:cNvGrpSpPr/>
            <p:nvPr/>
          </p:nvGrpSpPr>
          <p:grpSpPr>
            <a:xfrm>
              <a:off x="7039214" y="8535719"/>
              <a:ext cx="82785" cy="82785"/>
              <a:chOff x="0" y="0"/>
              <a:chExt cx="6350000" cy="6350000"/>
            </a:xfrm>
          </p:grpSpPr>
          <p:sp>
            <p:nvSpPr>
              <p:cNvPr id="156" name="Freeform 1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7" name="Group 157"/>
            <p:cNvGrpSpPr/>
            <p:nvPr/>
          </p:nvGrpSpPr>
          <p:grpSpPr>
            <a:xfrm>
              <a:off x="7039214" y="5342935"/>
              <a:ext cx="82785" cy="82785"/>
              <a:chOff x="0" y="0"/>
              <a:chExt cx="6350000" cy="6350000"/>
            </a:xfrm>
          </p:grpSpPr>
          <p:sp>
            <p:nvSpPr>
              <p:cNvPr id="158" name="Freeform 1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9" name="Group 159"/>
            <p:cNvGrpSpPr/>
            <p:nvPr/>
          </p:nvGrpSpPr>
          <p:grpSpPr>
            <a:xfrm>
              <a:off x="16740487" y="2155235"/>
              <a:ext cx="82785" cy="82785"/>
              <a:chOff x="0" y="0"/>
              <a:chExt cx="6350000" cy="6350000"/>
            </a:xfrm>
          </p:grpSpPr>
          <p:sp>
            <p:nvSpPr>
              <p:cNvPr id="160" name="Freeform 1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1" name="Group 161"/>
            <p:cNvGrpSpPr/>
            <p:nvPr/>
          </p:nvGrpSpPr>
          <p:grpSpPr>
            <a:xfrm>
              <a:off x="16740487" y="8535719"/>
              <a:ext cx="82785" cy="82785"/>
              <a:chOff x="0" y="0"/>
              <a:chExt cx="6350000" cy="6350000"/>
            </a:xfrm>
          </p:grpSpPr>
          <p:sp>
            <p:nvSpPr>
              <p:cNvPr id="162" name="Freeform 1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3" name="Group 163"/>
            <p:cNvGrpSpPr/>
            <p:nvPr/>
          </p:nvGrpSpPr>
          <p:grpSpPr>
            <a:xfrm>
              <a:off x="16740487" y="5342935"/>
              <a:ext cx="82785" cy="82785"/>
              <a:chOff x="0" y="0"/>
              <a:chExt cx="6350000" cy="6350000"/>
            </a:xfrm>
          </p:grpSpPr>
          <p:sp>
            <p:nvSpPr>
              <p:cNvPr id="164" name="Freeform 1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5" name="Group 165"/>
            <p:cNvGrpSpPr/>
            <p:nvPr/>
          </p:nvGrpSpPr>
          <p:grpSpPr>
            <a:xfrm>
              <a:off x="19927867" y="2155235"/>
              <a:ext cx="82785" cy="82785"/>
              <a:chOff x="0" y="0"/>
              <a:chExt cx="6350000" cy="6350000"/>
            </a:xfrm>
          </p:grpSpPr>
          <p:sp>
            <p:nvSpPr>
              <p:cNvPr id="166" name="Freeform 1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7" name="Group 167"/>
            <p:cNvGrpSpPr/>
            <p:nvPr/>
          </p:nvGrpSpPr>
          <p:grpSpPr>
            <a:xfrm>
              <a:off x="19927867" y="8535719"/>
              <a:ext cx="82785" cy="82785"/>
              <a:chOff x="0" y="0"/>
              <a:chExt cx="6350000" cy="6350000"/>
            </a:xfrm>
          </p:grpSpPr>
          <p:sp>
            <p:nvSpPr>
              <p:cNvPr id="168" name="Freeform 1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9" name="Group 169"/>
            <p:cNvGrpSpPr/>
            <p:nvPr/>
          </p:nvGrpSpPr>
          <p:grpSpPr>
            <a:xfrm>
              <a:off x="19927867" y="5342935"/>
              <a:ext cx="82785" cy="82785"/>
              <a:chOff x="0" y="0"/>
              <a:chExt cx="6350000" cy="6350000"/>
            </a:xfrm>
          </p:grpSpPr>
          <p:sp>
            <p:nvSpPr>
              <p:cNvPr id="170" name="Freeform 1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1" name="Group 171"/>
            <p:cNvGrpSpPr/>
            <p:nvPr/>
          </p:nvGrpSpPr>
          <p:grpSpPr>
            <a:xfrm>
              <a:off x="3792930" y="537155"/>
              <a:ext cx="82785" cy="82785"/>
              <a:chOff x="0" y="0"/>
              <a:chExt cx="6350000" cy="6350000"/>
            </a:xfrm>
          </p:grpSpPr>
          <p:sp>
            <p:nvSpPr>
              <p:cNvPr id="172" name="Freeform 1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3" name="Group 173"/>
            <p:cNvGrpSpPr/>
            <p:nvPr/>
          </p:nvGrpSpPr>
          <p:grpSpPr>
            <a:xfrm>
              <a:off x="3792930" y="6917640"/>
              <a:ext cx="82785" cy="82785"/>
              <a:chOff x="0" y="0"/>
              <a:chExt cx="6350000" cy="6350000"/>
            </a:xfrm>
          </p:grpSpPr>
          <p:sp>
            <p:nvSpPr>
              <p:cNvPr id="174" name="Freeform 1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5" name="Group 175"/>
            <p:cNvGrpSpPr/>
            <p:nvPr/>
          </p:nvGrpSpPr>
          <p:grpSpPr>
            <a:xfrm>
              <a:off x="3792930" y="3724855"/>
              <a:ext cx="82785" cy="82785"/>
              <a:chOff x="0" y="0"/>
              <a:chExt cx="6350000" cy="6350000"/>
            </a:xfrm>
          </p:grpSpPr>
          <p:sp>
            <p:nvSpPr>
              <p:cNvPr id="176" name="Freeform 1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7" name="Group 177"/>
            <p:cNvGrpSpPr/>
            <p:nvPr/>
          </p:nvGrpSpPr>
          <p:grpSpPr>
            <a:xfrm>
              <a:off x="3792930" y="10105340"/>
              <a:ext cx="82785" cy="82785"/>
              <a:chOff x="0" y="0"/>
              <a:chExt cx="6350000" cy="6350000"/>
            </a:xfrm>
          </p:grpSpPr>
          <p:sp>
            <p:nvSpPr>
              <p:cNvPr id="178" name="Freeform 1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9" name="Group 179"/>
            <p:cNvGrpSpPr/>
            <p:nvPr/>
          </p:nvGrpSpPr>
          <p:grpSpPr>
            <a:xfrm>
              <a:off x="13494203" y="537155"/>
              <a:ext cx="82785" cy="82785"/>
              <a:chOff x="0" y="0"/>
              <a:chExt cx="6350000" cy="6350000"/>
            </a:xfrm>
          </p:grpSpPr>
          <p:sp>
            <p:nvSpPr>
              <p:cNvPr id="180" name="Freeform 1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1" name="Group 181"/>
            <p:cNvGrpSpPr/>
            <p:nvPr/>
          </p:nvGrpSpPr>
          <p:grpSpPr>
            <a:xfrm>
              <a:off x="13494203" y="6917640"/>
              <a:ext cx="82785" cy="82785"/>
              <a:chOff x="0" y="0"/>
              <a:chExt cx="6350000" cy="6350000"/>
            </a:xfrm>
          </p:grpSpPr>
          <p:sp>
            <p:nvSpPr>
              <p:cNvPr id="182" name="Freeform 1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3" name="Group 183"/>
            <p:cNvGrpSpPr/>
            <p:nvPr/>
          </p:nvGrpSpPr>
          <p:grpSpPr>
            <a:xfrm>
              <a:off x="13494203" y="3724855"/>
              <a:ext cx="82785" cy="82785"/>
              <a:chOff x="0" y="0"/>
              <a:chExt cx="6350000" cy="6350000"/>
            </a:xfrm>
          </p:grpSpPr>
          <p:sp>
            <p:nvSpPr>
              <p:cNvPr id="184" name="Freeform 1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5" name="Group 185"/>
            <p:cNvGrpSpPr/>
            <p:nvPr/>
          </p:nvGrpSpPr>
          <p:grpSpPr>
            <a:xfrm>
              <a:off x="13494203" y="10105340"/>
              <a:ext cx="82785" cy="82785"/>
              <a:chOff x="0" y="0"/>
              <a:chExt cx="6350000" cy="6350000"/>
            </a:xfrm>
          </p:grpSpPr>
          <p:sp>
            <p:nvSpPr>
              <p:cNvPr id="186" name="Freeform 1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7" name="Group 187"/>
            <p:cNvGrpSpPr/>
            <p:nvPr/>
          </p:nvGrpSpPr>
          <p:grpSpPr>
            <a:xfrm>
              <a:off x="3792930" y="2155235"/>
              <a:ext cx="82785" cy="82785"/>
              <a:chOff x="0" y="0"/>
              <a:chExt cx="6350000" cy="6350000"/>
            </a:xfrm>
          </p:grpSpPr>
          <p:sp>
            <p:nvSpPr>
              <p:cNvPr id="188" name="Freeform 1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9" name="Group 189"/>
            <p:cNvGrpSpPr/>
            <p:nvPr/>
          </p:nvGrpSpPr>
          <p:grpSpPr>
            <a:xfrm>
              <a:off x="3792930" y="8535719"/>
              <a:ext cx="82785" cy="82785"/>
              <a:chOff x="0" y="0"/>
              <a:chExt cx="6350000" cy="6350000"/>
            </a:xfrm>
          </p:grpSpPr>
          <p:sp>
            <p:nvSpPr>
              <p:cNvPr id="190" name="Freeform 1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1" name="Group 191"/>
            <p:cNvGrpSpPr/>
            <p:nvPr/>
          </p:nvGrpSpPr>
          <p:grpSpPr>
            <a:xfrm>
              <a:off x="3792930" y="5342935"/>
              <a:ext cx="82785" cy="82785"/>
              <a:chOff x="0" y="0"/>
              <a:chExt cx="6350000" cy="6350000"/>
            </a:xfrm>
          </p:grpSpPr>
          <p:sp>
            <p:nvSpPr>
              <p:cNvPr id="192" name="Freeform 1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3" name="Group 193"/>
            <p:cNvGrpSpPr/>
            <p:nvPr/>
          </p:nvGrpSpPr>
          <p:grpSpPr>
            <a:xfrm>
              <a:off x="13494203" y="2155235"/>
              <a:ext cx="82785" cy="82785"/>
              <a:chOff x="0" y="0"/>
              <a:chExt cx="6350000" cy="6350000"/>
            </a:xfrm>
          </p:grpSpPr>
          <p:sp>
            <p:nvSpPr>
              <p:cNvPr id="194" name="Freeform 1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5" name="Group 195"/>
            <p:cNvGrpSpPr/>
            <p:nvPr/>
          </p:nvGrpSpPr>
          <p:grpSpPr>
            <a:xfrm>
              <a:off x="13494203" y="8535719"/>
              <a:ext cx="82785" cy="82785"/>
              <a:chOff x="0" y="0"/>
              <a:chExt cx="6350000" cy="6350000"/>
            </a:xfrm>
          </p:grpSpPr>
          <p:sp>
            <p:nvSpPr>
              <p:cNvPr id="196" name="Freeform 1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7" name="Group 197"/>
            <p:cNvGrpSpPr/>
            <p:nvPr/>
          </p:nvGrpSpPr>
          <p:grpSpPr>
            <a:xfrm>
              <a:off x="13494203" y="5342935"/>
              <a:ext cx="82785" cy="82785"/>
              <a:chOff x="0" y="0"/>
              <a:chExt cx="6350000" cy="6350000"/>
            </a:xfrm>
          </p:grpSpPr>
          <p:sp>
            <p:nvSpPr>
              <p:cNvPr id="198" name="Freeform 1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9" name="Group 199"/>
            <p:cNvGrpSpPr/>
            <p:nvPr/>
          </p:nvGrpSpPr>
          <p:grpSpPr>
            <a:xfrm>
              <a:off x="1084926" y="1075351"/>
              <a:ext cx="82785" cy="82785"/>
              <a:chOff x="0" y="0"/>
              <a:chExt cx="6350000" cy="6350000"/>
            </a:xfrm>
          </p:grpSpPr>
          <p:sp>
            <p:nvSpPr>
              <p:cNvPr id="200" name="Freeform 2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1" name="Group 201"/>
            <p:cNvGrpSpPr/>
            <p:nvPr/>
          </p:nvGrpSpPr>
          <p:grpSpPr>
            <a:xfrm>
              <a:off x="1084926" y="7455836"/>
              <a:ext cx="82785" cy="82785"/>
              <a:chOff x="0" y="0"/>
              <a:chExt cx="6350000" cy="6350000"/>
            </a:xfrm>
          </p:grpSpPr>
          <p:sp>
            <p:nvSpPr>
              <p:cNvPr id="202" name="Freeform 2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3" name="Group 203"/>
            <p:cNvGrpSpPr/>
            <p:nvPr/>
          </p:nvGrpSpPr>
          <p:grpSpPr>
            <a:xfrm>
              <a:off x="1084926" y="4263051"/>
              <a:ext cx="82785" cy="82785"/>
              <a:chOff x="0" y="0"/>
              <a:chExt cx="6350000" cy="6350000"/>
            </a:xfrm>
          </p:grpSpPr>
          <p:sp>
            <p:nvSpPr>
              <p:cNvPr id="204" name="Freeform 2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5" name="Group 205"/>
            <p:cNvGrpSpPr/>
            <p:nvPr/>
          </p:nvGrpSpPr>
          <p:grpSpPr>
            <a:xfrm>
              <a:off x="1084926" y="10643536"/>
              <a:ext cx="82785" cy="82785"/>
              <a:chOff x="0" y="0"/>
              <a:chExt cx="6350000" cy="6350000"/>
            </a:xfrm>
          </p:grpSpPr>
          <p:sp>
            <p:nvSpPr>
              <p:cNvPr id="206" name="Freeform 2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7" name="Group 207"/>
            <p:cNvGrpSpPr/>
            <p:nvPr/>
          </p:nvGrpSpPr>
          <p:grpSpPr>
            <a:xfrm>
              <a:off x="10786198" y="1075351"/>
              <a:ext cx="82785" cy="82785"/>
              <a:chOff x="0" y="0"/>
              <a:chExt cx="6350000" cy="6350000"/>
            </a:xfrm>
          </p:grpSpPr>
          <p:sp>
            <p:nvSpPr>
              <p:cNvPr id="208" name="Freeform 2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9" name="Group 209"/>
            <p:cNvGrpSpPr/>
            <p:nvPr/>
          </p:nvGrpSpPr>
          <p:grpSpPr>
            <a:xfrm>
              <a:off x="10786198" y="7455836"/>
              <a:ext cx="82785" cy="82785"/>
              <a:chOff x="0" y="0"/>
              <a:chExt cx="6350000" cy="6350000"/>
            </a:xfrm>
          </p:grpSpPr>
          <p:sp>
            <p:nvSpPr>
              <p:cNvPr id="210" name="Freeform 2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1" name="Group 211"/>
            <p:cNvGrpSpPr/>
            <p:nvPr/>
          </p:nvGrpSpPr>
          <p:grpSpPr>
            <a:xfrm>
              <a:off x="10786198" y="4263051"/>
              <a:ext cx="82785" cy="82785"/>
              <a:chOff x="0" y="0"/>
              <a:chExt cx="6350000" cy="6350000"/>
            </a:xfrm>
          </p:grpSpPr>
          <p:sp>
            <p:nvSpPr>
              <p:cNvPr id="212" name="Freeform 2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3" name="Group 213"/>
            <p:cNvGrpSpPr/>
            <p:nvPr/>
          </p:nvGrpSpPr>
          <p:grpSpPr>
            <a:xfrm>
              <a:off x="10786198" y="10643536"/>
              <a:ext cx="82785" cy="82785"/>
              <a:chOff x="0" y="0"/>
              <a:chExt cx="6350000" cy="6350000"/>
            </a:xfrm>
          </p:grpSpPr>
          <p:sp>
            <p:nvSpPr>
              <p:cNvPr id="214" name="Freeform 2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5" name="Group 215"/>
            <p:cNvGrpSpPr/>
            <p:nvPr/>
          </p:nvGrpSpPr>
          <p:grpSpPr>
            <a:xfrm>
              <a:off x="1084926" y="2693431"/>
              <a:ext cx="82785" cy="82785"/>
              <a:chOff x="0" y="0"/>
              <a:chExt cx="6350000" cy="6350000"/>
            </a:xfrm>
          </p:grpSpPr>
          <p:sp>
            <p:nvSpPr>
              <p:cNvPr id="216" name="Freeform 2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7" name="Group 217"/>
            <p:cNvGrpSpPr/>
            <p:nvPr/>
          </p:nvGrpSpPr>
          <p:grpSpPr>
            <a:xfrm>
              <a:off x="1084926" y="9073915"/>
              <a:ext cx="82785" cy="82785"/>
              <a:chOff x="0" y="0"/>
              <a:chExt cx="6350000" cy="6350000"/>
            </a:xfrm>
          </p:grpSpPr>
          <p:sp>
            <p:nvSpPr>
              <p:cNvPr id="218" name="Freeform 2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9" name="Group 219"/>
            <p:cNvGrpSpPr/>
            <p:nvPr/>
          </p:nvGrpSpPr>
          <p:grpSpPr>
            <a:xfrm>
              <a:off x="1084926" y="5881131"/>
              <a:ext cx="82785" cy="82785"/>
              <a:chOff x="0" y="0"/>
              <a:chExt cx="6350000" cy="6350000"/>
            </a:xfrm>
          </p:grpSpPr>
          <p:sp>
            <p:nvSpPr>
              <p:cNvPr id="220" name="Freeform 2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1" name="Group 221"/>
            <p:cNvGrpSpPr/>
            <p:nvPr/>
          </p:nvGrpSpPr>
          <p:grpSpPr>
            <a:xfrm>
              <a:off x="10786198" y="2693431"/>
              <a:ext cx="82785" cy="82785"/>
              <a:chOff x="0" y="0"/>
              <a:chExt cx="6350000" cy="6350000"/>
            </a:xfrm>
          </p:grpSpPr>
          <p:sp>
            <p:nvSpPr>
              <p:cNvPr id="222" name="Freeform 2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3" name="Group 223"/>
            <p:cNvGrpSpPr/>
            <p:nvPr/>
          </p:nvGrpSpPr>
          <p:grpSpPr>
            <a:xfrm>
              <a:off x="10786198" y="9073915"/>
              <a:ext cx="82785" cy="82785"/>
              <a:chOff x="0" y="0"/>
              <a:chExt cx="6350000" cy="6350000"/>
            </a:xfrm>
          </p:grpSpPr>
          <p:sp>
            <p:nvSpPr>
              <p:cNvPr id="224" name="Freeform 2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5" name="Group 225"/>
            <p:cNvGrpSpPr/>
            <p:nvPr/>
          </p:nvGrpSpPr>
          <p:grpSpPr>
            <a:xfrm>
              <a:off x="10786198" y="5881131"/>
              <a:ext cx="82785" cy="82785"/>
              <a:chOff x="0" y="0"/>
              <a:chExt cx="6350000" cy="6350000"/>
            </a:xfrm>
          </p:grpSpPr>
          <p:sp>
            <p:nvSpPr>
              <p:cNvPr id="226" name="Freeform 2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7" name="Group 227"/>
            <p:cNvGrpSpPr/>
            <p:nvPr/>
          </p:nvGrpSpPr>
          <p:grpSpPr>
            <a:xfrm>
              <a:off x="7579075" y="1075351"/>
              <a:ext cx="82785" cy="82785"/>
              <a:chOff x="0" y="0"/>
              <a:chExt cx="6350000" cy="6350000"/>
            </a:xfrm>
          </p:grpSpPr>
          <p:sp>
            <p:nvSpPr>
              <p:cNvPr id="228" name="Freeform 2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9" name="Group 229"/>
            <p:cNvGrpSpPr/>
            <p:nvPr/>
          </p:nvGrpSpPr>
          <p:grpSpPr>
            <a:xfrm>
              <a:off x="7579075" y="7455836"/>
              <a:ext cx="82785" cy="82785"/>
              <a:chOff x="0" y="0"/>
              <a:chExt cx="6350000" cy="6350000"/>
            </a:xfrm>
          </p:grpSpPr>
          <p:sp>
            <p:nvSpPr>
              <p:cNvPr id="230" name="Freeform 2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1" name="Group 231"/>
            <p:cNvGrpSpPr/>
            <p:nvPr/>
          </p:nvGrpSpPr>
          <p:grpSpPr>
            <a:xfrm>
              <a:off x="7579075" y="4263051"/>
              <a:ext cx="82785" cy="82785"/>
              <a:chOff x="0" y="0"/>
              <a:chExt cx="6350000" cy="6350000"/>
            </a:xfrm>
          </p:grpSpPr>
          <p:sp>
            <p:nvSpPr>
              <p:cNvPr id="232" name="Freeform 2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3" name="Group 233"/>
            <p:cNvGrpSpPr/>
            <p:nvPr/>
          </p:nvGrpSpPr>
          <p:grpSpPr>
            <a:xfrm>
              <a:off x="7579075" y="10643536"/>
              <a:ext cx="82785" cy="82785"/>
              <a:chOff x="0" y="0"/>
              <a:chExt cx="6350000" cy="6350000"/>
            </a:xfrm>
          </p:grpSpPr>
          <p:sp>
            <p:nvSpPr>
              <p:cNvPr id="234" name="Freeform 2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5" name="Group 235"/>
            <p:cNvGrpSpPr/>
            <p:nvPr/>
          </p:nvGrpSpPr>
          <p:grpSpPr>
            <a:xfrm>
              <a:off x="17280347" y="1075351"/>
              <a:ext cx="82785" cy="82785"/>
              <a:chOff x="0" y="0"/>
              <a:chExt cx="6350000" cy="6350000"/>
            </a:xfrm>
          </p:grpSpPr>
          <p:sp>
            <p:nvSpPr>
              <p:cNvPr id="236" name="Freeform 2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7" name="Group 237"/>
            <p:cNvGrpSpPr/>
            <p:nvPr/>
          </p:nvGrpSpPr>
          <p:grpSpPr>
            <a:xfrm>
              <a:off x="17280347" y="7455836"/>
              <a:ext cx="82785" cy="82785"/>
              <a:chOff x="0" y="0"/>
              <a:chExt cx="6350000" cy="6350000"/>
            </a:xfrm>
          </p:grpSpPr>
          <p:sp>
            <p:nvSpPr>
              <p:cNvPr id="238" name="Freeform 2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9" name="Group 239"/>
            <p:cNvGrpSpPr/>
            <p:nvPr/>
          </p:nvGrpSpPr>
          <p:grpSpPr>
            <a:xfrm>
              <a:off x="17280347" y="4263051"/>
              <a:ext cx="82785" cy="82785"/>
              <a:chOff x="0" y="0"/>
              <a:chExt cx="6350000" cy="6350000"/>
            </a:xfrm>
          </p:grpSpPr>
          <p:sp>
            <p:nvSpPr>
              <p:cNvPr id="240" name="Freeform 2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1" name="Group 241"/>
            <p:cNvGrpSpPr/>
            <p:nvPr/>
          </p:nvGrpSpPr>
          <p:grpSpPr>
            <a:xfrm>
              <a:off x="17280347" y="10643536"/>
              <a:ext cx="82785" cy="82785"/>
              <a:chOff x="0" y="0"/>
              <a:chExt cx="6350000" cy="6350000"/>
            </a:xfrm>
          </p:grpSpPr>
          <p:sp>
            <p:nvSpPr>
              <p:cNvPr id="242" name="Freeform 2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3" name="Group 243"/>
            <p:cNvGrpSpPr/>
            <p:nvPr/>
          </p:nvGrpSpPr>
          <p:grpSpPr>
            <a:xfrm>
              <a:off x="20467728" y="1075351"/>
              <a:ext cx="82785" cy="82785"/>
              <a:chOff x="0" y="0"/>
              <a:chExt cx="6350000" cy="6350000"/>
            </a:xfrm>
          </p:grpSpPr>
          <p:sp>
            <p:nvSpPr>
              <p:cNvPr id="244" name="Freeform 2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5" name="Group 245"/>
            <p:cNvGrpSpPr/>
            <p:nvPr/>
          </p:nvGrpSpPr>
          <p:grpSpPr>
            <a:xfrm>
              <a:off x="20467728" y="7455836"/>
              <a:ext cx="82785" cy="82785"/>
              <a:chOff x="0" y="0"/>
              <a:chExt cx="6350000" cy="6350000"/>
            </a:xfrm>
          </p:grpSpPr>
          <p:sp>
            <p:nvSpPr>
              <p:cNvPr id="246" name="Freeform 2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7" name="Group 247"/>
            <p:cNvGrpSpPr/>
            <p:nvPr/>
          </p:nvGrpSpPr>
          <p:grpSpPr>
            <a:xfrm>
              <a:off x="20467728" y="4263051"/>
              <a:ext cx="82785" cy="82785"/>
              <a:chOff x="0" y="0"/>
              <a:chExt cx="6350000" cy="6350000"/>
            </a:xfrm>
          </p:grpSpPr>
          <p:sp>
            <p:nvSpPr>
              <p:cNvPr id="248" name="Freeform 2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9" name="Group 249"/>
            <p:cNvGrpSpPr/>
            <p:nvPr/>
          </p:nvGrpSpPr>
          <p:grpSpPr>
            <a:xfrm>
              <a:off x="20467728" y="10643536"/>
              <a:ext cx="82785" cy="82785"/>
              <a:chOff x="0" y="0"/>
              <a:chExt cx="6350000" cy="6350000"/>
            </a:xfrm>
          </p:grpSpPr>
          <p:sp>
            <p:nvSpPr>
              <p:cNvPr id="250" name="Freeform 2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1" name="Group 251"/>
            <p:cNvGrpSpPr/>
            <p:nvPr/>
          </p:nvGrpSpPr>
          <p:grpSpPr>
            <a:xfrm>
              <a:off x="7579075" y="2693431"/>
              <a:ext cx="82785" cy="82785"/>
              <a:chOff x="0" y="0"/>
              <a:chExt cx="6350000" cy="6350000"/>
            </a:xfrm>
          </p:grpSpPr>
          <p:sp>
            <p:nvSpPr>
              <p:cNvPr id="252" name="Freeform 2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3" name="Group 253"/>
            <p:cNvGrpSpPr/>
            <p:nvPr/>
          </p:nvGrpSpPr>
          <p:grpSpPr>
            <a:xfrm>
              <a:off x="7579075" y="9073915"/>
              <a:ext cx="82785" cy="82785"/>
              <a:chOff x="0" y="0"/>
              <a:chExt cx="6350000" cy="6350000"/>
            </a:xfrm>
          </p:grpSpPr>
          <p:sp>
            <p:nvSpPr>
              <p:cNvPr id="254" name="Freeform 2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5" name="Group 255"/>
            <p:cNvGrpSpPr/>
            <p:nvPr/>
          </p:nvGrpSpPr>
          <p:grpSpPr>
            <a:xfrm>
              <a:off x="7579075" y="5881131"/>
              <a:ext cx="82785" cy="82785"/>
              <a:chOff x="0" y="0"/>
              <a:chExt cx="6350000" cy="6350000"/>
            </a:xfrm>
          </p:grpSpPr>
          <p:sp>
            <p:nvSpPr>
              <p:cNvPr id="256" name="Freeform 2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7" name="Group 257"/>
            <p:cNvGrpSpPr/>
            <p:nvPr/>
          </p:nvGrpSpPr>
          <p:grpSpPr>
            <a:xfrm>
              <a:off x="17280347" y="2693431"/>
              <a:ext cx="82785" cy="82785"/>
              <a:chOff x="0" y="0"/>
              <a:chExt cx="6350000" cy="6350000"/>
            </a:xfrm>
          </p:grpSpPr>
          <p:sp>
            <p:nvSpPr>
              <p:cNvPr id="258" name="Freeform 2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9" name="Group 259"/>
            <p:cNvGrpSpPr/>
            <p:nvPr/>
          </p:nvGrpSpPr>
          <p:grpSpPr>
            <a:xfrm>
              <a:off x="17280347" y="9073915"/>
              <a:ext cx="82785" cy="82785"/>
              <a:chOff x="0" y="0"/>
              <a:chExt cx="6350000" cy="6350000"/>
            </a:xfrm>
          </p:grpSpPr>
          <p:sp>
            <p:nvSpPr>
              <p:cNvPr id="260" name="Freeform 2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1" name="Group 261"/>
            <p:cNvGrpSpPr/>
            <p:nvPr/>
          </p:nvGrpSpPr>
          <p:grpSpPr>
            <a:xfrm>
              <a:off x="17280347" y="5881131"/>
              <a:ext cx="82785" cy="82785"/>
              <a:chOff x="0" y="0"/>
              <a:chExt cx="6350000" cy="6350000"/>
            </a:xfrm>
          </p:grpSpPr>
          <p:sp>
            <p:nvSpPr>
              <p:cNvPr id="262" name="Freeform 2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3" name="Group 263"/>
            <p:cNvGrpSpPr/>
            <p:nvPr/>
          </p:nvGrpSpPr>
          <p:grpSpPr>
            <a:xfrm>
              <a:off x="20467728" y="2693431"/>
              <a:ext cx="82785" cy="82785"/>
              <a:chOff x="0" y="0"/>
              <a:chExt cx="6350000" cy="6350000"/>
            </a:xfrm>
          </p:grpSpPr>
          <p:sp>
            <p:nvSpPr>
              <p:cNvPr id="264" name="Freeform 2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5" name="Group 265"/>
            <p:cNvGrpSpPr/>
            <p:nvPr/>
          </p:nvGrpSpPr>
          <p:grpSpPr>
            <a:xfrm>
              <a:off x="20467728" y="9073915"/>
              <a:ext cx="82785" cy="82785"/>
              <a:chOff x="0" y="0"/>
              <a:chExt cx="6350000" cy="6350000"/>
            </a:xfrm>
          </p:grpSpPr>
          <p:sp>
            <p:nvSpPr>
              <p:cNvPr id="266" name="Freeform 2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7" name="Group 267"/>
            <p:cNvGrpSpPr/>
            <p:nvPr/>
          </p:nvGrpSpPr>
          <p:grpSpPr>
            <a:xfrm>
              <a:off x="20467728" y="5881131"/>
              <a:ext cx="82785" cy="82785"/>
              <a:chOff x="0" y="0"/>
              <a:chExt cx="6350000" cy="6350000"/>
            </a:xfrm>
          </p:grpSpPr>
          <p:sp>
            <p:nvSpPr>
              <p:cNvPr id="268" name="Freeform 2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9" name="Group 269"/>
            <p:cNvGrpSpPr/>
            <p:nvPr/>
          </p:nvGrpSpPr>
          <p:grpSpPr>
            <a:xfrm>
              <a:off x="4332791" y="1075351"/>
              <a:ext cx="82785" cy="82785"/>
              <a:chOff x="0" y="0"/>
              <a:chExt cx="6350000" cy="6350000"/>
            </a:xfrm>
          </p:grpSpPr>
          <p:sp>
            <p:nvSpPr>
              <p:cNvPr id="270" name="Freeform 2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1" name="Group 271"/>
            <p:cNvGrpSpPr/>
            <p:nvPr/>
          </p:nvGrpSpPr>
          <p:grpSpPr>
            <a:xfrm>
              <a:off x="4332791" y="7455836"/>
              <a:ext cx="82785" cy="82785"/>
              <a:chOff x="0" y="0"/>
              <a:chExt cx="6350000" cy="6350000"/>
            </a:xfrm>
          </p:grpSpPr>
          <p:sp>
            <p:nvSpPr>
              <p:cNvPr id="272" name="Freeform 2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3" name="Group 273"/>
            <p:cNvGrpSpPr/>
            <p:nvPr/>
          </p:nvGrpSpPr>
          <p:grpSpPr>
            <a:xfrm>
              <a:off x="4332791" y="4263051"/>
              <a:ext cx="82785" cy="82785"/>
              <a:chOff x="0" y="0"/>
              <a:chExt cx="6350000" cy="6350000"/>
            </a:xfrm>
          </p:grpSpPr>
          <p:sp>
            <p:nvSpPr>
              <p:cNvPr id="274" name="Freeform 2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5" name="Group 275"/>
            <p:cNvGrpSpPr/>
            <p:nvPr/>
          </p:nvGrpSpPr>
          <p:grpSpPr>
            <a:xfrm>
              <a:off x="4332791" y="10643536"/>
              <a:ext cx="82785" cy="82785"/>
              <a:chOff x="0" y="0"/>
              <a:chExt cx="6350000" cy="6350000"/>
            </a:xfrm>
          </p:grpSpPr>
          <p:sp>
            <p:nvSpPr>
              <p:cNvPr id="276" name="Freeform 2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7" name="Group 277"/>
            <p:cNvGrpSpPr/>
            <p:nvPr/>
          </p:nvGrpSpPr>
          <p:grpSpPr>
            <a:xfrm>
              <a:off x="14034063" y="1075351"/>
              <a:ext cx="82785" cy="82785"/>
              <a:chOff x="0" y="0"/>
              <a:chExt cx="6350000" cy="6350000"/>
            </a:xfrm>
          </p:grpSpPr>
          <p:sp>
            <p:nvSpPr>
              <p:cNvPr id="278" name="Freeform 2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9" name="Group 279"/>
            <p:cNvGrpSpPr/>
            <p:nvPr/>
          </p:nvGrpSpPr>
          <p:grpSpPr>
            <a:xfrm>
              <a:off x="14034063" y="7455836"/>
              <a:ext cx="82785" cy="82785"/>
              <a:chOff x="0" y="0"/>
              <a:chExt cx="6350000" cy="6350000"/>
            </a:xfrm>
          </p:grpSpPr>
          <p:sp>
            <p:nvSpPr>
              <p:cNvPr id="280" name="Freeform 2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1" name="Group 281"/>
            <p:cNvGrpSpPr/>
            <p:nvPr/>
          </p:nvGrpSpPr>
          <p:grpSpPr>
            <a:xfrm>
              <a:off x="14034063" y="4263051"/>
              <a:ext cx="82785" cy="82785"/>
              <a:chOff x="0" y="0"/>
              <a:chExt cx="6350000" cy="6350000"/>
            </a:xfrm>
          </p:grpSpPr>
          <p:sp>
            <p:nvSpPr>
              <p:cNvPr id="282" name="Freeform 2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3" name="Group 283"/>
            <p:cNvGrpSpPr/>
            <p:nvPr/>
          </p:nvGrpSpPr>
          <p:grpSpPr>
            <a:xfrm>
              <a:off x="14034063" y="10643536"/>
              <a:ext cx="82785" cy="82785"/>
              <a:chOff x="0" y="0"/>
              <a:chExt cx="6350000" cy="6350000"/>
            </a:xfrm>
          </p:grpSpPr>
          <p:sp>
            <p:nvSpPr>
              <p:cNvPr id="284" name="Freeform 2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5" name="Group 285"/>
            <p:cNvGrpSpPr/>
            <p:nvPr/>
          </p:nvGrpSpPr>
          <p:grpSpPr>
            <a:xfrm>
              <a:off x="4332791" y="2693431"/>
              <a:ext cx="82785" cy="82785"/>
              <a:chOff x="0" y="0"/>
              <a:chExt cx="6350000" cy="6350000"/>
            </a:xfrm>
          </p:grpSpPr>
          <p:sp>
            <p:nvSpPr>
              <p:cNvPr id="286" name="Freeform 2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7" name="Group 287"/>
            <p:cNvGrpSpPr/>
            <p:nvPr/>
          </p:nvGrpSpPr>
          <p:grpSpPr>
            <a:xfrm>
              <a:off x="4332791" y="9073915"/>
              <a:ext cx="82785" cy="82785"/>
              <a:chOff x="0" y="0"/>
              <a:chExt cx="6350000" cy="6350000"/>
            </a:xfrm>
          </p:grpSpPr>
          <p:sp>
            <p:nvSpPr>
              <p:cNvPr id="288" name="Freeform 2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9" name="Group 289"/>
            <p:cNvGrpSpPr/>
            <p:nvPr/>
          </p:nvGrpSpPr>
          <p:grpSpPr>
            <a:xfrm>
              <a:off x="4332791" y="5881131"/>
              <a:ext cx="82785" cy="82785"/>
              <a:chOff x="0" y="0"/>
              <a:chExt cx="6350000" cy="6350000"/>
            </a:xfrm>
          </p:grpSpPr>
          <p:sp>
            <p:nvSpPr>
              <p:cNvPr id="290" name="Freeform 2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1" name="Group 291"/>
            <p:cNvGrpSpPr/>
            <p:nvPr/>
          </p:nvGrpSpPr>
          <p:grpSpPr>
            <a:xfrm>
              <a:off x="14034063" y="2693431"/>
              <a:ext cx="82785" cy="82785"/>
              <a:chOff x="0" y="0"/>
              <a:chExt cx="6350000" cy="6350000"/>
            </a:xfrm>
          </p:grpSpPr>
          <p:sp>
            <p:nvSpPr>
              <p:cNvPr id="292" name="Freeform 2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3" name="Group 293"/>
            <p:cNvGrpSpPr/>
            <p:nvPr/>
          </p:nvGrpSpPr>
          <p:grpSpPr>
            <a:xfrm>
              <a:off x="14034063" y="9073915"/>
              <a:ext cx="82785" cy="82785"/>
              <a:chOff x="0" y="0"/>
              <a:chExt cx="6350000" cy="6350000"/>
            </a:xfrm>
          </p:grpSpPr>
          <p:sp>
            <p:nvSpPr>
              <p:cNvPr id="294" name="Freeform 2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5" name="Group 295"/>
            <p:cNvGrpSpPr/>
            <p:nvPr/>
          </p:nvGrpSpPr>
          <p:grpSpPr>
            <a:xfrm>
              <a:off x="14034063" y="5881131"/>
              <a:ext cx="82785" cy="82785"/>
              <a:chOff x="0" y="0"/>
              <a:chExt cx="6350000" cy="6350000"/>
            </a:xfrm>
          </p:grpSpPr>
          <p:sp>
            <p:nvSpPr>
              <p:cNvPr id="296" name="Freeform 2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7" name="Group 297"/>
            <p:cNvGrpSpPr/>
            <p:nvPr/>
          </p:nvGrpSpPr>
          <p:grpSpPr>
            <a:xfrm>
              <a:off x="1633891" y="0"/>
              <a:ext cx="82785" cy="82785"/>
              <a:chOff x="0" y="0"/>
              <a:chExt cx="6350000" cy="6350000"/>
            </a:xfrm>
          </p:grpSpPr>
          <p:sp>
            <p:nvSpPr>
              <p:cNvPr id="298" name="Freeform 2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9" name="Group 299"/>
            <p:cNvGrpSpPr/>
            <p:nvPr/>
          </p:nvGrpSpPr>
          <p:grpSpPr>
            <a:xfrm>
              <a:off x="1633891" y="6380485"/>
              <a:ext cx="82785" cy="82785"/>
              <a:chOff x="0" y="0"/>
              <a:chExt cx="6350000" cy="6350000"/>
            </a:xfrm>
          </p:grpSpPr>
          <p:sp>
            <p:nvSpPr>
              <p:cNvPr id="300" name="Freeform 3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1" name="Group 301"/>
            <p:cNvGrpSpPr/>
            <p:nvPr/>
          </p:nvGrpSpPr>
          <p:grpSpPr>
            <a:xfrm>
              <a:off x="1633891" y="3187700"/>
              <a:ext cx="82785" cy="82785"/>
              <a:chOff x="0" y="0"/>
              <a:chExt cx="6350000" cy="6350000"/>
            </a:xfrm>
          </p:grpSpPr>
          <p:sp>
            <p:nvSpPr>
              <p:cNvPr id="302" name="Freeform 3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3" name="Group 303"/>
            <p:cNvGrpSpPr/>
            <p:nvPr/>
          </p:nvGrpSpPr>
          <p:grpSpPr>
            <a:xfrm>
              <a:off x="1633891" y="9568185"/>
              <a:ext cx="82785" cy="82785"/>
              <a:chOff x="0" y="0"/>
              <a:chExt cx="6350000" cy="6350000"/>
            </a:xfrm>
          </p:grpSpPr>
          <p:sp>
            <p:nvSpPr>
              <p:cNvPr id="304" name="Freeform 3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5" name="Group 305"/>
            <p:cNvGrpSpPr/>
            <p:nvPr/>
          </p:nvGrpSpPr>
          <p:grpSpPr>
            <a:xfrm>
              <a:off x="11335164" y="0"/>
              <a:ext cx="82785" cy="82785"/>
              <a:chOff x="0" y="0"/>
              <a:chExt cx="6350000" cy="6350000"/>
            </a:xfrm>
          </p:grpSpPr>
          <p:sp>
            <p:nvSpPr>
              <p:cNvPr id="306" name="Freeform 3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7" name="Group 307"/>
            <p:cNvGrpSpPr/>
            <p:nvPr/>
          </p:nvGrpSpPr>
          <p:grpSpPr>
            <a:xfrm>
              <a:off x="11335164" y="6380485"/>
              <a:ext cx="82785" cy="82785"/>
              <a:chOff x="0" y="0"/>
              <a:chExt cx="6350000" cy="6350000"/>
            </a:xfrm>
          </p:grpSpPr>
          <p:sp>
            <p:nvSpPr>
              <p:cNvPr id="308" name="Freeform 3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9" name="Group 309"/>
            <p:cNvGrpSpPr/>
            <p:nvPr/>
          </p:nvGrpSpPr>
          <p:grpSpPr>
            <a:xfrm>
              <a:off x="11335164" y="3187700"/>
              <a:ext cx="82785" cy="82785"/>
              <a:chOff x="0" y="0"/>
              <a:chExt cx="6350000" cy="6350000"/>
            </a:xfrm>
          </p:grpSpPr>
          <p:sp>
            <p:nvSpPr>
              <p:cNvPr id="310" name="Freeform 3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1" name="Group 311"/>
            <p:cNvGrpSpPr/>
            <p:nvPr/>
          </p:nvGrpSpPr>
          <p:grpSpPr>
            <a:xfrm>
              <a:off x="11335164" y="9568185"/>
              <a:ext cx="82785" cy="82785"/>
              <a:chOff x="0" y="0"/>
              <a:chExt cx="6350000" cy="6350000"/>
            </a:xfrm>
          </p:grpSpPr>
          <p:sp>
            <p:nvSpPr>
              <p:cNvPr id="312" name="Freeform 3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3" name="Group 313"/>
            <p:cNvGrpSpPr/>
            <p:nvPr/>
          </p:nvGrpSpPr>
          <p:grpSpPr>
            <a:xfrm>
              <a:off x="1633891" y="1618080"/>
              <a:ext cx="82785" cy="82785"/>
              <a:chOff x="0" y="0"/>
              <a:chExt cx="6350000" cy="6350000"/>
            </a:xfrm>
          </p:grpSpPr>
          <p:sp>
            <p:nvSpPr>
              <p:cNvPr id="314" name="Freeform 3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5" name="Group 315"/>
            <p:cNvGrpSpPr/>
            <p:nvPr/>
          </p:nvGrpSpPr>
          <p:grpSpPr>
            <a:xfrm>
              <a:off x="1633891" y="7998564"/>
              <a:ext cx="82785" cy="82785"/>
              <a:chOff x="0" y="0"/>
              <a:chExt cx="6350000" cy="6350000"/>
            </a:xfrm>
          </p:grpSpPr>
          <p:sp>
            <p:nvSpPr>
              <p:cNvPr id="316" name="Freeform 3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7" name="Group 317"/>
            <p:cNvGrpSpPr/>
            <p:nvPr/>
          </p:nvGrpSpPr>
          <p:grpSpPr>
            <a:xfrm>
              <a:off x="1633891" y="4805780"/>
              <a:ext cx="82785" cy="82785"/>
              <a:chOff x="0" y="0"/>
              <a:chExt cx="6350000" cy="6350000"/>
            </a:xfrm>
          </p:grpSpPr>
          <p:sp>
            <p:nvSpPr>
              <p:cNvPr id="318" name="Freeform 3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9" name="Group 319"/>
            <p:cNvGrpSpPr/>
            <p:nvPr/>
          </p:nvGrpSpPr>
          <p:grpSpPr>
            <a:xfrm>
              <a:off x="11335164" y="1618080"/>
              <a:ext cx="82785" cy="82785"/>
              <a:chOff x="0" y="0"/>
              <a:chExt cx="6350000" cy="6350000"/>
            </a:xfrm>
          </p:grpSpPr>
          <p:sp>
            <p:nvSpPr>
              <p:cNvPr id="320" name="Freeform 3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1" name="Group 321"/>
            <p:cNvGrpSpPr/>
            <p:nvPr/>
          </p:nvGrpSpPr>
          <p:grpSpPr>
            <a:xfrm>
              <a:off x="11335164" y="7998564"/>
              <a:ext cx="82785" cy="82785"/>
              <a:chOff x="0" y="0"/>
              <a:chExt cx="6350000" cy="6350000"/>
            </a:xfrm>
          </p:grpSpPr>
          <p:sp>
            <p:nvSpPr>
              <p:cNvPr id="322" name="Freeform 3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3" name="Group 323"/>
            <p:cNvGrpSpPr/>
            <p:nvPr/>
          </p:nvGrpSpPr>
          <p:grpSpPr>
            <a:xfrm>
              <a:off x="11335164" y="4805780"/>
              <a:ext cx="82785" cy="82785"/>
              <a:chOff x="0" y="0"/>
              <a:chExt cx="6350000" cy="6350000"/>
            </a:xfrm>
          </p:grpSpPr>
          <p:sp>
            <p:nvSpPr>
              <p:cNvPr id="324" name="Freeform 3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5" name="Group 325"/>
            <p:cNvGrpSpPr/>
            <p:nvPr/>
          </p:nvGrpSpPr>
          <p:grpSpPr>
            <a:xfrm>
              <a:off x="8128040" y="0"/>
              <a:ext cx="82785" cy="82785"/>
              <a:chOff x="0" y="0"/>
              <a:chExt cx="6350000" cy="6350000"/>
            </a:xfrm>
          </p:grpSpPr>
          <p:sp>
            <p:nvSpPr>
              <p:cNvPr id="326" name="Freeform 3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7" name="Group 327"/>
            <p:cNvGrpSpPr/>
            <p:nvPr/>
          </p:nvGrpSpPr>
          <p:grpSpPr>
            <a:xfrm>
              <a:off x="8128040" y="6380485"/>
              <a:ext cx="82785" cy="82785"/>
              <a:chOff x="0" y="0"/>
              <a:chExt cx="6350000" cy="6350000"/>
            </a:xfrm>
          </p:grpSpPr>
          <p:sp>
            <p:nvSpPr>
              <p:cNvPr id="328" name="Freeform 3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9" name="Group 329"/>
            <p:cNvGrpSpPr/>
            <p:nvPr/>
          </p:nvGrpSpPr>
          <p:grpSpPr>
            <a:xfrm>
              <a:off x="8128040" y="3187700"/>
              <a:ext cx="82785" cy="82785"/>
              <a:chOff x="0" y="0"/>
              <a:chExt cx="6350000" cy="6350000"/>
            </a:xfrm>
          </p:grpSpPr>
          <p:sp>
            <p:nvSpPr>
              <p:cNvPr id="330" name="Freeform 3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1" name="Group 331"/>
            <p:cNvGrpSpPr/>
            <p:nvPr/>
          </p:nvGrpSpPr>
          <p:grpSpPr>
            <a:xfrm>
              <a:off x="8128040" y="9568185"/>
              <a:ext cx="82785" cy="82785"/>
              <a:chOff x="0" y="0"/>
              <a:chExt cx="6350000" cy="6350000"/>
            </a:xfrm>
          </p:grpSpPr>
          <p:sp>
            <p:nvSpPr>
              <p:cNvPr id="332" name="Freeform 3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3" name="Group 333"/>
            <p:cNvGrpSpPr/>
            <p:nvPr/>
          </p:nvGrpSpPr>
          <p:grpSpPr>
            <a:xfrm>
              <a:off x="17829312" y="0"/>
              <a:ext cx="82785" cy="82785"/>
              <a:chOff x="0" y="0"/>
              <a:chExt cx="6350000" cy="6350000"/>
            </a:xfrm>
          </p:grpSpPr>
          <p:sp>
            <p:nvSpPr>
              <p:cNvPr id="334" name="Freeform 3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5" name="Group 335"/>
            <p:cNvGrpSpPr/>
            <p:nvPr/>
          </p:nvGrpSpPr>
          <p:grpSpPr>
            <a:xfrm>
              <a:off x="17829312" y="6380485"/>
              <a:ext cx="82785" cy="82785"/>
              <a:chOff x="0" y="0"/>
              <a:chExt cx="6350000" cy="6350000"/>
            </a:xfrm>
          </p:grpSpPr>
          <p:sp>
            <p:nvSpPr>
              <p:cNvPr id="336" name="Freeform 3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7" name="Group 337"/>
            <p:cNvGrpSpPr/>
            <p:nvPr/>
          </p:nvGrpSpPr>
          <p:grpSpPr>
            <a:xfrm>
              <a:off x="17829312" y="3187700"/>
              <a:ext cx="82785" cy="82785"/>
              <a:chOff x="0" y="0"/>
              <a:chExt cx="6350000" cy="6350000"/>
            </a:xfrm>
          </p:grpSpPr>
          <p:sp>
            <p:nvSpPr>
              <p:cNvPr id="338" name="Freeform 3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9" name="Group 339"/>
            <p:cNvGrpSpPr/>
            <p:nvPr/>
          </p:nvGrpSpPr>
          <p:grpSpPr>
            <a:xfrm>
              <a:off x="17829312" y="9568185"/>
              <a:ext cx="82785" cy="82785"/>
              <a:chOff x="0" y="0"/>
              <a:chExt cx="6350000" cy="6350000"/>
            </a:xfrm>
          </p:grpSpPr>
          <p:sp>
            <p:nvSpPr>
              <p:cNvPr id="340" name="Freeform 3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1" name="Group 341"/>
            <p:cNvGrpSpPr/>
            <p:nvPr/>
          </p:nvGrpSpPr>
          <p:grpSpPr>
            <a:xfrm>
              <a:off x="21016693" y="0"/>
              <a:ext cx="82785" cy="82785"/>
              <a:chOff x="0" y="0"/>
              <a:chExt cx="6350000" cy="6350000"/>
            </a:xfrm>
          </p:grpSpPr>
          <p:sp>
            <p:nvSpPr>
              <p:cNvPr id="342" name="Freeform 3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3" name="Group 343"/>
            <p:cNvGrpSpPr/>
            <p:nvPr/>
          </p:nvGrpSpPr>
          <p:grpSpPr>
            <a:xfrm>
              <a:off x="21016693" y="6380485"/>
              <a:ext cx="82785" cy="82785"/>
              <a:chOff x="0" y="0"/>
              <a:chExt cx="6350000" cy="6350000"/>
            </a:xfrm>
          </p:grpSpPr>
          <p:sp>
            <p:nvSpPr>
              <p:cNvPr id="344" name="Freeform 3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5" name="Group 345"/>
            <p:cNvGrpSpPr/>
            <p:nvPr/>
          </p:nvGrpSpPr>
          <p:grpSpPr>
            <a:xfrm>
              <a:off x="21016693" y="3187700"/>
              <a:ext cx="82785" cy="82785"/>
              <a:chOff x="0" y="0"/>
              <a:chExt cx="6350000" cy="6350000"/>
            </a:xfrm>
          </p:grpSpPr>
          <p:sp>
            <p:nvSpPr>
              <p:cNvPr id="346" name="Freeform 3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7" name="Group 347"/>
            <p:cNvGrpSpPr/>
            <p:nvPr/>
          </p:nvGrpSpPr>
          <p:grpSpPr>
            <a:xfrm>
              <a:off x="21016693" y="9568185"/>
              <a:ext cx="82785" cy="82785"/>
              <a:chOff x="0" y="0"/>
              <a:chExt cx="6350000" cy="6350000"/>
            </a:xfrm>
          </p:grpSpPr>
          <p:sp>
            <p:nvSpPr>
              <p:cNvPr id="348" name="Freeform 3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9" name="Group 349"/>
            <p:cNvGrpSpPr/>
            <p:nvPr/>
          </p:nvGrpSpPr>
          <p:grpSpPr>
            <a:xfrm>
              <a:off x="8128040" y="1618080"/>
              <a:ext cx="82785" cy="82785"/>
              <a:chOff x="0" y="0"/>
              <a:chExt cx="6350000" cy="6350000"/>
            </a:xfrm>
          </p:grpSpPr>
          <p:sp>
            <p:nvSpPr>
              <p:cNvPr id="350" name="Freeform 3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1" name="Group 351"/>
            <p:cNvGrpSpPr/>
            <p:nvPr/>
          </p:nvGrpSpPr>
          <p:grpSpPr>
            <a:xfrm>
              <a:off x="8128040" y="7998564"/>
              <a:ext cx="82785" cy="82785"/>
              <a:chOff x="0" y="0"/>
              <a:chExt cx="6350000" cy="6350000"/>
            </a:xfrm>
          </p:grpSpPr>
          <p:sp>
            <p:nvSpPr>
              <p:cNvPr id="352" name="Freeform 3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3" name="Group 353"/>
            <p:cNvGrpSpPr/>
            <p:nvPr/>
          </p:nvGrpSpPr>
          <p:grpSpPr>
            <a:xfrm>
              <a:off x="8128040" y="4805780"/>
              <a:ext cx="82785" cy="82785"/>
              <a:chOff x="0" y="0"/>
              <a:chExt cx="6350000" cy="6350000"/>
            </a:xfrm>
          </p:grpSpPr>
          <p:sp>
            <p:nvSpPr>
              <p:cNvPr id="354" name="Freeform 3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5" name="Group 355"/>
            <p:cNvGrpSpPr/>
            <p:nvPr/>
          </p:nvGrpSpPr>
          <p:grpSpPr>
            <a:xfrm>
              <a:off x="17829312" y="1618080"/>
              <a:ext cx="82785" cy="82785"/>
              <a:chOff x="0" y="0"/>
              <a:chExt cx="6350000" cy="6350000"/>
            </a:xfrm>
          </p:grpSpPr>
          <p:sp>
            <p:nvSpPr>
              <p:cNvPr id="356" name="Freeform 3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7" name="Group 357"/>
            <p:cNvGrpSpPr/>
            <p:nvPr/>
          </p:nvGrpSpPr>
          <p:grpSpPr>
            <a:xfrm>
              <a:off x="17829312" y="7998564"/>
              <a:ext cx="82785" cy="82785"/>
              <a:chOff x="0" y="0"/>
              <a:chExt cx="6350000" cy="6350000"/>
            </a:xfrm>
          </p:grpSpPr>
          <p:sp>
            <p:nvSpPr>
              <p:cNvPr id="358" name="Freeform 3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9" name="Group 359"/>
            <p:cNvGrpSpPr/>
            <p:nvPr/>
          </p:nvGrpSpPr>
          <p:grpSpPr>
            <a:xfrm>
              <a:off x="17829312" y="4805780"/>
              <a:ext cx="82785" cy="82785"/>
              <a:chOff x="0" y="0"/>
              <a:chExt cx="6350000" cy="6350000"/>
            </a:xfrm>
          </p:grpSpPr>
          <p:sp>
            <p:nvSpPr>
              <p:cNvPr id="360" name="Freeform 3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1" name="Group 361"/>
            <p:cNvGrpSpPr/>
            <p:nvPr/>
          </p:nvGrpSpPr>
          <p:grpSpPr>
            <a:xfrm>
              <a:off x="21016693" y="1618080"/>
              <a:ext cx="82785" cy="82785"/>
              <a:chOff x="0" y="0"/>
              <a:chExt cx="6350000" cy="6350000"/>
            </a:xfrm>
          </p:grpSpPr>
          <p:sp>
            <p:nvSpPr>
              <p:cNvPr id="362" name="Freeform 3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3" name="Group 363"/>
            <p:cNvGrpSpPr/>
            <p:nvPr/>
          </p:nvGrpSpPr>
          <p:grpSpPr>
            <a:xfrm>
              <a:off x="21016693" y="7998564"/>
              <a:ext cx="82785" cy="82785"/>
              <a:chOff x="0" y="0"/>
              <a:chExt cx="6350000" cy="6350000"/>
            </a:xfrm>
          </p:grpSpPr>
          <p:sp>
            <p:nvSpPr>
              <p:cNvPr id="364" name="Freeform 3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5" name="Group 365"/>
            <p:cNvGrpSpPr/>
            <p:nvPr/>
          </p:nvGrpSpPr>
          <p:grpSpPr>
            <a:xfrm>
              <a:off x="21016693" y="4805780"/>
              <a:ext cx="82785" cy="82785"/>
              <a:chOff x="0" y="0"/>
              <a:chExt cx="6350000" cy="6350000"/>
            </a:xfrm>
          </p:grpSpPr>
          <p:sp>
            <p:nvSpPr>
              <p:cNvPr id="366" name="Freeform 3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7" name="Group 367"/>
            <p:cNvGrpSpPr/>
            <p:nvPr/>
          </p:nvGrpSpPr>
          <p:grpSpPr>
            <a:xfrm>
              <a:off x="4881756" y="0"/>
              <a:ext cx="82785" cy="82785"/>
              <a:chOff x="0" y="0"/>
              <a:chExt cx="6350000" cy="6350000"/>
            </a:xfrm>
          </p:grpSpPr>
          <p:sp>
            <p:nvSpPr>
              <p:cNvPr id="368" name="Freeform 3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9" name="Group 369"/>
            <p:cNvGrpSpPr/>
            <p:nvPr/>
          </p:nvGrpSpPr>
          <p:grpSpPr>
            <a:xfrm>
              <a:off x="4881756" y="6380485"/>
              <a:ext cx="82785" cy="82785"/>
              <a:chOff x="0" y="0"/>
              <a:chExt cx="6350000" cy="6350000"/>
            </a:xfrm>
          </p:grpSpPr>
          <p:sp>
            <p:nvSpPr>
              <p:cNvPr id="370" name="Freeform 3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1" name="Group 371"/>
            <p:cNvGrpSpPr/>
            <p:nvPr/>
          </p:nvGrpSpPr>
          <p:grpSpPr>
            <a:xfrm>
              <a:off x="4881756" y="3187700"/>
              <a:ext cx="82785" cy="82785"/>
              <a:chOff x="0" y="0"/>
              <a:chExt cx="6350000" cy="6350000"/>
            </a:xfrm>
          </p:grpSpPr>
          <p:sp>
            <p:nvSpPr>
              <p:cNvPr id="372" name="Freeform 3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3" name="Group 373"/>
            <p:cNvGrpSpPr/>
            <p:nvPr/>
          </p:nvGrpSpPr>
          <p:grpSpPr>
            <a:xfrm>
              <a:off x="4881756" y="9568185"/>
              <a:ext cx="82785" cy="82785"/>
              <a:chOff x="0" y="0"/>
              <a:chExt cx="6350000" cy="6350000"/>
            </a:xfrm>
          </p:grpSpPr>
          <p:sp>
            <p:nvSpPr>
              <p:cNvPr id="374" name="Freeform 3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5" name="Group 375"/>
            <p:cNvGrpSpPr/>
            <p:nvPr/>
          </p:nvGrpSpPr>
          <p:grpSpPr>
            <a:xfrm>
              <a:off x="14583028" y="0"/>
              <a:ext cx="82785" cy="82785"/>
              <a:chOff x="0" y="0"/>
              <a:chExt cx="6350000" cy="6350000"/>
            </a:xfrm>
          </p:grpSpPr>
          <p:sp>
            <p:nvSpPr>
              <p:cNvPr id="376" name="Freeform 3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7" name="Group 377"/>
            <p:cNvGrpSpPr/>
            <p:nvPr/>
          </p:nvGrpSpPr>
          <p:grpSpPr>
            <a:xfrm>
              <a:off x="14583028" y="6380485"/>
              <a:ext cx="82785" cy="82785"/>
              <a:chOff x="0" y="0"/>
              <a:chExt cx="6350000" cy="6350000"/>
            </a:xfrm>
          </p:grpSpPr>
          <p:sp>
            <p:nvSpPr>
              <p:cNvPr id="378" name="Freeform 3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9" name="Group 379"/>
            <p:cNvGrpSpPr/>
            <p:nvPr/>
          </p:nvGrpSpPr>
          <p:grpSpPr>
            <a:xfrm>
              <a:off x="14583028" y="3187700"/>
              <a:ext cx="82785" cy="82785"/>
              <a:chOff x="0" y="0"/>
              <a:chExt cx="6350000" cy="6350000"/>
            </a:xfrm>
          </p:grpSpPr>
          <p:sp>
            <p:nvSpPr>
              <p:cNvPr id="380" name="Freeform 3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1" name="Group 381"/>
            <p:cNvGrpSpPr/>
            <p:nvPr/>
          </p:nvGrpSpPr>
          <p:grpSpPr>
            <a:xfrm>
              <a:off x="14583028" y="9568185"/>
              <a:ext cx="82785" cy="82785"/>
              <a:chOff x="0" y="0"/>
              <a:chExt cx="6350000" cy="6350000"/>
            </a:xfrm>
          </p:grpSpPr>
          <p:sp>
            <p:nvSpPr>
              <p:cNvPr id="382" name="Freeform 3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3" name="Group 383"/>
            <p:cNvGrpSpPr/>
            <p:nvPr/>
          </p:nvGrpSpPr>
          <p:grpSpPr>
            <a:xfrm>
              <a:off x="4881756" y="1618080"/>
              <a:ext cx="82785" cy="82785"/>
              <a:chOff x="0" y="0"/>
              <a:chExt cx="6350000" cy="6350000"/>
            </a:xfrm>
          </p:grpSpPr>
          <p:sp>
            <p:nvSpPr>
              <p:cNvPr id="384" name="Freeform 3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5" name="Group 385"/>
            <p:cNvGrpSpPr/>
            <p:nvPr/>
          </p:nvGrpSpPr>
          <p:grpSpPr>
            <a:xfrm>
              <a:off x="4881756" y="7998564"/>
              <a:ext cx="82785" cy="82785"/>
              <a:chOff x="0" y="0"/>
              <a:chExt cx="6350000" cy="6350000"/>
            </a:xfrm>
          </p:grpSpPr>
          <p:sp>
            <p:nvSpPr>
              <p:cNvPr id="386" name="Freeform 3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7" name="Group 387"/>
            <p:cNvGrpSpPr/>
            <p:nvPr/>
          </p:nvGrpSpPr>
          <p:grpSpPr>
            <a:xfrm>
              <a:off x="4881756" y="4805780"/>
              <a:ext cx="82785" cy="82785"/>
              <a:chOff x="0" y="0"/>
              <a:chExt cx="6350000" cy="6350000"/>
            </a:xfrm>
          </p:grpSpPr>
          <p:sp>
            <p:nvSpPr>
              <p:cNvPr id="388" name="Freeform 3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9" name="Group 389"/>
            <p:cNvGrpSpPr/>
            <p:nvPr/>
          </p:nvGrpSpPr>
          <p:grpSpPr>
            <a:xfrm>
              <a:off x="14583028" y="1618080"/>
              <a:ext cx="82785" cy="82785"/>
              <a:chOff x="0" y="0"/>
              <a:chExt cx="6350000" cy="6350000"/>
            </a:xfrm>
          </p:grpSpPr>
          <p:sp>
            <p:nvSpPr>
              <p:cNvPr id="390" name="Freeform 3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1" name="Group 391"/>
            <p:cNvGrpSpPr/>
            <p:nvPr/>
          </p:nvGrpSpPr>
          <p:grpSpPr>
            <a:xfrm>
              <a:off x="14583028" y="7998564"/>
              <a:ext cx="82785" cy="82785"/>
              <a:chOff x="0" y="0"/>
              <a:chExt cx="6350000" cy="6350000"/>
            </a:xfrm>
          </p:grpSpPr>
          <p:sp>
            <p:nvSpPr>
              <p:cNvPr id="392" name="Freeform 3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3" name="Group 393"/>
            <p:cNvGrpSpPr/>
            <p:nvPr/>
          </p:nvGrpSpPr>
          <p:grpSpPr>
            <a:xfrm>
              <a:off x="14583028" y="4805780"/>
              <a:ext cx="82785" cy="82785"/>
              <a:chOff x="0" y="0"/>
              <a:chExt cx="6350000" cy="6350000"/>
            </a:xfrm>
          </p:grpSpPr>
          <p:sp>
            <p:nvSpPr>
              <p:cNvPr id="394" name="Freeform 3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5" name="Group 395"/>
            <p:cNvGrpSpPr/>
            <p:nvPr/>
          </p:nvGrpSpPr>
          <p:grpSpPr>
            <a:xfrm>
              <a:off x="2172552" y="537155"/>
              <a:ext cx="82785" cy="82785"/>
              <a:chOff x="0" y="0"/>
              <a:chExt cx="6350000" cy="6350000"/>
            </a:xfrm>
          </p:grpSpPr>
          <p:sp>
            <p:nvSpPr>
              <p:cNvPr id="396" name="Freeform 3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7" name="Group 397"/>
            <p:cNvGrpSpPr/>
            <p:nvPr/>
          </p:nvGrpSpPr>
          <p:grpSpPr>
            <a:xfrm>
              <a:off x="2172552" y="6917640"/>
              <a:ext cx="82785" cy="82785"/>
              <a:chOff x="0" y="0"/>
              <a:chExt cx="6350000" cy="6350000"/>
            </a:xfrm>
          </p:grpSpPr>
          <p:sp>
            <p:nvSpPr>
              <p:cNvPr id="398" name="Freeform 3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9" name="Group 399"/>
            <p:cNvGrpSpPr/>
            <p:nvPr/>
          </p:nvGrpSpPr>
          <p:grpSpPr>
            <a:xfrm>
              <a:off x="2172552" y="3724855"/>
              <a:ext cx="82785" cy="82785"/>
              <a:chOff x="0" y="0"/>
              <a:chExt cx="6350000" cy="6350000"/>
            </a:xfrm>
          </p:grpSpPr>
          <p:sp>
            <p:nvSpPr>
              <p:cNvPr id="400" name="Freeform 4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1" name="Group 401"/>
            <p:cNvGrpSpPr/>
            <p:nvPr/>
          </p:nvGrpSpPr>
          <p:grpSpPr>
            <a:xfrm>
              <a:off x="2172552" y="10105340"/>
              <a:ext cx="82785" cy="82785"/>
              <a:chOff x="0" y="0"/>
              <a:chExt cx="6350000" cy="6350000"/>
            </a:xfrm>
          </p:grpSpPr>
          <p:sp>
            <p:nvSpPr>
              <p:cNvPr id="402" name="Freeform 4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3" name="Group 403"/>
            <p:cNvGrpSpPr/>
            <p:nvPr/>
          </p:nvGrpSpPr>
          <p:grpSpPr>
            <a:xfrm>
              <a:off x="11873824" y="537155"/>
              <a:ext cx="82785" cy="82785"/>
              <a:chOff x="0" y="0"/>
              <a:chExt cx="6350000" cy="6350000"/>
            </a:xfrm>
          </p:grpSpPr>
          <p:sp>
            <p:nvSpPr>
              <p:cNvPr id="404" name="Freeform 4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5" name="Group 405"/>
            <p:cNvGrpSpPr/>
            <p:nvPr/>
          </p:nvGrpSpPr>
          <p:grpSpPr>
            <a:xfrm>
              <a:off x="11873824" y="6917640"/>
              <a:ext cx="82785" cy="82785"/>
              <a:chOff x="0" y="0"/>
              <a:chExt cx="6350000" cy="6350000"/>
            </a:xfrm>
          </p:grpSpPr>
          <p:sp>
            <p:nvSpPr>
              <p:cNvPr id="406" name="Freeform 4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7" name="Group 407"/>
            <p:cNvGrpSpPr/>
            <p:nvPr/>
          </p:nvGrpSpPr>
          <p:grpSpPr>
            <a:xfrm>
              <a:off x="11873824" y="3724855"/>
              <a:ext cx="82785" cy="82785"/>
              <a:chOff x="0" y="0"/>
              <a:chExt cx="6350000" cy="6350000"/>
            </a:xfrm>
          </p:grpSpPr>
          <p:sp>
            <p:nvSpPr>
              <p:cNvPr id="408" name="Freeform 4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9" name="Group 409"/>
            <p:cNvGrpSpPr/>
            <p:nvPr/>
          </p:nvGrpSpPr>
          <p:grpSpPr>
            <a:xfrm>
              <a:off x="11873824" y="10105340"/>
              <a:ext cx="82785" cy="82785"/>
              <a:chOff x="0" y="0"/>
              <a:chExt cx="6350000" cy="6350000"/>
            </a:xfrm>
          </p:grpSpPr>
          <p:sp>
            <p:nvSpPr>
              <p:cNvPr id="410" name="Freeform 4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1" name="Group 411"/>
            <p:cNvGrpSpPr/>
            <p:nvPr/>
          </p:nvGrpSpPr>
          <p:grpSpPr>
            <a:xfrm>
              <a:off x="2172552" y="2155235"/>
              <a:ext cx="82785" cy="82785"/>
              <a:chOff x="0" y="0"/>
              <a:chExt cx="6350000" cy="6350000"/>
            </a:xfrm>
          </p:grpSpPr>
          <p:sp>
            <p:nvSpPr>
              <p:cNvPr id="412" name="Freeform 4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3" name="Group 413"/>
            <p:cNvGrpSpPr/>
            <p:nvPr/>
          </p:nvGrpSpPr>
          <p:grpSpPr>
            <a:xfrm>
              <a:off x="2172552" y="8535719"/>
              <a:ext cx="82785" cy="82785"/>
              <a:chOff x="0" y="0"/>
              <a:chExt cx="6350000" cy="6350000"/>
            </a:xfrm>
          </p:grpSpPr>
          <p:sp>
            <p:nvSpPr>
              <p:cNvPr id="414" name="Freeform 4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5" name="Group 415"/>
            <p:cNvGrpSpPr/>
            <p:nvPr/>
          </p:nvGrpSpPr>
          <p:grpSpPr>
            <a:xfrm>
              <a:off x="2172552" y="5342935"/>
              <a:ext cx="82785" cy="82785"/>
              <a:chOff x="0" y="0"/>
              <a:chExt cx="6350000" cy="6350000"/>
            </a:xfrm>
          </p:grpSpPr>
          <p:sp>
            <p:nvSpPr>
              <p:cNvPr id="416" name="Freeform 4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7" name="Group 417"/>
            <p:cNvGrpSpPr/>
            <p:nvPr/>
          </p:nvGrpSpPr>
          <p:grpSpPr>
            <a:xfrm>
              <a:off x="11873824" y="2155235"/>
              <a:ext cx="82785" cy="82785"/>
              <a:chOff x="0" y="0"/>
              <a:chExt cx="6350000" cy="6350000"/>
            </a:xfrm>
          </p:grpSpPr>
          <p:sp>
            <p:nvSpPr>
              <p:cNvPr id="418" name="Freeform 4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9" name="Group 419"/>
            <p:cNvGrpSpPr/>
            <p:nvPr/>
          </p:nvGrpSpPr>
          <p:grpSpPr>
            <a:xfrm>
              <a:off x="11873824" y="8535719"/>
              <a:ext cx="82785" cy="82785"/>
              <a:chOff x="0" y="0"/>
              <a:chExt cx="6350000" cy="6350000"/>
            </a:xfrm>
          </p:grpSpPr>
          <p:sp>
            <p:nvSpPr>
              <p:cNvPr id="420" name="Freeform 4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1" name="Group 421"/>
            <p:cNvGrpSpPr/>
            <p:nvPr/>
          </p:nvGrpSpPr>
          <p:grpSpPr>
            <a:xfrm>
              <a:off x="11873824" y="5342935"/>
              <a:ext cx="82785" cy="82785"/>
              <a:chOff x="0" y="0"/>
              <a:chExt cx="6350000" cy="6350000"/>
            </a:xfrm>
          </p:grpSpPr>
          <p:sp>
            <p:nvSpPr>
              <p:cNvPr id="422" name="Freeform 4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3" name="Group 423"/>
            <p:cNvGrpSpPr/>
            <p:nvPr/>
          </p:nvGrpSpPr>
          <p:grpSpPr>
            <a:xfrm>
              <a:off x="8666701" y="537155"/>
              <a:ext cx="82785" cy="82785"/>
              <a:chOff x="0" y="0"/>
              <a:chExt cx="6350000" cy="6350000"/>
            </a:xfrm>
          </p:grpSpPr>
          <p:sp>
            <p:nvSpPr>
              <p:cNvPr id="424" name="Freeform 4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5" name="Group 425"/>
            <p:cNvGrpSpPr/>
            <p:nvPr/>
          </p:nvGrpSpPr>
          <p:grpSpPr>
            <a:xfrm>
              <a:off x="8666701" y="6917640"/>
              <a:ext cx="82785" cy="82785"/>
              <a:chOff x="0" y="0"/>
              <a:chExt cx="6350000" cy="6350000"/>
            </a:xfrm>
          </p:grpSpPr>
          <p:sp>
            <p:nvSpPr>
              <p:cNvPr id="426" name="Freeform 4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7" name="Group 427"/>
            <p:cNvGrpSpPr/>
            <p:nvPr/>
          </p:nvGrpSpPr>
          <p:grpSpPr>
            <a:xfrm>
              <a:off x="8666701" y="3724855"/>
              <a:ext cx="82785" cy="82785"/>
              <a:chOff x="0" y="0"/>
              <a:chExt cx="6350000" cy="6350000"/>
            </a:xfrm>
          </p:grpSpPr>
          <p:sp>
            <p:nvSpPr>
              <p:cNvPr id="428" name="Freeform 4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9" name="Group 429"/>
            <p:cNvGrpSpPr/>
            <p:nvPr/>
          </p:nvGrpSpPr>
          <p:grpSpPr>
            <a:xfrm>
              <a:off x="8666701" y="10105340"/>
              <a:ext cx="82785" cy="82785"/>
              <a:chOff x="0" y="0"/>
              <a:chExt cx="6350000" cy="6350000"/>
            </a:xfrm>
          </p:grpSpPr>
          <p:sp>
            <p:nvSpPr>
              <p:cNvPr id="430" name="Freeform 4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1" name="Group 431"/>
            <p:cNvGrpSpPr/>
            <p:nvPr/>
          </p:nvGrpSpPr>
          <p:grpSpPr>
            <a:xfrm>
              <a:off x="18367973" y="537155"/>
              <a:ext cx="82785" cy="82785"/>
              <a:chOff x="0" y="0"/>
              <a:chExt cx="6350000" cy="6350000"/>
            </a:xfrm>
          </p:grpSpPr>
          <p:sp>
            <p:nvSpPr>
              <p:cNvPr id="432" name="Freeform 4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3" name="Group 433"/>
            <p:cNvGrpSpPr/>
            <p:nvPr/>
          </p:nvGrpSpPr>
          <p:grpSpPr>
            <a:xfrm>
              <a:off x="18367973" y="6917640"/>
              <a:ext cx="82785" cy="82785"/>
              <a:chOff x="0" y="0"/>
              <a:chExt cx="6350000" cy="6350000"/>
            </a:xfrm>
          </p:grpSpPr>
          <p:sp>
            <p:nvSpPr>
              <p:cNvPr id="434" name="Freeform 4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5" name="Group 435"/>
            <p:cNvGrpSpPr/>
            <p:nvPr/>
          </p:nvGrpSpPr>
          <p:grpSpPr>
            <a:xfrm>
              <a:off x="18367973" y="3724855"/>
              <a:ext cx="82785" cy="82785"/>
              <a:chOff x="0" y="0"/>
              <a:chExt cx="6350000" cy="6350000"/>
            </a:xfrm>
          </p:grpSpPr>
          <p:sp>
            <p:nvSpPr>
              <p:cNvPr id="436" name="Freeform 4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7" name="Group 437"/>
            <p:cNvGrpSpPr/>
            <p:nvPr/>
          </p:nvGrpSpPr>
          <p:grpSpPr>
            <a:xfrm>
              <a:off x="18367973" y="10105340"/>
              <a:ext cx="82785" cy="82785"/>
              <a:chOff x="0" y="0"/>
              <a:chExt cx="6350000" cy="6350000"/>
            </a:xfrm>
          </p:grpSpPr>
          <p:sp>
            <p:nvSpPr>
              <p:cNvPr id="438" name="Freeform 4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9" name="Group 439"/>
            <p:cNvGrpSpPr/>
            <p:nvPr/>
          </p:nvGrpSpPr>
          <p:grpSpPr>
            <a:xfrm>
              <a:off x="21555353" y="537155"/>
              <a:ext cx="82785" cy="82785"/>
              <a:chOff x="0" y="0"/>
              <a:chExt cx="6350000" cy="6350000"/>
            </a:xfrm>
          </p:grpSpPr>
          <p:sp>
            <p:nvSpPr>
              <p:cNvPr id="440" name="Freeform 4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1" name="Group 441"/>
            <p:cNvGrpSpPr/>
            <p:nvPr/>
          </p:nvGrpSpPr>
          <p:grpSpPr>
            <a:xfrm>
              <a:off x="21555353" y="6917640"/>
              <a:ext cx="82785" cy="82785"/>
              <a:chOff x="0" y="0"/>
              <a:chExt cx="6350000" cy="6350000"/>
            </a:xfrm>
          </p:grpSpPr>
          <p:sp>
            <p:nvSpPr>
              <p:cNvPr id="442" name="Freeform 4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3" name="Group 443"/>
            <p:cNvGrpSpPr/>
            <p:nvPr/>
          </p:nvGrpSpPr>
          <p:grpSpPr>
            <a:xfrm>
              <a:off x="21555353" y="3724855"/>
              <a:ext cx="82785" cy="82785"/>
              <a:chOff x="0" y="0"/>
              <a:chExt cx="6350000" cy="6350000"/>
            </a:xfrm>
          </p:grpSpPr>
          <p:sp>
            <p:nvSpPr>
              <p:cNvPr id="444" name="Freeform 4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5" name="Group 445"/>
            <p:cNvGrpSpPr/>
            <p:nvPr/>
          </p:nvGrpSpPr>
          <p:grpSpPr>
            <a:xfrm>
              <a:off x="21555353" y="10105340"/>
              <a:ext cx="82785" cy="82785"/>
              <a:chOff x="0" y="0"/>
              <a:chExt cx="6350000" cy="6350000"/>
            </a:xfrm>
          </p:grpSpPr>
          <p:sp>
            <p:nvSpPr>
              <p:cNvPr id="446" name="Freeform 4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7" name="Group 447"/>
            <p:cNvGrpSpPr/>
            <p:nvPr/>
          </p:nvGrpSpPr>
          <p:grpSpPr>
            <a:xfrm>
              <a:off x="8666701" y="2155235"/>
              <a:ext cx="82785" cy="82785"/>
              <a:chOff x="0" y="0"/>
              <a:chExt cx="6350000" cy="6350000"/>
            </a:xfrm>
          </p:grpSpPr>
          <p:sp>
            <p:nvSpPr>
              <p:cNvPr id="448" name="Freeform 4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9" name="Group 449"/>
            <p:cNvGrpSpPr/>
            <p:nvPr/>
          </p:nvGrpSpPr>
          <p:grpSpPr>
            <a:xfrm>
              <a:off x="8666701" y="8535719"/>
              <a:ext cx="82785" cy="82785"/>
              <a:chOff x="0" y="0"/>
              <a:chExt cx="6350000" cy="6350000"/>
            </a:xfrm>
          </p:grpSpPr>
          <p:sp>
            <p:nvSpPr>
              <p:cNvPr id="450" name="Freeform 4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1" name="Group 451"/>
            <p:cNvGrpSpPr/>
            <p:nvPr/>
          </p:nvGrpSpPr>
          <p:grpSpPr>
            <a:xfrm>
              <a:off x="8666701" y="5342935"/>
              <a:ext cx="82785" cy="82785"/>
              <a:chOff x="0" y="0"/>
              <a:chExt cx="6350000" cy="6350000"/>
            </a:xfrm>
          </p:grpSpPr>
          <p:sp>
            <p:nvSpPr>
              <p:cNvPr id="452" name="Freeform 4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3" name="Group 453"/>
            <p:cNvGrpSpPr/>
            <p:nvPr/>
          </p:nvGrpSpPr>
          <p:grpSpPr>
            <a:xfrm>
              <a:off x="18367973" y="2155235"/>
              <a:ext cx="82785" cy="82785"/>
              <a:chOff x="0" y="0"/>
              <a:chExt cx="6350000" cy="6350000"/>
            </a:xfrm>
          </p:grpSpPr>
          <p:sp>
            <p:nvSpPr>
              <p:cNvPr id="454" name="Freeform 4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5" name="Group 455"/>
            <p:cNvGrpSpPr/>
            <p:nvPr/>
          </p:nvGrpSpPr>
          <p:grpSpPr>
            <a:xfrm>
              <a:off x="18367973" y="8535719"/>
              <a:ext cx="82785" cy="82785"/>
              <a:chOff x="0" y="0"/>
              <a:chExt cx="6350000" cy="6350000"/>
            </a:xfrm>
          </p:grpSpPr>
          <p:sp>
            <p:nvSpPr>
              <p:cNvPr id="456" name="Freeform 4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7" name="Group 457"/>
            <p:cNvGrpSpPr/>
            <p:nvPr/>
          </p:nvGrpSpPr>
          <p:grpSpPr>
            <a:xfrm>
              <a:off x="18367973" y="5342935"/>
              <a:ext cx="82785" cy="82785"/>
              <a:chOff x="0" y="0"/>
              <a:chExt cx="6350000" cy="6350000"/>
            </a:xfrm>
          </p:grpSpPr>
          <p:sp>
            <p:nvSpPr>
              <p:cNvPr id="458" name="Freeform 4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9" name="Group 459"/>
            <p:cNvGrpSpPr/>
            <p:nvPr/>
          </p:nvGrpSpPr>
          <p:grpSpPr>
            <a:xfrm>
              <a:off x="21555353" y="2155235"/>
              <a:ext cx="82785" cy="82785"/>
              <a:chOff x="0" y="0"/>
              <a:chExt cx="6350000" cy="6350000"/>
            </a:xfrm>
          </p:grpSpPr>
          <p:sp>
            <p:nvSpPr>
              <p:cNvPr id="460" name="Freeform 4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1" name="Group 461"/>
            <p:cNvGrpSpPr/>
            <p:nvPr/>
          </p:nvGrpSpPr>
          <p:grpSpPr>
            <a:xfrm>
              <a:off x="21555353" y="8535719"/>
              <a:ext cx="82785" cy="82785"/>
              <a:chOff x="0" y="0"/>
              <a:chExt cx="6350000" cy="6350000"/>
            </a:xfrm>
          </p:grpSpPr>
          <p:sp>
            <p:nvSpPr>
              <p:cNvPr id="462" name="Freeform 4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3" name="Group 463"/>
            <p:cNvGrpSpPr/>
            <p:nvPr/>
          </p:nvGrpSpPr>
          <p:grpSpPr>
            <a:xfrm>
              <a:off x="21555353" y="5342935"/>
              <a:ext cx="82785" cy="82785"/>
              <a:chOff x="0" y="0"/>
              <a:chExt cx="6350000" cy="6350000"/>
            </a:xfrm>
          </p:grpSpPr>
          <p:sp>
            <p:nvSpPr>
              <p:cNvPr id="464" name="Freeform 4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5" name="Group 465"/>
            <p:cNvGrpSpPr/>
            <p:nvPr/>
          </p:nvGrpSpPr>
          <p:grpSpPr>
            <a:xfrm>
              <a:off x="5420417" y="537155"/>
              <a:ext cx="82785" cy="82785"/>
              <a:chOff x="0" y="0"/>
              <a:chExt cx="6350000" cy="6350000"/>
            </a:xfrm>
          </p:grpSpPr>
          <p:sp>
            <p:nvSpPr>
              <p:cNvPr id="466" name="Freeform 4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7" name="Group 467"/>
            <p:cNvGrpSpPr/>
            <p:nvPr/>
          </p:nvGrpSpPr>
          <p:grpSpPr>
            <a:xfrm>
              <a:off x="5420417" y="6917640"/>
              <a:ext cx="82785" cy="82785"/>
              <a:chOff x="0" y="0"/>
              <a:chExt cx="6350000" cy="6350000"/>
            </a:xfrm>
          </p:grpSpPr>
          <p:sp>
            <p:nvSpPr>
              <p:cNvPr id="468" name="Freeform 4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9" name="Group 469"/>
            <p:cNvGrpSpPr/>
            <p:nvPr/>
          </p:nvGrpSpPr>
          <p:grpSpPr>
            <a:xfrm>
              <a:off x="5420417" y="3724855"/>
              <a:ext cx="82785" cy="82785"/>
              <a:chOff x="0" y="0"/>
              <a:chExt cx="6350000" cy="6350000"/>
            </a:xfrm>
          </p:grpSpPr>
          <p:sp>
            <p:nvSpPr>
              <p:cNvPr id="470" name="Freeform 4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1" name="Group 471"/>
            <p:cNvGrpSpPr/>
            <p:nvPr/>
          </p:nvGrpSpPr>
          <p:grpSpPr>
            <a:xfrm>
              <a:off x="5420417" y="10105340"/>
              <a:ext cx="82785" cy="82785"/>
              <a:chOff x="0" y="0"/>
              <a:chExt cx="6350000" cy="6350000"/>
            </a:xfrm>
          </p:grpSpPr>
          <p:sp>
            <p:nvSpPr>
              <p:cNvPr id="472" name="Freeform 4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3" name="Group 473"/>
            <p:cNvGrpSpPr/>
            <p:nvPr/>
          </p:nvGrpSpPr>
          <p:grpSpPr>
            <a:xfrm>
              <a:off x="15121689" y="537155"/>
              <a:ext cx="82785" cy="82785"/>
              <a:chOff x="0" y="0"/>
              <a:chExt cx="6350000" cy="6350000"/>
            </a:xfrm>
          </p:grpSpPr>
          <p:sp>
            <p:nvSpPr>
              <p:cNvPr id="474" name="Freeform 4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5" name="Group 475"/>
            <p:cNvGrpSpPr/>
            <p:nvPr/>
          </p:nvGrpSpPr>
          <p:grpSpPr>
            <a:xfrm>
              <a:off x="15121689" y="6917640"/>
              <a:ext cx="82785" cy="82785"/>
              <a:chOff x="0" y="0"/>
              <a:chExt cx="6350000" cy="6350000"/>
            </a:xfrm>
          </p:grpSpPr>
          <p:sp>
            <p:nvSpPr>
              <p:cNvPr id="476" name="Freeform 4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7" name="Group 477"/>
            <p:cNvGrpSpPr/>
            <p:nvPr/>
          </p:nvGrpSpPr>
          <p:grpSpPr>
            <a:xfrm>
              <a:off x="15121689" y="3724855"/>
              <a:ext cx="82785" cy="82785"/>
              <a:chOff x="0" y="0"/>
              <a:chExt cx="6350000" cy="6350000"/>
            </a:xfrm>
          </p:grpSpPr>
          <p:sp>
            <p:nvSpPr>
              <p:cNvPr id="478" name="Freeform 4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9" name="Group 479"/>
            <p:cNvGrpSpPr/>
            <p:nvPr/>
          </p:nvGrpSpPr>
          <p:grpSpPr>
            <a:xfrm>
              <a:off x="15121689" y="10105340"/>
              <a:ext cx="82785" cy="82785"/>
              <a:chOff x="0" y="0"/>
              <a:chExt cx="6350000" cy="6350000"/>
            </a:xfrm>
          </p:grpSpPr>
          <p:sp>
            <p:nvSpPr>
              <p:cNvPr id="480" name="Freeform 4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1" name="Group 481"/>
            <p:cNvGrpSpPr/>
            <p:nvPr/>
          </p:nvGrpSpPr>
          <p:grpSpPr>
            <a:xfrm>
              <a:off x="5420417" y="2155235"/>
              <a:ext cx="82785" cy="82785"/>
              <a:chOff x="0" y="0"/>
              <a:chExt cx="6350000" cy="6350000"/>
            </a:xfrm>
          </p:grpSpPr>
          <p:sp>
            <p:nvSpPr>
              <p:cNvPr id="482" name="Freeform 4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3" name="Group 483"/>
            <p:cNvGrpSpPr/>
            <p:nvPr/>
          </p:nvGrpSpPr>
          <p:grpSpPr>
            <a:xfrm>
              <a:off x="5420417" y="8535719"/>
              <a:ext cx="82785" cy="82785"/>
              <a:chOff x="0" y="0"/>
              <a:chExt cx="6350000" cy="6350000"/>
            </a:xfrm>
          </p:grpSpPr>
          <p:sp>
            <p:nvSpPr>
              <p:cNvPr id="484" name="Freeform 4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5" name="Group 485"/>
            <p:cNvGrpSpPr/>
            <p:nvPr/>
          </p:nvGrpSpPr>
          <p:grpSpPr>
            <a:xfrm>
              <a:off x="5420417" y="5342935"/>
              <a:ext cx="82785" cy="82785"/>
              <a:chOff x="0" y="0"/>
              <a:chExt cx="6350000" cy="6350000"/>
            </a:xfrm>
          </p:grpSpPr>
          <p:sp>
            <p:nvSpPr>
              <p:cNvPr id="486" name="Freeform 4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7" name="Group 487"/>
            <p:cNvGrpSpPr/>
            <p:nvPr/>
          </p:nvGrpSpPr>
          <p:grpSpPr>
            <a:xfrm>
              <a:off x="15121689" y="2155235"/>
              <a:ext cx="82785" cy="82785"/>
              <a:chOff x="0" y="0"/>
              <a:chExt cx="6350000" cy="6350000"/>
            </a:xfrm>
          </p:grpSpPr>
          <p:sp>
            <p:nvSpPr>
              <p:cNvPr id="488" name="Freeform 4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9" name="Group 489"/>
            <p:cNvGrpSpPr/>
            <p:nvPr/>
          </p:nvGrpSpPr>
          <p:grpSpPr>
            <a:xfrm>
              <a:off x="15121689" y="8535719"/>
              <a:ext cx="82785" cy="82785"/>
              <a:chOff x="0" y="0"/>
              <a:chExt cx="6350000" cy="6350000"/>
            </a:xfrm>
          </p:grpSpPr>
          <p:sp>
            <p:nvSpPr>
              <p:cNvPr id="490" name="Freeform 4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1" name="Group 491"/>
            <p:cNvGrpSpPr/>
            <p:nvPr/>
          </p:nvGrpSpPr>
          <p:grpSpPr>
            <a:xfrm>
              <a:off x="15121689" y="5342935"/>
              <a:ext cx="82785" cy="82785"/>
              <a:chOff x="0" y="0"/>
              <a:chExt cx="6350000" cy="6350000"/>
            </a:xfrm>
          </p:grpSpPr>
          <p:sp>
            <p:nvSpPr>
              <p:cNvPr id="492" name="Freeform 4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3" name="Group 493"/>
            <p:cNvGrpSpPr/>
            <p:nvPr/>
          </p:nvGrpSpPr>
          <p:grpSpPr>
            <a:xfrm>
              <a:off x="2712413" y="1075351"/>
              <a:ext cx="82785" cy="82785"/>
              <a:chOff x="0" y="0"/>
              <a:chExt cx="6350000" cy="6350000"/>
            </a:xfrm>
          </p:grpSpPr>
          <p:sp>
            <p:nvSpPr>
              <p:cNvPr id="494" name="Freeform 4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5" name="Group 495"/>
            <p:cNvGrpSpPr/>
            <p:nvPr/>
          </p:nvGrpSpPr>
          <p:grpSpPr>
            <a:xfrm>
              <a:off x="2712413" y="7455836"/>
              <a:ext cx="82785" cy="82785"/>
              <a:chOff x="0" y="0"/>
              <a:chExt cx="6350000" cy="6350000"/>
            </a:xfrm>
          </p:grpSpPr>
          <p:sp>
            <p:nvSpPr>
              <p:cNvPr id="496" name="Freeform 4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7" name="Group 497"/>
            <p:cNvGrpSpPr/>
            <p:nvPr/>
          </p:nvGrpSpPr>
          <p:grpSpPr>
            <a:xfrm>
              <a:off x="2712413" y="4263051"/>
              <a:ext cx="82785" cy="82785"/>
              <a:chOff x="0" y="0"/>
              <a:chExt cx="6350000" cy="6350000"/>
            </a:xfrm>
          </p:grpSpPr>
          <p:sp>
            <p:nvSpPr>
              <p:cNvPr id="498" name="Freeform 4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9" name="Group 499"/>
            <p:cNvGrpSpPr/>
            <p:nvPr/>
          </p:nvGrpSpPr>
          <p:grpSpPr>
            <a:xfrm>
              <a:off x="2712413" y="10643536"/>
              <a:ext cx="82785" cy="82785"/>
              <a:chOff x="0" y="0"/>
              <a:chExt cx="6350000" cy="6350000"/>
            </a:xfrm>
          </p:grpSpPr>
          <p:sp>
            <p:nvSpPr>
              <p:cNvPr id="500" name="Freeform 5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1" name="Group 501"/>
            <p:cNvGrpSpPr/>
            <p:nvPr/>
          </p:nvGrpSpPr>
          <p:grpSpPr>
            <a:xfrm>
              <a:off x="12413685" y="1075351"/>
              <a:ext cx="82785" cy="82785"/>
              <a:chOff x="0" y="0"/>
              <a:chExt cx="6350000" cy="6350000"/>
            </a:xfrm>
          </p:grpSpPr>
          <p:sp>
            <p:nvSpPr>
              <p:cNvPr id="502" name="Freeform 5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3" name="Group 503"/>
            <p:cNvGrpSpPr/>
            <p:nvPr/>
          </p:nvGrpSpPr>
          <p:grpSpPr>
            <a:xfrm>
              <a:off x="12413685" y="7455836"/>
              <a:ext cx="82785" cy="82785"/>
              <a:chOff x="0" y="0"/>
              <a:chExt cx="6350000" cy="6350000"/>
            </a:xfrm>
          </p:grpSpPr>
          <p:sp>
            <p:nvSpPr>
              <p:cNvPr id="504" name="Freeform 5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5" name="Group 505"/>
            <p:cNvGrpSpPr/>
            <p:nvPr/>
          </p:nvGrpSpPr>
          <p:grpSpPr>
            <a:xfrm>
              <a:off x="12413685" y="4263051"/>
              <a:ext cx="82785" cy="82785"/>
              <a:chOff x="0" y="0"/>
              <a:chExt cx="6350000" cy="6350000"/>
            </a:xfrm>
          </p:grpSpPr>
          <p:sp>
            <p:nvSpPr>
              <p:cNvPr id="506" name="Freeform 5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7" name="Group 507"/>
            <p:cNvGrpSpPr/>
            <p:nvPr/>
          </p:nvGrpSpPr>
          <p:grpSpPr>
            <a:xfrm>
              <a:off x="12413685" y="10643536"/>
              <a:ext cx="82785" cy="82785"/>
              <a:chOff x="0" y="0"/>
              <a:chExt cx="6350000" cy="6350000"/>
            </a:xfrm>
          </p:grpSpPr>
          <p:sp>
            <p:nvSpPr>
              <p:cNvPr id="508" name="Freeform 5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9" name="Group 509"/>
            <p:cNvGrpSpPr/>
            <p:nvPr/>
          </p:nvGrpSpPr>
          <p:grpSpPr>
            <a:xfrm>
              <a:off x="2712413" y="2693431"/>
              <a:ext cx="82785" cy="82785"/>
              <a:chOff x="0" y="0"/>
              <a:chExt cx="6350000" cy="6350000"/>
            </a:xfrm>
          </p:grpSpPr>
          <p:sp>
            <p:nvSpPr>
              <p:cNvPr id="510" name="Freeform 5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1" name="Group 511"/>
            <p:cNvGrpSpPr/>
            <p:nvPr/>
          </p:nvGrpSpPr>
          <p:grpSpPr>
            <a:xfrm>
              <a:off x="2712413" y="9073915"/>
              <a:ext cx="82785" cy="82785"/>
              <a:chOff x="0" y="0"/>
              <a:chExt cx="6350000" cy="6350000"/>
            </a:xfrm>
          </p:grpSpPr>
          <p:sp>
            <p:nvSpPr>
              <p:cNvPr id="512" name="Freeform 5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3" name="Group 513"/>
            <p:cNvGrpSpPr/>
            <p:nvPr/>
          </p:nvGrpSpPr>
          <p:grpSpPr>
            <a:xfrm>
              <a:off x="2712413" y="5881131"/>
              <a:ext cx="82785" cy="82785"/>
              <a:chOff x="0" y="0"/>
              <a:chExt cx="6350000" cy="6350000"/>
            </a:xfrm>
          </p:grpSpPr>
          <p:sp>
            <p:nvSpPr>
              <p:cNvPr id="514" name="Freeform 5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5" name="Group 515"/>
            <p:cNvGrpSpPr/>
            <p:nvPr/>
          </p:nvGrpSpPr>
          <p:grpSpPr>
            <a:xfrm>
              <a:off x="12413685" y="2693431"/>
              <a:ext cx="82785" cy="82785"/>
              <a:chOff x="0" y="0"/>
              <a:chExt cx="6350000" cy="6350000"/>
            </a:xfrm>
          </p:grpSpPr>
          <p:sp>
            <p:nvSpPr>
              <p:cNvPr id="516" name="Freeform 5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7" name="Group 517"/>
            <p:cNvGrpSpPr/>
            <p:nvPr/>
          </p:nvGrpSpPr>
          <p:grpSpPr>
            <a:xfrm>
              <a:off x="12413685" y="9073915"/>
              <a:ext cx="82785" cy="82785"/>
              <a:chOff x="0" y="0"/>
              <a:chExt cx="6350000" cy="6350000"/>
            </a:xfrm>
          </p:grpSpPr>
          <p:sp>
            <p:nvSpPr>
              <p:cNvPr id="518" name="Freeform 5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9" name="Group 519"/>
            <p:cNvGrpSpPr/>
            <p:nvPr/>
          </p:nvGrpSpPr>
          <p:grpSpPr>
            <a:xfrm>
              <a:off x="12413685" y="5881131"/>
              <a:ext cx="82785" cy="82785"/>
              <a:chOff x="0" y="0"/>
              <a:chExt cx="6350000" cy="6350000"/>
            </a:xfrm>
          </p:grpSpPr>
          <p:sp>
            <p:nvSpPr>
              <p:cNvPr id="520" name="Freeform 5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1" name="Group 521"/>
            <p:cNvGrpSpPr/>
            <p:nvPr/>
          </p:nvGrpSpPr>
          <p:grpSpPr>
            <a:xfrm>
              <a:off x="9206562" y="1075351"/>
              <a:ext cx="82785" cy="82785"/>
              <a:chOff x="0" y="0"/>
              <a:chExt cx="6350000" cy="6350000"/>
            </a:xfrm>
          </p:grpSpPr>
          <p:sp>
            <p:nvSpPr>
              <p:cNvPr id="522" name="Freeform 5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3" name="Group 523"/>
            <p:cNvGrpSpPr/>
            <p:nvPr/>
          </p:nvGrpSpPr>
          <p:grpSpPr>
            <a:xfrm>
              <a:off x="9206562" y="7455836"/>
              <a:ext cx="82785" cy="82785"/>
              <a:chOff x="0" y="0"/>
              <a:chExt cx="6350000" cy="6350000"/>
            </a:xfrm>
          </p:grpSpPr>
          <p:sp>
            <p:nvSpPr>
              <p:cNvPr id="524" name="Freeform 5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5" name="Group 525"/>
            <p:cNvGrpSpPr/>
            <p:nvPr/>
          </p:nvGrpSpPr>
          <p:grpSpPr>
            <a:xfrm>
              <a:off x="9206562" y="4263051"/>
              <a:ext cx="82785" cy="82785"/>
              <a:chOff x="0" y="0"/>
              <a:chExt cx="6350000" cy="6350000"/>
            </a:xfrm>
          </p:grpSpPr>
          <p:sp>
            <p:nvSpPr>
              <p:cNvPr id="526" name="Freeform 5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7" name="Group 527"/>
            <p:cNvGrpSpPr/>
            <p:nvPr/>
          </p:nvGrpSpPr>
          <p:grpSpPr>
            <a:xfrm>
              <a:off x="9206562" y="10643536"/>
              <a:ext cx="82785" cy="82785"/>
              <a:chOff x="0" y="0"/>
              <a:chExt cx="6350000" cy="6350000"/>
            </a:xfrm>
          </p:grpSpPr>
          <p:sp>
            <p:nvSpPr>
              <p:cNvPr id="528" name="Freeform 5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9" name="Group 529"/>
            <p:cNvGrpSpPr/>
            <p:nvPr/>
          </p:nvGrpSpPr>
          <p:grpSpPr>
            <a:xfrm>
              <a:off x="18907834" y="1075351"/>
              <a:ext cx="82785" cy="82785"/>
              <a:chOff x="0" y="0"/>
              <a:chExt cx="6350000" cy="6350000"/>
            </a:xfrm>
          </p:grpSpPr>
          <p:sp>
            <p:nvSpPr>
              <p:cNvPr id="530" name="Freeform 5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1" name="Group 531"/>
            <p:cNvGrpSpPr/>
            <p:nvPr/>
          </p:nvGrpSpPr>
          <p:grpSpPr>
            <a:xfrm>
              <a:off x="18907834" y="7455836"/>
              <a:ext cx="82785" cy="82785"/>
              <a:chOff x="0" y="0"/>
              <a:chExt cx="6350000" cy="6350000"/>
            </a:xfrm>
          </p:grpSpPr>
          <p:sp>
            <p:nvSpPr>
              <p:cNvPr id="532" name="Freeform 5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3" name="Group 533"/>
            <p:cNvGrpSpPr/>
            <p:nvPr/>
          </p:nvGrpSpPr>
          <p:grpSpPr>
            <a:xfrm>
              <a:off x="18907834" y="4263051"/>
              <a:ext cx="82785" cy="82785"/>
              <a:chOff x="0" y="0"/>
              <a:chExt cx="6350000" cy="6350000"/>
            </a:xfrm>
          </p:grpSpPr>
          <p:sp>
            <p:nvSpPr>
              <p:cNvPr id="534" name="Freeform 5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5" name="Group 535"/>
            <p:cNvGrpSpPr/>
            <p:nvPr/>
          </p:nvGrpSpPr>
          <p:grpSpPr>
            <a:xfrm>
              <a:off x="18907834" y="10643536"/>
              <a:ext cx="82785" cy="82785"/>
              <a:chOff x="0" y="0"/>
              <a:chExt cx="6350000" cy="6350000"/>
            </a:xfrm>
          </p:grpSpPr>
          <p:sp>
            <p:nvSpPr>
              <p:cNvPr id="536" name="Freeform 5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7" name="Group 537"/>
            <p:cNvGrpSpPr/>
            <p:nvPr/>
          </p:nvGrpSpPr>
          <p:grpSpPr>
            <a:xfrm>
              <a:off x="9206562" y="2693431"/>
              <a:ext cx="82785" cy="82785"/>
              <a:chOff x="0" y="0"/>
              <a:chExt cx="6350000" cy="6350000"/>
            </a:xfrm>
          </p:grpSpPr>
          <p:sp>
            <p:nvSpPr>
              <p:cNvPr id="538" name="Freeform 5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9" name="Group 539"/>
            <p:cNvGrpSpPr/>
            <p:nvPr/>
          </p:nvGrpSpPr>
          <p:grpSpPr>
            <a:xfrm>
              <a:off x="9206562" y="9073915"/>
              <a:ext cx="82785" cy="82785"/>
              <a:chOff x="0" y="0"/>
              <a:chExt cx="6350000" cy="6350000"/>
            </a:xfrm>
          </p:grpSpPr>
          <p:sp>
            <p:nvSpPr>
              <p:cNvPr id="540" name="Freeform 5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1" name="Group 541"/>
            <p:cNvGrpSpPr/>
            <p:nvPr/>
          </p:nvGrpSpPr>
          <p:grpSpPr>
            <a:xfrm>
              <a:off x="9206562" y="5881131"/>
              <a:ext cx="82785" cy="82785"/>
              <a:chOff x="0" y="0"/>
              <a:chExt cx="6350000" cy="6350000"/>
            </a:xfrm>
          </p:grpSpPr>
          <p:sp>
            <p:nvSpPr>
              <p:cNvPr id="542" name="Freeform 5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3" name="Group 543"/>
            <p:cNvGrpSpPr/>
            <p:nvPr/>
          </p:nvGrpSpPr>
          <p:grpSpPr>
            <a:xfrm>
              <a:off x="18907834" y="2693431"/>
              <a:ext cx="82785" cy="82785"/>
              <a:chOff x="0" y="0"/>
              <a:chExt cx="6350000" cy="6350000"/>
            </a:xfrm>
          </p:grpSpPr>
          <p:sp>
            <p:nvSpPr>
              <p:cNvPr id="544" name="Freeform 5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5" name="Group 545"/>
            <p:cNvGrpSpPr/>
            <p:nvPr/>
          </p:nvGrpSpPr>
          <p:grpSpPr>
            <a:xfrm>
              <a:off x="18907834" y="9073915"/>
              <a:ext cx="82785" cy="82785"/>
              <a:chOff x="0" y="0"/>
              <a:chExt cx="6350000" cy="6350000"/>
            </a:xfrm>
          </p:grpSpPr>
          <p:sp>
            <p:nvSpPr>
              <p:cNvPr id="546" name="Freeform 5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7" name="Group 547"/>
            <p:cNvGrpSpPr/>
            <p:nvPr/>
          </p:nvGrpSpPr>
          <p:grpSpPr>
            <a:xfrm>
              <a:off x="18907834" y="5881131"/>
              <a:ext cx="82785" cy="82785"/>
              <a:chOff x="0" y="0"/>
              <a:chExt cx="6350000" cy="6350000"/>
            </a:xfrm>
          </p:grpSpPr>
          <p:sp>
            <p:nvSpPr>
              <p:cNvPr id="548" name="Freeform 5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9" name="Group 549"/>
            <p:cNvGrpSpPr/>
            <p:nvPr/>
          </p:nvGrpSpPr>
          <p:grpSpPr>
            <a:xfrm>
              <a:off x="5960278" y="1075351"/>
              <a:ext cx="82785" cy="82785"/>
              <a:chOff x="0" y="0"/>
              <a:chExt cx="6350000" cy="6350000"/>
            </a:xfrm>
          </p:grpSpPr>
          <p:sp>
            <p:nvSpPr>
              <p:cNvPr id="550" name="Freeform 5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1" name="Group 551"/>
            <p:cNvGrpSpPr/>
            <p:nvPr/>
          </p:nvGrpSpPr>
          <p:grpSpPr>
            <a:xfrm>
              <a:off x="5960278" y="7455836"/>
              <a:ext cx="82785" cy="82785"/>
              <a:chOff x="0" y="0"/>
              <a:chExt cx="6350000" cy="6350000"/>
            </a:xfrm>
          </p:grpSpPr>
          <p:sp>
            <p:nvSpPr>
              <p:cNvPr id="552" name="Freeform 5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3" name="Group 553"/>
            <p:cNvGrpSpPr/>
            <p:nvPr/>
          </p:nvGrpSpPr>
          <p:grpSpPr>
            <a:xfrm>
              <a:off x="5960278" y="4263051"/>
              <a:ext cx="82785" cy="82785"/>
              <a:chOff x="0" y="0"/>
              <a:chExt cx="6350000" cy="6350000"/>
            </a:xfrm>
          </p:grpSpPr>
          <p:sp>
            <p:nvSpPr>
              <p:cNvPr id="554" name="Freeform 5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5" name="Group 555"/>
            <p:cNvGrpSpPr/>
            <p:nvPr/>
          </p:nvGrpSpPr>
          <p:grpSpPr>
            <a:xfrm>
              <a:off x="5960278" y="10643536"/>
              <a:ext cx="82785" cy="82785"/>
              <a:chOff x="0" y="0"/>
              <a:chExt cx="6350000" cy="6350000"/>
            </a:xfrm>
          </p:grpSpPr>
          <p:sp>
            <p:nvSpPr>
              <p:cNvPr id="556" name="Freeform 5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7" name="Group 557"/>
            <p:cNvGrpSpPr/>
            <p:nvPr/>
          </p:nvGrpSpPr>
          <p:grpSpPr>
            <a:xfrm>
              <a:off x="15661550" y="1075351"/>
              <a:ext cx="82785" cy="82785"/>
              <a:chOff x="0" y="0"/>
              <a:chExt cx="6350000" cy="6350000"/>
            </a:xfrm>
          </p:grpSpPr>
          <p:sp>
            <p:nvSpPr>
              <p:cNvPr id="558" name="Freeform 5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9" name="Group 559"/>
            <p:cNvGrpSpPr/>
            <p:nvPr/>
          </p:nvGrpSpPr>
          <p:grpSpPr>
            <a:xfrm>
              <a:off x="15661550" y="7455836"/>
              <a:ext cx="82785" cy="82785"/>
              <a:chOff x="0" y="0"/>
              <a:chExt cx="6350000" cy="6350000"/>
            </a:xfrm>
          </p:grpSpPr>
          <p:sp>
            <p:nvSpPr>
              <p:cNvPr id="560" name="Freeform 5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1" name="Group 561"/>
            <p:cNvGrpSpPr/>
            <p:nvPr/>
          </p:nvGrpSpPr>
          <p:grpSpPr>
            <a:xfrm>
              <a:off x="15661550" y="4263051"/>
              <a:ext cx="82785" cy="82785"/>
              <a:chOff x="0" y="0"/>
              <a:chExt cx="6350000" cy="6350000"/>
            </a:xfrm>
          </p:grpSpPr>
          <p:sp>
            <p:nvSpPr>
              <p:cNvPr id="562" name="Freeform 5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3" name="Group 563"/>
            <p:cNvGrpSpPr/>
            <p:nvPr/>
          </p:nvGrpSpPr>
          <p:grpSpPr>
            <a:xfrm>
              <a:off x="15661550" y="10643536"/>
              <a:ext cx="82785" cy="82785"/>
              <a:chOff x="0" y="0"/>
              <a:chExt cx="6350000" cy="6350000"/>
            </a:xfrm>
          </p:grpSpPr>
          <p:sp>
            <p:nvSpPr>
              <p:cNvPr id="564" name="Freeform 5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5" name="Group 565"/>
            <p:cNvGrpSpPr/>
            <p:nvPr/>
          </p:nvGrpSpPr>
          <p:grpSpPr>
            <a:xfrm>
              <a:off x="5960278" y="2693431"/>
              <a:ext cx="82785" cy="82785"/>
              <a:chOff x="0" y="0"/>
              <a:chExt cx="6350000" cy="6350000"/>
            </a:xfrm>
          </p:grpSpPr>
          <p:sp>
            <p:nvSpPr>
              <p:cNvPr id="566" name="Freeform 5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7" name="Group 567"/>
            <p:cNvGrpSpPr/>
            <p:nvPr/>
          </p:nvGrpSpPr>
          <p:grpSpPr>
            <a:xfrm>
              <a:off x="5960278" y="9073915"/>
              <a:ext cx="82785" cy="82785"/>
              <a:chOff x="0" y="0"/>
              <a:chExt cx="6350000" cy="6350000"/>
            </a:xfrm>
          </p:grpSpPr>
          <p:sp>
            <p:nvSpPr>
              <p:cNvPr id="568" name="Freeform 5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9" name="Group 569"/>
            <p:cNvGrpSpPr/>
            <p:nvPr/>
          </p:nvGrpSpPr>
          <p:grpSpPr>
            <a:xfrm>
              <a:off x="5960278" y="5881131"/>
              <a:ext cx="82785" cy="82785"/>
              <a:chOff x="0" y="0"/>
              <a:chExt cx="6350000" cy="6350000"/>
            </a:xfrm>
          </p:grpSpPr>
          <p:sp>
            <p:nvSpPr>
              <p:cNvPr id="570" name="Freeform 5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1" name="Group 571"/>
            <p:cNvGrpSpPr/>
            <p:nvPr/>
          </p:nvGrpSpPr>
          <p:grpSpPr>
            <a:xfrm>
              <a:off x="15661550" y="2693431"/>
              <a:ext cx="82785" cy="82785"/>
              <a:chOff x="0" y="0"/>
              <a:chExt cx="6350000" cy="6350000"/>
            </a:xfrm>
          </p:grpSpPr>
          <p:sp>
            <p:nvSpPr>
              <p:cNvPr id="572" name="Freeform 5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3" name="Group 573"/>
            <p:cNvGrpSpPr/>
            <p:nvPr/>
          </p:nvGrpSpPr>
          <p:grpSpPr>
            <a:xfrm>
              <a:off x="15661550" y="9073915"/>
              <a:ext cx="82785" cy="82785"/>
              <a:chOff x="0" y="0"/>
              <a:chExt cx="6350000" cy="6350000"/>
            </a:xfrm>
          </p:grpSpPr>
          <p:sp>
            <p:nvSpPr>
              <p:cNvPr id="574" name="Freeform 5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5" name="Group 575"/>
            <p:cNvGrpSpPr/>
            <p:nvPr/>
          </p:nvGrpSpPr>
          <p:grpSpPr>
            <a:xfrm>
              <a:off x="15661550" y="5881131"/>
              <a:ext cx="82785" cy="82785"/>
              <a:chOff x="0" y="0"/>
              <a:chExt cx="6350000" cy="6350000"/>
            </a:xfrm>
          </p:grpSpPr>
          <p:sp>
            <p:nvSpPr>
              <p:cNvPr id="576" name="Freeform 5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7" name="Group 577"/>
            <p:cNvGrpSpPr/>
            <p:nvPr/>
          </p:nvGrpSpPr>
          <p:grpSpPr>
            <a:xfrm>
              <a:off x="545144" y="0"/>
              <a:ext cx="82785" cy="82785"/>
              <a:chOff x="0" y="0"/>
              <a:chExt cx="1913890" cy="1913890"/>
            </a:xfrm>
          </p:grpSpPr>
          <p:sp>
            <p:nvSpPr>
              <p:cNvPr id="578" name="Freeform 5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79" name="Group 579"/>
            <p:cNvGrpSpPr/>
            <p:nvPr/>
          </p:nvGrpSpPr>
          <p:grpSpPr>
            <a:xfrm>
              <a:off x="545144" y="6380485"/>
              <a:ext cx="82785" cy="82785"/>
              <a:chOff x="0" y="0"/>
              <a:chExt cx="1913890" cy="1913890"/>
            </a:xfrm>
          </p:grpSpPr>
          <p:sp>
            <p:nvSpPr>
              <p:cNvPr id="580" name="Freeform 5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81" name="Group 581"/>
            <p:cNvGrpSpPr/>
            <p:nvPr/>
          </p:nvGrpSpPr>
          <p:grpSpPr>
            <a:xfrm>
              <a:off x="545144" y="3187700"/>
              <a:ext cx="82785" cy="82785"/>
              <a:chOff x="0" y="0"/>
              <a:chExt cx="1913890" cy="1913890"/>
            </a:xfrm>
          </p:grpSpPr>
          <p:sp>
            <p:nvSpPr>
              <p:cNvPr id="582" name="Freeform 5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83" name="Group 583"/>
            <p:cNvGrpSpPr/>
            <p:nvPr/>
          </p:nvGrpSpPr>
          <p:grpSpPr>
            <a:xfrm>
              <a:off x="545144" y="9568185"/>
              <a:ext cx="82785" cy="82785"/>
              <a:chOff x="0" y="0"/>
              <a:chExt cx="1913890" cy="1913890"/>
            </a:xfrm>
          </p:grpSpPr>
          <p:sp>
            <p:nvSpPr>
              <p:cNvPr id="584" name="Freeform 5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85" name="Group 585"/>
            <p:cNvGrpSpPr/>
            <p:nvPr/>
          </p:nvGrpSpPr>
          <p:grpSpPr>
            <a:xfrm>
              <a:off x="10246416" y="0"/>
              <a:ext cx="82785" cy="82785"/>
              <a:chOff x="0" y="0"/>
              <a:chExt cx="1913890" cy="1913890"/>
            </a:xfrm>
          </p:grpSpPr>
          <p:sp>
            <p:nvSpPr>
              <p:cNvPr id="586" name="Freeform 5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87" name="Group 587"/>
            <p:cNvGrpSpPr/>
            <p:nvPr/>
          </p:nvGrpSpPr>
          <p:grpSpPr>
            <a:xfrm>
              <a:off x="10246416" y="6380485"/>
              <a:ext cx="82785" cy="82785"/>
              <a:chOff x="0" y="0"/>
              <a:chExt cx="1913890" cy="1913890"/>
            </a:xfrm>
          </p:grpSpPr>
          <p:sp>
            <p:nvSpPr>
              <p:cNvPr id="588" name="Freeform 5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89" name="Group 589"/>
            <p:cNvGrpSpPr/>
            <p:nvPr/>
          </p:nvGrpSpPr>
          <p:grpSpPr>
            <a:xfrm>
              <a:off x="10246416" y="3187700"/>
              <a:ext cx="82785" cy="82785"/>
              <a:chOff x="0" y="0"/>
              <a:chExt cx="1913890" cy="1913890"/>
            </a:xfrm>
          </p:grpSpPr>
          <p:sp>
            <p:nvSpPr>
              <p:cNvPr id="590" name="Freeform 5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91" name="Group 591"/>
            <p:cNvGrpSpPr/>
            <p:nvPr/>
          </p:nvGrpSpPr>
          <p:grpSpPr>
            <a:xfrm>
              <a:off x="10246416" y="9568185"/>
              <a:ext cx="82785" cy="82785"/>
              <a:chOff x="0" y="0"/>
              <a:chExt cx="1913890" cy="1913890"/>
            </a:xfrm>
          </p:grpSpPr>
          <p:sp>
            <p:nvSpPr>
              <p:cNvPr id="592" name="Freeform 5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93" name="Group 593"/>
            <p:cNvGrpSpPr/>
            <p:nvPr/>
          </p:nvGrpSpPr>
          <p:grpSpPr>
            <a:xfrm>
              <a:off x="545144" y="1618080"/>
              <a:ext cx="82785" cy="82785"/>
              <a:chOff x="0" y="0"/>
              <a:chExt cx="1913890" cy="1913890"/>
            </a:xfrm>
          </p:grpSpPr>
          <p:sp>
            <p:nvSpPr>
              <p:cNvPr id="594" name="Freeform 5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95" name="Group 595"/>
            <p:cNvGrpSpPr/>
            <p:nvPr/>
          </p:nvGrpSpPr>
          <p:grpSpPr>
            <a:xfrm>
              <a:off x="545144" y="7998564"/>
              <a:ext cx="82785" cy="82785"/>
              <a:chOff x="0" y="0"/>
              <a:chExt cx="1913890" cy="1913890"/>
            </a:xfrm>
          </p:grpSpPr>
          <p:sp>
            <p:nvSpPr>
              <p:cNvPr id="596" name="Freeform 5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97" name="Group 597"/>
            <p:cNvGrpSpPr/>
            <p:nvPr/>
          </p:nvGrpSpPr>
          <p:grpSpPr>
            <a:xfrm>
              <a:off x="545144" y="4805780"/>
              <a:ext cx="82785" cy="82785"/>
              <a:chOff x="0" y="0"/>
              <a:chExt cx="1913890" cy="1913890"/>
            </a:xfrm>
          </p:grpSpPr>
          <p:sp>
            <p:nvSpPr>
              <p:cNvPr id="598" name="Freeform 5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599" name="Group 599"/>
            <p:cNvGrpSpPr/>
            <p:nvPr/>
          </p:nvGrpSpPr>
          <p:grpSpPr>
            <a:xfrm>
              <a:off x="10246416" y="1618080"/>
              <a:ext cx="82785" cy="82785"/>
              <a:chOff x="0" y="0"/>
              <a:chExt cx="1913890" cy="1913890"/>
            </a:xfrm>
          </p:grpSpPr>
          <p:sp>
            <p:nvSpPr>
              <p:cNvPr id="600" name="Freeform 6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01" name="Group 601"/>
            <p:cNvGrpSpPr/>
            <p:nvPr/>
          </p:nvGrpSpPr>
          <p:grpSpPr>
            <a:xfrm>
              <a:off x="10246416" y="7998564"/>
              <a:ext cx="82785" cy="82785"/>
              <a:chOff x="0" y="0"/>
              <a:chExt cx="1913890" cy="1913890"/>
            </a:xfrm>
          </p:grpSpPr>
          <p:sp>
            <p:nvSpPr>
              <p:cNvPr id="602" name="Freeform 6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03" name="Group 603"/>
            <p:cNvGrpSpPr/>
            <p:nvPr/>
          </p:nvGrpSpPr>
          <p:grpSpPr>
            <a:xfrm>
              <a:off x="10246416" y="4805780"/>
              <a:ext cx="82785" cy="82785"/>
              <a:chOff x="0" y="0"/>
              <a:chExt cx="1913890" cy="1913890"/>
            </a:xfrm>
          </p:grpSpPr>
          <p:sp>
            <p:nvSpPr>
              <p:cNvPr id="604" name="Freeform 6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05" name="Group 605"/>
            <p:cNvGrpSpPr/>
            <p:nvPr/>
          </p:nvGrpSpPr>
          <p:grpSpPr>
            <a:xfrm>
              <a:off x="7039293" y="0"/>
              <a:ext cx="82785" cy="82785"/>
              <a:chOff x="0" y="0"/>
              <a:chExt cx="1913890" cy="1913890"/>
            </a:xfrm>
          </p:grpSpPr>
          <p:sp>
            <p:nvSpPr>
              <p:cNvPr id="606" name="Freeform 6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07" name="Group 607"/>
            <p:cNvGrpSpPr/>
            <p:nvPr/>
          </p:nvGrpSpPr>
          <p:grpSpPr>
            <a:xfrm>
              <a:off x="7039293" y="6380485"/>
              <a:ext cx="82785" cy="82785"/>
              <a:chOff x="0" y="0"/>
              <a:chExt cx="1913890" cy="1913890"/>
            </a:xfrm>
          </p:grpSpPr>
          <p:sp>
            <p:nvSpPr>
              <p:cNvPr id="608" name="Freeform 6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09" name="Group 609"/>
            <p:cNvGrpSpPr/>
            <p:nvPr/>
          </p:nvGrpSpPr>
          <p:grpSpPr>
            <a:xfrm>
              <a:off x="7039293" y="3187700"/>
              <a:ext cx="82785" cy="82785"/>
              <a:chOff x="0" y="0"/>
              <a:chExt cx="1913890" cy="1913890"/>
            </a:xfrm>
          </p:grpSpPr>
          <p:sp>
            <p:nvSpPr>
              <p:cNvPr id="610" name="Freeform 6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11" name="Group 611"/>
            <p:cNvGrpSpPr/>
            <p:nvPr/>
          </p:nvGrpSpPr>
          <p:grpSpPr>
            <a:xfrm>
              <a:off x="7039293" y="9568185"/>
              <a:ext cx="82785" cy="82785"/>
              <a:chOff x="0" y="0"/>
              <a:chExt cx="1913890" cy="1913890"/>
            </a:xfrm>
          </p:grpSpPr>
          <p:sp>
            <p:nvSpPr>
              <p:cNvPr id="612" name="Freeform 6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13" name="Group 613"/>
            <p:cNvGrpSpPr/>
            <p:nvPr/>
          </p:nvGrpSpPr>
          <p:grpSpPr>
            <a:xfrm>
              <a:off x="16740565" y="0"/>
              <a:ext cx="82785" cy="82785"/>
              <a:chOff x="0" y="0"/>
              <a:chExt cx="1913890" cy="1913890"/>
            </a:xfrm>
          </p:grpSpPr>
          <p:sp>
            <p:nvSpPr>
              <p:cNvPr id="614" name="Freeform 6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15" name="Group 615"/>
            <p:cNvGrpSpPr/>
            <p:nvPr/>
          </p:nvGrpSpPr>
          <p:grpSpPr>
            <a:xfrm>
              <a:off x="16740565" y="6380485"/>
              <a:ext cx="82785" cy="82785"/>
              <a:chOff x="0" y="0"/>
              <a:chExt cx="1913890" cy="1913890"/>
            </a:xfrm>
          </p:grpSpPr>
          <p:sp>
            <p:nvSpPr>
              <p:cNvPr id="616" name="Freeform 6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17" name="Group 617"/>
            <p:cNvGrpSpPr/>
            <p:nvPr/>
          </p:nvGrpSpPr>
          <p:grpSpPr>
            <a:xfrm>
              <a:off x="16740565" y="3187700"/>
              <a:ext cx="82785" cy="82785"/>
              <a:chOff x="0" y="0"/>
              <a:chExt cx="1913890" cy="1913890"/>
            </a:xfrm>
          </p:grpSpPr>
          <p:sp>
            <p:nvSpPr>
              <p:cNvPr id="618" name="Freeform 6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19" name="Group 619"/>
            <p:cNvGrpSpPr/>
            <p:nvPr/>
          </p:nvGrpSpPr>
          <p:grpSpPr>
            <a:xfrm>
              <a:off x="16740565" y="9568185"/>
              <a:ext cx="82785" cy="82785"/>
              <a:chOff x="0" y="0"/>
              <a:chExt cx="1913890" cy="1913890"/>
            </a:xfrm>
          </p:grpSpPr>
          <p:sp>
            <p:nvSpPr>
              <p:cNvPr id="620" name="Freeform 6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21" name="Group 621"/>
            <p:cNvGrpSpPr/>
            <p:nvPr/>
          </p:nvGrpSpPr>
          <p:grpSpPr>
            <a:xfrm>
              <a:off x="19927945" y="0"/>
              <a:ext cx="82785" cy="82785"/>
              <a:chOff x="0" y="0"/>
              <a:chExt cx="1913890" cy="1913890"/>
            </a:xfrm>
          </p:grpSpPr>
          <p:sp>
            <p:nvSpPr>
              <p:cNvPr id="622" name="Freeform 6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23" name="Group 623"/>
            <p:cNvGrpSpPr/>
            <p:nvPr/>
          </p:nvGrpSpPr>
          <p:grpSpPr>
            <a:xfrm>
              <a:off x="19927945" y="6380485"/>
              <a:ext cx="82785" cy="82785"/>
              <a:chOff x="0" y="0"/>
              <a:chExt cx="1913890" cy="1913890"/>
            </a:xfrm>
          </p:grpSpPr>
          <p:sp>
            <p:nvSpPr>
              <p:cNvPr id="624" name="Freeform 6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25" name="Group 625"/>
            <p:cNvGrpSpPr/>
            <p:nvPr/>
          </p:nvGrpSpPr>
          <p:grpSpPr>
            <a:xfrm>
              <a:off x="19927945" y="3187700"/>
              <a:ext cx="82785" cy="82785"/>
              <a:chOff x="0" y="0"/>
              <a:chExt cx="1913890" cy="1913890"/>
            </a:xfrm>
          </p:grpSpPr>
          <p:sp>
            <p:nvSpPr>
              <p:cNvPr id="626" name="Freeform 6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27" name="Group 627"/>
            <p:cNvGrpSpPr/>
            <p:nvPr/>
          </p:nvGrpSpPr>
          <p:grpSpPr>
            <a:xfrm>
              <a:off x="19927945" y="9568185"/>
              <a:ext cx="82785" cy="82785"/>
              <a:chOff x="0" y="0"/>
              <a:chExt cx="1913890" cy="1913890"/>
            </a:xfrm>
          </p:grpSpPr>
          <p:sp>
            <p:nvSpPr>
              <p:cNvPr id="628" name="Freeform 6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29" name="Group 629"/>
            <p:cNvGrpSpPr/>
            <p:nvPr/>
          </p:nvGrpSpPr>
          <p:grpSpPr>
            <a:xfrm>
              <a:off x="7039293" y="1618080"/>
              <a:ext cx="82785" cy="82785"/>
              <a:chOff x="0" y="0"/>
              <a:chExt cx="1913890" cy="1913890"/>
            </a:xfrm>
          </p:grpSpPr>
          <p:sp>
            <p:nvSpPr>
              <p:cNvPr id="630" name="Freeform 6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31" name="Group 631"/>
            <p:cNvGrpSpPr/>
            <p:nvPr/>
          </p:nvGrpSpPr>
          <p:grpSpPr>
            <a:xfrm>
              <a:off x="7039293" y="7998564"/>
              <a:ext cx="82785" cy="82785"/>
              <a:chOff x="0" y="0"/>
              <a:chExt cx="1913890" cy="1913890"/>
            </a:xfrm>
          </p:grpSpPr>
          <p:sp>
            <p:nvSpPr>
              <p:cNvPr id="632" name="Freeform 6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33" name="Group 633"/>
            <p:cNvGrpSpPr/>
            <p:nvPr/>
          </p:nvGrpSpPr>
          <p:grpSpPr>
            <a:xfrm>
              <a:off x="7039293" y="4805780"/>
              <a:ext cx="82785" cy="82785"/>
              <a:chOff x="0" y="0"/>
              <a:chExt cx="1913890" cy="1913890"/>
            </a:xfrm>
          </p:grpSpPr>
          <p:sp>
            <p:nvSpPr>
              <p:cNvPr id="634" name="Freeform 6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35" name="Group 635"/>
            <p:cNvGrpSpPr/>
            <p:nvPr/>
          </p:nvGrpSpPr>
          <p:grpSpPr>
            <a:xfrm>
              <a:off x="16740565" y="1618080"/>
              <a:ext cx="82785" cy="82785"/>
              <a:chOff x="0" y="0"/>
              <a:chExt cx="1913890" cy="1913890"/>
            </a:xfrm>
          </p:grpSpPr>
          <p:sp>
            <p:nvSpPr>
              <p:cNvPr id="636" name="Freeform 6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37" name="Group 637"/>
            <p:cNvGrpSpPr/>
            <p:nvPr/>
          </p:nvGrpSpPr>
          <p:grpSpPr>
            <a:xfrm>
              <a:off x="16740565" y="7998564"/>
              <a:ext cx="82785" cy="82785"/>
              <a:chOff x="0" y="0"/>
              <a:chExt cx="1913890" cy="1913890"/>
            </a:xfrm>
          </p:grpSpPr>
          <p:sp>
            <p:nvSpPr>
              <p:cNvPr id="638" name="Freeform 6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39" name="Group 639"/>
            <p:cNvGrpSpPr/>
            <p:nvPr/>
          </p:nvGrpSpPr>
          <p:grpSpPr>
            <a:xfrm>
              <a:off x="16740565" y="4805780"/>
              <a:ext cx="82785" cy="82785"/>
              <a:chOff x="0" y="0"/>
              <a:chExt cx="1913890" cy="1913890"/>
            </a:xfrm>
          </p:grpSpPr>
          <p:sp>
            <p:nvSpPr>
              <p:cNvPr id="640" name="Freeform 6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41" name="Group 641"/>
            <p:cNvGrpSpPr/>
            <p:nvPr/>
          </p:nvGrpSpPr>
          <p:grpSpPr>
            <a:xfrm>
              <a:off x="19927945" y="1618080"/>
              <a:ext cx="82785" cy="82785"/>
              <a:chOff x="0" y="0"/>
              <a:chExt cx="1913890" cy="1913890"/>
            </a:xfrm>
          </p:grpSpPr>
          <p:sp>
            <p:nvSpPr>
              <p:cNvPr id="642" name="Freeform 6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43" name="Group 643"/>
            <p:cNvGrpSpPr/>
            <p:nvPr/>
          </p:nvGrpSpPr>
          <p:grpSpPr>
            <a:xfrm>
              <a:off x="19927945" y="7998564"/>
              <a:ext cx="82785" cy="82785"/>
              <a:chOff x="0" y="0"/>
              <a:chExt cx="1913890" cy="1913890"/>
            </a:xfrm>
          </p:grpSpPr>
          <p:sp>
            <p:nvSpPr>
              <p:cNvPr id="644" name="Freeform 6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45" name="Group 645"/>
            <p:cNvGrpSpPr/>
            <p:nvPr/>
          </p:nvGrpSpPr>
          <p:grpSpPr>
            <a:xfrm>
              <a:off x="19927945" y="4805780"/>
              <a:ext cx="82785" cy="82785"/>
              <a:chOff x="0" y="0"/>
              <a:chExt cx="1913890" cy="1913890"/>
            </a:xfrm>
          </p:grpSpPr>
          <p:sp>
            <p:nvSpPr>
              <p:cNvPr id="646" name="Freeform 6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47" name="Group 647"/>
            <p:cNvGrpSpPr/>
            <p:nvPr/>
          </p:nvGrpSpPr>
          <p:grpSpPr>
            <a:xfrm>
              <a:off x="3793009" y="0"/>
              <a:ext cx="82785" cy="82785"/>
              <a:chOff x="0" y="0"/>
              <a:chExt cx="1913890" cy="1913890"/>
            </a:xfrm>
          </p:grpSpPr>
          <p:sp>
            <p:nvSpPr>
              <p:cNvPr id="648" name="Freeform 6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49" name="Group 649"/>
            <p:cNvGrpSpPr/>
            <p:nvPr/>
          </p:nvGrpSpPr>
          <p:grpSpPr>
            <a:xfrm>
              <a:off x="3793009" y="6380485"/>
              <a:ext cx="82785" cy="82785"/>
              <a:chOff x="0" y="0"/>
              <a:chExt cx="1913890" cy="1913890"/>
            </a:xfrm>
          </p:grpSpPr>
          <p:sp>
            <p:nvSpPr>
              <p:cNvPr id="650" name="Freeform 6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51" name="Group 651"/>
            <p:cNvGrpSpPr/>
            <p:nvPr/>
          </p:nvGrpSpPr>
          <p:grpSpPr>
            <a:xfrm>
              <a:off x="3793009" y="3187700"/>
              <a:ext cx="82785" cy="82785"/>
              <a:chOff x="0" y="0"/>
              <a:chExt cx="1913890" cy="1913890"/>
            </a:xfrm>
          </p:grpSpPr>
          <p:sp>
            <p:nvSpPr>
              <p:cNvPr id="652" name="Freeform 6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53" name="Group 653"/>
            <p:cNvGrpSpPr/>
            <p:nvPr/>
          </p:nvGrpSpPr>
          <p:grpSpPr>
            <a:xfrm>
              <a:off x="3793009" y="9568185"/>
              <a:ext cx="82785" cy="82785"/>
              <a:chOff x="0" y="0"/>
              <a:chExt cx="1913890" cy="1913890"/>
            </a:xfrm>
          </p:grpSpPr>
          <p:sp>
            <p:nvSpPr>
              <p:cNvPr id="654" name="Freeform 6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55" name="Group 655"/>
            <p:cNvGrpSpPr/>
            <p:nvPr/>
          </p:nvGrpSpPr>
          <p:grpSpPr>
            <a:xfrm>
              <a:off x="13494281" y="0"/>
              <a:ext cx="82785" cy="82785"/>
              <a:chOff x="0" y="0"/>
              <a:chExt cx="1913890" cy="1913890"/>
            </a:xfrm>
          </p:grpSpPr>
          <p:sp>
            <p:nvSpPr>
              <p:cNvPr id="656" name="Freeform 6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57" name="Group 657"/>
            <p:cNvGrpSpPr/>
            <p:nvPr/>
          </p:nvGrpSpPr>
          <p:grpSpPr>
            <a:xfrm>
              <a:off x="13494281" y="6380485"/>
              <a:ext cx="82785" cy="82785"/>
              <a:chOff x="0" y="0"/>
              <a:chExt cx="1913890" cy="1913890"/>
            </a:xfrm>
          </p:grpSpPr>
          <p:sp>
            <p:nvSpPr>
              <p:cNvPr id="658" name="Freeform 6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59" name="Group 659"/>
            <p:cNvGrpSpPr/>
            <p:nvPr/>
          </p:nvGrpSpPr>
          <p:grpSpPr>
            <a:xfrm>
              <a:off x="13494281" y="3187700"/>
              <a:ext cx="82785" cy="82785"/>
              <a:chOff x="0" y="0"/>
              <a:chExt cx="1913890" cy="1913890"/>
            </a:xfrm>
          </p:grpSpPr>
          <p:sp>
            <p:nvSpPr>
              <p:cNvPr id="660" name="Freeform 6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61" name="Group 661"/>
            <p:cNvGrpSpPr/>
            <p:nvPr/>
          </p:nvGrpSpPr>
          <p:grpSpPr>
            <a:xfrm>
              <a:off x="13494281" y="9568185"/>
              <a:ext cx="82785" cy="82785"/>
              <a:chOff x="0" y="0"/>
              <a:chExt cx="1913890" cy="1913890"/>
            </a:xfrm>
          </p:grpSpPr>
          <p:sp>
            <p:nvSpPr>
              <p:cNvPr id="662" name="Freeform 6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63" name="Group 663"/>
            <p:cNvGrpSpPr/>
            <p:nvPr/>
          </p:nvGrpSpPr>
          <p:grpSpPr>
            <a:xfrm>
              <a:off x="3793009" y="1618080"/>
              <a:ext cx="82785" cy="82785"/>
              <a:chOff x="0" y="0"/>
              <a:chExt cx="1913890" cy="1913890"/>
            </a:xfrm>
          </p:grpSpPr>
          <p:sp>
            <p:nvSpPr>
              <p:cNvPr id="664" name="Freeform 6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65" name="Group 665"/>
            <p:cNvGrpSpPr/>
            <p:nvPr/>
          </p:nvGrpSpPr>
          <p:grpSpPr>
            <a:xfrm>
              <a:off x="3793009" y="7998564"/>
              <a:ext cx="82785" cy="82785"/>
              <a:chOff x="0" y="0"/>
              <a:chExt cx="1913890" cy="1913890"/>
            </a:xfrm>
          </p:grpSpPr>
          <p:sp>
            <p:nvSpPr>
              <p:cNvPr id="666" name="Freeform 6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67" name="Group 667"/>
            <p:cNvGrpSpPr/>
            <p:nvPr/>
          </p:nvGrpSpPr>
          <p:grpSpPr>
            <a:xfrm>
              <a:off x="3793009" y="4805780"/>
              <a:ext cx="82785" cy="82785"/>
              <a:chOff x="0" y="0"/>
              <a:chExt cx="1913890" cy="1913890"/>
            </a:xfrm>
          </p:grpSpPr>
          <p:sp>
            <p:nvSpPr>
              <p:cNvPr id="668" name="Freeform 6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69" name="Group 669"/>
            <p:cNvGrpSpPr/>
            <p:nvPr/>
          </p:nvGrpSpPr>
          <p:grpSpPr>
            <a:xfrm>
              <a:off x="13494281" y="1618080"/>
              <a:ext cx="82785" cy="82785"/>
              <a:chOff x="0" y="0"/>
              <a:chExt cx="1913890" cy="1913890"/>
            </a:xfrm>
          </p:grpSpPr>
          <p:sp>
            <p:nvSpPr>
              <p:cNvPr id="670" name="Freeform 6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71" name="Group 671"/>
            <p:cNvGrpSpPr/>
            <p:nvPr/>
          </p:nvGrpSpPr>
          <p:grpSpPr>
            <a:xfrm>
              <a:off x="13494281" y="7998564"/>
              <a:ext cx="82785" cy="82785"/>
              <a:chOff x="0" y="0"/>
              <a:chExt cx="1913890" cy="1913890"/>
            </a:xfrm>
          </p:grpSpPr>
          <p:sp>
            <p:nvSpPr>
              <p:cNvPr id="672" name="Freeform 6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73" name="Group 673"/>
            <p:cNvGrpSpPr/>
            <p:nvPr/>
          </p:nvGrpSpPr>
          <p:grpSpPr>
            <a:xfrm>
              <a:off x="13494281" y="4805780"/>
              <a:ext cx="82785" cy="82785"/>
              <a:chOff x="0" y="0"/>
              <a:chExt cx="1913890" cy="1913890"/>
            </a:xfrm>
          </p:grpSpPr>
          <p:sp>
            <p:nvSpPr>
              <p:cNvPr id="674" name="Freeform 6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75" name="Group 675"/>
            <p:cNvGrpSpPr/>
            <p:nvPr/>
          </p:nvGrpSpPr>
          <p:grpSpPr>
            <a:xfrm>
              <a:off x="1083805" y="537155"/>
              <a:ext cx="82785" cy="82785"/>
              <a:chOff x="0" y="0"/>
              <a:chExt cx="1913890" cy="1913890"/>
            </a:xfrm>
          </p:grpSpPr>
          <p:sp>
            <p:nvSpPr>
              <p:cNvPr id="676" name="Freeform 6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77" name="Group 677"/>
            <p:cNvGrpSpPr/>
            <p:nvPr/>
          </p:nvGrpSpPr>
          <p:grpSpPr>
            <a:xfrm>
              <a:off x="1083805" y="6917640"/>
              <a:ext cx="82785" cy="82785"/>
              <a:chOff x="0" y="0"/>
              <a:chExt cx="1913890" cy="1913890"/>
            </a:xfrm>
          </p:grpSpPr>
          <p:sp>
            <p:nvSpPr>
              <p:cNvPr id="678" name="Freeform 6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79" name="Group 679"/>
            <p:cNvGrpSpPr/>
            <p:nvPr/>
          </p:nvGrpSpPr>
          <p:grpSpPr>
            <a:xfrm>
              <a:off x="1083805" y="3724855"/>
              <a:ext cx="82785" cy="82785"/>
              <a:chOff x="0" y="0"/>
              <a:chExt cx="1913890" cy="1913890"/>
            </a:xfrm>
          </p:grpSpPr>
          <p:sp>
            <p:nvSpPr>
              <p:cNvPr id="680" name="Freeform 6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81" name="Group 681"/>
            <p:cNvGrpSpPr/>
            <p:nvPr/>
          </p:nvGrpSpPr>
          <p:grpSpPr>
            <a:xfrm>
              <a:off x="1083805" y="10105340"/>
              <a:ext cx="82785" cy="82785"/>
              <a:chOff x="0" y="0"/>
              <a:chExt cx="1913890" cy="1913890"/>
            </a:xfrm>
          </p:grpSpPr>
          <p:sp>
            <p:nvSpPr>
              <p:cNvPr id="682" name="Freeform 6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83" name="Group 683"/>
            <p:cNvGrpSpPr/>
            <p:nvPr/>
          </p:nvGrpSpPr>
          <p:grpSpPr>
            <a:xfrm>
              <a:off x="10785077" y="537155"/>
              <a:ext cx="82785" cy="82785"/>
              <a:chOff x="0" y="0"/>
              <a:chExt cx="1913890" cy="1913890"/>
            </a:xfrm>
          </p:grpSpPr>
          <p:sp>
            <p:nvSpPr>
              <p:cNvPr id="684" name="Freeform 6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85" name="Group 685"/>
            <p:cNvGrpSpPr/>
            <p:nvPr/>
          </p:nvGrpSpPr>
          <p:grpSpPr>
            <a:xfrm>
              <a:off x="10785077" y="6917640"/>
              <a:ext cx="82785" cy="82785"/>
              <a:chOff x="0" y="0"/>
              <a:chExt cx="1913890" cy="1913890"/>
            </a:xfrm>
          </p:grpSpPr>
          <p:sp>
            <p:nvSpPr>
              <p:cNvPr id="686" name="Freeform 6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87" name="Group 687"/>
            <p:cNvGrpSpPr/>
            <p:nvPr/>
          </p:nvGrpSpPr>
          <p:grpSpPr>
            <a:xfrm>
              <a:off x="10785077" y="3724855"/>
              <a:ext cx="82785" cy="82785"/>
              <a:chOff x="0" y="0"/>
              <a:chExt cx="1913890" cy="1913890"/>
            </a:xfrm>
          </p:grpSpPr>
          <p:sp>
            <p:nvSpPr>
              <p:cNvPr id="688" name="Freeform 6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89" name="Group 689"/>
            <p:cNvGrpSpPr/>
            <p:nvPr/>
          </p:nvGrpSpPr>
          <p:grpSpPr>
            <a:xfrm>
              <a:off x="10785077" y="10105340"/>
              <a:ext cx="82785" cy="82785"/>
              <a:chOff x="0" y="0"/>
              <a:chExt cx="1913890" cy="1913890"/>
            </a:xfrm>
          </p:grpSpPr>
          <p:sp>
            <p:nvSpPr>
              <p:cNvPr id="690" name="Freeform 6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91" name="Group 691"/>
            <p:cNvGrpSpPr/>
            <p:nvPr/>
          </p:nvGrpSpPr>
          <p:grpSpPr>
            <a:xfrm>
              <a:off x="1083805" y="2155235"/>
              <a:ext cx="82785" cy="82785"/>
              <a:chOff x="0" y="0"/>
              <a:chExt cx="1913890" cy="1913890"/>
            </a:xfrm>
          </p:grpSpPr>
          <p:sp>
            <p:nvSpPr>
              <p:cNvPr id="692" name="Freeform 6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93" name="Group 693"/>
            <p:cNvGrpSpPr/>
            <p:nvPr/>
          </p:nvGrpSpPr>
          <p:grpSpPr>
            <a:xfrm>
              <a:off x="1083805" y="8535719"/>
              <a:ext cx="82785" cy="82785"/>
              <a:chOff x="0" y="0"/>
              <a:chExt cx="1913890" cy="1913890"/>
            </a:xfrm>
          </p:grpSpPr>
          <p:sp>
            <p:nvSpPr>
              <p:cNvPr id="694" name="Freeform 6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95" name="Group 695"/>
            <p:cNvGrpSpPr/>
            <p:nvPr/>
          </p:nvGrpSpPr>
          <p:grpSpPr>
            <a:xfrm>
              <a:off x="1083805" y="5342935"/>
              <a:ext cx="82785" cy="82785"/>
              <a:chOff x="0" y="0"/>
              <a:chExt cx="1913890" cy="1913890"/>
            </a:xfrm>
          </p:grpSpPr>
          <p:sp>
            <p:nvSpPr>
              <p:cNvPr id="696" name="Freeform 6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97" name="Group 697"/>
            <p:cNvGrpSpPr/>
            <p:nvPr/>
          </p:nvGrpSpPr>
          <p:grpSpPr>
            <a:xfrm>
              <a:off x="10785077" y="2155235"/>
              <a:ext cx="82785" cy="82785"/>
              <a:chOff x="0" y="0"/>
              <a:chExt cx="1913890" cy="1913890"/>
            </a:xfrm>
          </p:grpSpPr>
          <p:sp>
            <p:nvSpPr>
              <p:cNvPr id="698" name="Freeform 6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699" name="Group 699"/>
            <p:cNvGrpSpPr/>
            <p:nvPr/>
          </p:nvGrpSpPr>
          <p:grpSpPr>
            <a:xfrm>
              <a:off x="10785077" y="8535719"/>
              <a:ext cx="82785" cy="82785"/>
              <a:chOff x="0" y="0"/>
              <a:chExt cx="1913890" cy="1913890"/>
            </a:xfrm>
          </p:grpSpPr>
          <p:sp>
            <p:nvSpPr>
              <p:cNvPr id="700" name="Freeform 7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01" name="Group 701"/>
            <p:cNvGrpSpPr/>
            <p:nvPr/>
          </p:nvGrpSpPr>
          <p:grpSpPr>
            <a:xfrm>
              <a:off x="10785077" y="5342935"/>
              <a:ext cx="82785" cy="82785"/>
              <a:chOff x="0" y="0"/>
              <a:chExt cx="1913890" cy="1913890"/>
            </a:xfrm>
          </p:grpSpPr>
          <p:sp>
            <p:nvSpPr>
              <p:cNvPr id="702" name="Freeform 7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03" name="Group 703"/>
            <p:cNvGrpSpPr/>
            <p:nvPr/>
          </p:nvGrpSpPr>
          <p:grpSpPr>
            <a:xfrm>
              <a:off x="7577954" y="537155"/>
              <a:ext cx="82785" cy="82785"/>
              <a:chOff x="0" y="0"/>
              <a:chExt cx="1913890" cy="1913890"/>
            </a:xfrm>
          </p:grpSpPr>
          <p:sp>
            <p:nvSpPr>
              <p:cNvPr id="704" name="Freeform 7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05" name="Group 705"/>
            <p:cNvGrpSpPr/>
            <p:nvPr/>
          </p:nvGrpSpPr>
          <p:grpSpPr>
            <a:xfrm>
              <a:off x="7577954" y="6917640"/>
              <a:ext cx="82785" cy="82785"/>
              <a:chOff x="0" y="0"/>
              <a:chExt cx="1913890" cy="1913890"/>
            </a:xfrm>
          </p:grpSpPr>
          <p:sp>
            <p:nvSpPr>
              <p:cNvPr id="706" name="Freeform 7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07" name="Group 707"/>
            <p:cNvGrpSpPr/>
            <p:nvPr/>
          </p:nvGrpSpPr>
          <p:grpSpPr>
            <a:xfrm>
              <a:off x="7577954" y="3724855"/>
              <a:ext cx="82785" cy="82785"/>
              <a:chOff x="0" y="0"/>
              <a:chExt cx="1913890" cy="1913890"/>
            </a:xfrm>
          </p:grpSpPr>
          <p:sp>
            <p:nvSpPr>
              <p:cNvPr id="708" name="Freeform 7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09" name="Group 709"/>
            <p:cNvGrpSpPr/>
            <p:nvPr/>
          </p:nvGrpSpPr>
          <p:grpSpPr>
            <a:xfrm>
              <a:off x="7577954" y="10105340"/>
              <a:ext cx="82785" cy="82785"/>
              <a:chOff x="0" y="0"/>
              <a:chExt cx="1913890" cy="1913890"/>
            </a:xfrm>
          </p:grpSpPr>
          <p:sp>
            <p:nvSpPr>
              <p:cNvPr id="710" name="Freeform 7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11" name="Group 711"/>
            <p:cNvGrpSpPr/>
            <p:nvPr/>
          </p:nvGrpSpPr>
          <p:grpSpPr>
            <a:xfrm>
              <a:off x="17279226" y="537155"/>
              <a:ext cx="82785" cy="82785"/>
              <a:chOff x="0" y="0"/>
              <a:chExt cx="1913890" cy="1913890"/>
            </a:xfrm>
          </p:grpSpPr>
          <p:sp>
            <p:nvSpPr>
              <p:cNvPr id="712" name="Freeform 7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13" name="Group 713"/>
            <p:cNvGrpSpPr/>
            <p:nvPr/>
          </p:nvGrpSpPr>
          <p:grpSpPr>
            <a:xfrm>
              <a:off x="17279226" y="6917640"/>
              <a:ext cx="82785" cy="82785"/>
              <a:chOff x="0" y="0"/>
              <a:chExt cx="1913890" cy="1913890"/>
            </a:xfrm>
          </p:grpSpPr>
          <p:sp>
            <p:nvSpPr>
              <p:cNvPr id="714" name="Freeform 7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15" name="Group 715"/>
            <p:cNvGrpSpPr/>
            <p:nvPr/>
          </p:nvGrpSpPr>
          <p:grpSpPr>
            <a:xfrm>
              <a:off x="17279226" y="3724855"/>
              <a:ext cx="82785" cy="82785"/>
              <a:chOff x="0" y="0"/>
              <a:chExt cx="1913890" cy="1913890"/>
            </a:xfrm>
          </p:grpSpPr>
          <p:sp>
            <p:nvSpPr>
              <p:cNvPr id="716" name="Freeform 7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17" name="Group 717"/>
            <p:cNvGrpSpPr/>
            <p:nvPr/>
          </p:nvGrpSpPr>
          <p:grpSpPr>
            <a:xfrm>
              <a:off x="17279226" y="10105340"/>
              <a:ext cx="82785" cy="82785"/>
              <a:chOff x="0" y="0"/>
              <a:chExt cx="1913890" cy="1913890"/>
            </a:xfrm>
          </p:grpSpPr>
          <p:sp>
            <p:nvSpPr>
              <p:cNvPr id="718" name="Freeform 7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19" name="Group 719"/>
            <p:cNvGrpSpPr/>
            <p:nvPr/>
          </p:nvGrpSpPr>
          <p:grpSpPr>
            <a:xfrm>
              <a:off x="20466606" y="537155"/>
              <a:ext cx="82785" cy="82785"/>
              <a:chOff x="0" y="0"/>
              <a:chExt cx="1913890" cy="1913890"/>
            </a:xfrm>
          </p:grpSpPr>
          <p:sp>
            <p:nvSpPr>
              <p:cNvPr id="720" name="Freeform 7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21" name="Group 721"/>
            <p:cNvGrpSpPr/>
            <p:nvPr/>
          </p:nvGrpSpPr>
          <p:grpSpPr>
            <a:xfrm>
              <a:off x="20466606" y="6917640"/>
              <a:ext cx="82785" cy="82785"/>
              <a:chOff x="0" y="0"/>
              <a:chExt cx="1913890" cy="1913890"/>
            </a:xfrm>
          </p:grpSpPr>
          <p:sp>
            <p:nvSpPr>
              <p:cNvPr id="722" name="Freeform 7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23" name="Group 723"/>
            <p:cNvGrpSpPr/>
            <p:nvPr/>
          </p:nvGrpSpPr>
          <p:grpSpPr>
            <a:xfrm>
              <a:off x="20466606" y="3724855"/>
              <a:ext cx="82785" cy="82785"/>
              <a:chOff x="0" y="0"/>
              <a:chExt cx="1913890" cy="1913890"/>
            </a:xfrm>
          </p:grpSpPr>
          <p:sp>
            <p:nvSpPr>
              <p:cNvPr id="724" name="Freeform 7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25" name="Group 725"/>
            <p:cNvGrpSpPr/>
            <p:nvPr/>
          </p:nvGrpSpPr>
          <p:grpSpPr>
            <a:xfrm>
              <a:off x="20466606" y="10105340"/>
              <a:ext cx="82785" cy="82785"/>
              <a:chOff x="0" y="0"/>
              <a:chExt cx="1913890" cy="1913890"/>
            </a:xfrm>
          </p:grpSpPr>
          <p:sp>
            <p:nvSpPr>
              <p:cNvPr id="726" name="Freeform 7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27" name="Group 727"/>
            <p:cNvGrpSpPr/>
            <p:nvPr/>
          </p:nvGrpSpPr>
          <p:grpSpPr>
            <a:xfrm>
              <a:off x="7577954" y="2155235"/>
              <a:ext cx="82785" cy="82785"/>
              <a:chOff x="0" y="0"/>
              <a:chExt cx="1913890" cy="1913890"/>
            </a:xfrm>
          </p:grpSpPr>
          <p:sp>
            <p:nvSpPr>
              <p:cNvPr id="728" name="Freeform 7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29" name="Group 729"/>
            <p:cNvGrpSpPr/>
            <p:nvPr/>
          </p:nvGrpSpPr>
          <p:grpSpPr>
            <a:xfrm>
              <a:off x="7577954" y="8535719"/>
              <a:ext cx="82785" cy="82785"/>
              <a:chOff x="0" y="0"/>
              <a:chExt cx="1913890" cy="1913890"/>
            </a:xfrm>
          </p:grpSpPr>
          <p:sp>
            <p:nvSpPr>
              <p:cNvPr id="730" name="Freeform 7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31" name="Group 731"/>
            <p:cNvGrpSpPr/>
            <p:nvPr/>
          </p:nvGrpSpPr>
          <p:grpSpPr>
            <a:xfrm>
              <a:off x="7577954" y="5342935"/>
              <a:ext cx="82785" cy="82785"/>
              <a:chOff x="0" y="0"/>
              <a:chExt cx="1913890" cy="1913890"/>
            </a:xfrm>
          </p:grpSpPr>
          <p:sp>
            <p:nvSpPr>
              <p:cNvPr id="732" name="Freeform 7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33" name="Group 733"/>
            <p:cNvGrpSpPr/>
            <p:nvPr/>
          </p:nvGrpSpPr>
          <p:grpSpPr>
            <a:xfrm>
              <a:off x="17279226" y="2155235"/>
              <a:ext cx="82785" cy="82785"/>
              <a:chOff x="0" y="0"/>
              <a:chExt cx="1913890" cy="1913890"/>
            </a:xfrm>
          </p:grpSpPr>
          <p:sp>
            <p:nvSpPr>
              <p:cNvPr id="734" name="Freeform 7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35" name="Group 735"/>
            <p:cNvGrpSpPr/>
            <p:nvPr/>
          </p:nvGrpSpPr>
          <p:grpSpPr>
            <a:xfrm>
              <a:off x="17279226" y="8535719"/>
              <a:ext cx="82785" cy="82785"/>
              <a:chOff x="0" y="0"/>
              <a:chExt cx="1913890" cy="1913890"/>
            </a:xfrm>
          </p:grpSpPr>
          <p:sp>
            <p:nvSpPr>
              <p:cNvPr id="736" name="Freeform 7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37" name="Group 737"/>
            <p:cNvGrpSpPr/>
            <p:nvPr/>
          </p:nvGrpSpPr>
          <p:grpSpPr>
            <a:xfrm>
              <a:off x="17279226" y="5342935"/>
              <a:ext cx="82785" cy="82785"/>
              <a:chOff x="0" y="0"/>
              <a:chExt cx="1913890" cy="1913890"/>
            </a:xfrm>
          </p:grpSpPr>
          <p:sp>
            <p:nvSpPr>
              <p:cNvPr id="738" name="Freeform 7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39" name="Group 739"/>
            <p:cNvGrpSpPr/>
            <p:nvPr/>
          </p:nvGrpSpPr>
          <p:grpSpPr>
            <a:xfrm>
              <a:off x="20466606" y="2155235"/>
              <a:ext cx="82785" cy="82785"/>
              <a:chOff x="0" y="0"/>
              <a:chExt cx="1913890" cy="1913890"/>
            </a:xfrm>
          </p:grpSpPr>
          <p:sp>
            <p:nvSpPr>
              <p:cNvPr id="740" name="Freeform 7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41" name="Group 741"/>
            <p:cNvGrpSpPr/>
            <p:nvPr/>
          </p:nvGrpSpPr>
          <p:grpSpPr>
            <a:xfrm>
              <a:off x="20466606" y="8535719"/>
              <a:ext cx="82785" cy="82785"/>
              <a:chOff x="0" y="0"/>
              <a:chExt cx="1913890" cy="1913890"/>
            </a:xfrm>
          </p:grpSpPr>
          <p:sp>
            <p:nvSpPr>
              <p:cNvPr id="742" name="Freeform 7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43" name="Group 743"/>
            <p:cNvGrpSpPr/>
            <p:nvPr/>
          </p:nvGrpSpPr>
          <p:grpSpPr>
            <a:xfrm>
              <a:off x="20466606" y="5342935"/>
              <a:ext cx="82785" cy="82785"/>
              <a:chOff x="0" y="0"/>
              <a:chExt cx="1913890" cy="1913890"/>
            </a:xfrm>
          </p:grpSpPr>
          <p:sp>
            <p:nvSpPr>
              <p:cNvPr id="744" name="Freeform 7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45" name="Group 745"/>
            <p:cNvGrpSpPr/>
            <p:nvPr/>
          </p:nvGrpSpPr>
          <p:grpSpPr>
            <a:xfrm>
              <a:off x="4331670" y="537155"/>
              <a:ext cx="82785" cy="82785"/>
              <a:chOff x="0" y="0"/>
              <a:chExt cx="1913890" cy="1913890"/>
            </a:xfrm>
          </p:grpSpPr>
          <p:sp>
            <p:nvSpPr>
              <p:cNvPr id="746" name="Freeform 7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47" name="Group 747"/>
            <p:cNvGrpSpPr/>
            <p:nvPr/>
          </p:nvGrpSpPr>
          <p:grpSpPr>
            <a:xfrm>
              <a:off x="4331670" y="6917640"/>
              <a:ext cx="82785" cy="82785"/>
              <a:chOff x="0" y="0"/>
              <a:chExt cx="1913890" cy="1913890"/>
            </a:xfrm>
          </p:grpSpPr>
          <p:sp>
            <p:nvSpPr>
              <p:cNvPr id="748" name="Freeform 7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49" name="Group 749"/>
            <p:cNvGrpSpPr/>
            <p:nvPr/>
          </p:nvGrpSpPr>
          <p:grpSpPr>
            <a:xfrm>
              <a:off x="4331670" y="3724855"/>
              <a:ext cx="82785" cy="82785"/>
              <a:chOff x="0" y="0"/>
              <a:chExt cx="1913890" cy="1913890"/>
            </a:xfrm>
          </p:grpSpPr>
          <p:sp>
            <p:nvSpPr>
              <p:cNvPr id="750" name="Freeform 7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51" name="Group 751"/>
            <p:cNvGrpSpPr/>
            <p:nvPr/>
          </p:nvGrpSpPr>
          <p:grpSpPr>
            <a:xfrm>
              <a:off x="4331670" y="10105340"/>
              <a:ext cx="82785" cy="82785"/>
              <a:chOff x="0" y="0"/>
              <a:chExt cx="1913890" cy="1913890"/>
            </a:xfrm>
          </p:grpSpPr>
          <p:sp>
            <p:nvSpPr>
              <p:cNvPr id="752" name="Freeform 7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53" name="Group 753"/>
            <p:cNvGrpSpPr/>
            <p:nvPr/>
          </p:nvGrpSpPr>
          <p:grpSpPr>
            <a:xfrm>
              <a:off x="14032942" y="537155"/>
              <a:ext cx="82785" cy="82785"/>
              <a:chOff x="0" y="0"/>
              <a:chExt cx="1913890" cy="1913890"/>
            </a:xfrm>
          </p:grpSpPr>
          <p:sp>
            <p:nvSpPr>
              <p:cNvPr id="754" name="Freeform 7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55" name="Group 755"/>
            <p:cNvGrpSpPr/>
            <p:nvPr/>
          </p:nvGrpSpPr>
          <p:grpSpPr>
            <a:xfrm>
              <a:off x="14032942" y="6917640"/>
              <a:ext cx="82785" cy="82785"/>
              <a:chOff x="0" y="0"/>
              <a:chExt cx="1913890" cy="1913890"/>
            </a:xfrm>
          </p:grpSpPr>
          <p:sp>
            <p:nvSpPr>
              <p:cNvPr id="756" name="Freeform 7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57" name="Group 757"/>
            <p:cNvGrpSpPr/>
            <p:nvPr/>
          </p:nvGrpSpPr>
          <p:grpSpPr>
            <a:xfrm>
              <a:off x="14032942" y="3724855"/>
              <a:ext cx="82785" cy="82785"/>
              <a:chOff x="0" y="0"/>
              <a:chExt cx="1913890" cy="1913890"/>
            </a:xfrm>
          </p:grpSpPr>
          <p:sp>
            <p:nvSpPr>
              <p:cNvPr id="758" name="Freeform 7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59" name="Group 759"/>
            <p:cNvGrpSpPr/>
            <p:nvPr/>
          </p:nvGrpSpPr>
          <p:grpSpPr>
            <a:xfrm>
              <a:off x="14032942" y="10105340"/>
              <a:ext cx="82785" cy="82785"/>
              <a:chOff x="0" y="0"/>
              <a:chExt cx="1913890" cy="1913890"/>
            </a:xfrm>
          </p:grpSpPr>
          <p:sp>
            <p:nvSpPr>
              <p:cNvPr id="760" name="Freeform 7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61" name="Group 761"/>
            <p:cNvGrpSpPr/>
            <p:nvPr/>
          </p:nvGrpSpPr>
          <p:grpSpPr>
            <a:xfrm>
              <a:off x="4331670" y="2155235"/>
              <a:ext cx="82785" cy="82785"/>
              <a:chOff x="0" y="0"/>
              <a:chExt cx="1913890" cy="1913890"/>
            </a:xfrm>
          </p:grpSpPr>
          <p:sp>
            <p:nvSpPr>
              <p:cNvPr id="762" name="Freeform 7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63" name="Group 763"/>
            <p:cNvGrpSpPr/>
            <p:nvPr/>
          </p:nvGrpSpPr>
          <p:grpSpPr>
            <a:xfrm>
              <a:off x="4331670" y="8535719"/>
              <a:ext cx="82785" cy="82785"/>
              <a:chOff x="0" y="0"/>
              <a:chExt cx="1913890" cy="1913890"/>
            </a:xfrm>
          </p:grpSpPr>
          <p:sp>
            <p:nvSpPr>
              <p:cNvPr id="764" name="Freeform 7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65" name="Group 765"/>
            <p:cNvGrpSpPr/>
            <p:nvPr/>
          </p:nvGrpSpPr>
          <p:grpSpPr>
            <a:xfrm>
              <a:off x="4331670" y="5342935"/>
              <a:ext cx="82785" cy="82785"/>
              <a:chOff x="0" y="0"/>
              <a:chExt cx="1913890" cy="1913890"/>
            </a:xfrm>
          </p:grpSpPr>
          <p:sp>
            <p:nvSpPr>
              <p:cNvPr id="766" name="Freeform 7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67" name="Group 767"/>
            <p:cNvGrpSpPr/>
            <p:nvPr/>
          </p:nvGrpSpPr>
          <p:grpSpPr>
            <a:xfrm>
              <a:off x="14032942" y="2155235"/>
              <a:ext cx="82785" cy="82785"/>
              <a:chOff x="0" y="0"/>
              <a:chExt cx="1913890" cy="1913890"/>
            </a:xfrm>
          </p:grpSpPr>
          <p:sp>
            <p:nvSpPr>
              <p:cNvPr id="768" name="Freeform 7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69" name="Group 769"/>
            <p:cNvGrpSpPr/>
            <p:nvPr/>
          </p:nvGrpSpPr>
          <p:grpSpPr>
            <a:xfrm>
              <a:off x="14032942" y="8535719"/>
              <a:ext cx="82785" cy="82785"/>
              <a:chOff x="0" y="0"/>
              <a:chExt cx="1913890" cy="1913890"/>
            </a:xfrm>
          </p:grpSpPr>
          <p:sp>
            <p:nvSpPr>
              <p:cNvPr id="770" name="Freeform 7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71" name="Group 771"/>
            <p:cNvGrpSpPr/>
            <p:nvPr/>
          </p:nvGrpSpPr>
          <p:grpSpPr>
            <a:xfrm>
              <a:off x="14032942" y="5342935"/>
              <a:ext cx="82785" cy="82785"/>
              <a:chOff x="0" y="0"/>
              <a:chExt cx="1913890" cy="1913890"/>
            </a:xfrm>
          </p:grpSpPr>
          <p:sp>
            <p:nvSpPr>
              <p:cNvPr id="772" name="Freeform 7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73" name="Group 773"/>
            <p:cNvGrpSpPr/>
            <p:nvPr/>
          </p:nvGrpSpPr>
          <p:grpSpPr>
            <a:xfrm>
              <a:off x="1623665" y="1075351"/>
              <a:ext cx="82785" cy="82785"/>
              <a:chOff x="0" y="0"/>
              <a:chExt cx="1913890" cy="1913890"/>
            </a:xfrm>
          </p:grpSpPr>
          <p:sp>
            <p:nvSpPr>
              <p:cNvPr id="774" name="Freeform 7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75" name="Group 775"/>
            <p:cNvGrpSpPr/>
            <p:nvPr/>
          </p:nvGrpSpPr>
          <p:grpSpPr>
            <a:xfrm>
              <a:off x="1623665" y="7455836"/>
              <a:ext cx="82785" cy="82785"/>
              <a:chOff x="0" y="0"/>
              <a:chExt cx="1913890" cy="1913890"/>
            </a:xfrm>
          </p:grpSpPr>
          <p:sp>
            <p:nvSpPr>
              <p:cNvPr id="776" name="Freeform 7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77" name="Group 777"/>
            <p:cNvGrpSpPr/>
            <p:nvPr/>
          </p:nvGrpSpPr>
          <p:grpSpPr>
            <a:xfrm>
              <a:off x="1623665" y="4263051"/>
              <a:ext cx="82785" cy="82785"/>
              <a:chOff x="0" y="0"/>
              <a:chExt cx="1913890" cy="1913890"/>
            </a:xfrm>
          </p:grpSpPr>
          <p:sp>
            <p:nvSpPr>
              <p:cNvPr id="778" name="Freeform 7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79" name="Group 779"/>
            <p:cNvGrpSpPr/>
            <p:nvPr/>
          </p:nvGrpSpPr>
          <p:grpSpPr>
            <a:xfrm>
              <a:off x="1623665" y="10643536"/>
              <a:ext cx="82785" cy="82785"/>
              <a:chOff x="0" y="0"/>
              <a:chExt cx="1913890" cy="1913890"/>
            </a:xfrm>
          </p:grpSpPr>
          <p:sp>
            <p:nvSpPr>
              <p:cNvPr id="780" name="Freeform 7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81" name="Group 781"/>
            <p:cNvGrpSpPr/>
            <p:nvPr/>
          </p:nvGrpSpPr>
          <p:grpSpPr>
            <a:xfrm>
              <a:off x="11324938" y="1075351"/>
              <a:ext cx="82785" cy="82785"/>
              <a:chOff x="0" y="0"/>
              <a:chExt cx="1913890" cy="1913890"/>
            </a:xfrm>
          </p:grpSpPr>
          <p:sp>
            <p:nvSpPr>
              <p:cNvPr id="782" name="Freeform 7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83" name="Group 783"/>
            <p:cNvGrpSpPr/>
            <p:nvPr/>
          </p:nvGrpSpPr>
          <p:grpSpPr>
            <a:xfrm>
              <a:off x="11324938" y="7455836"/>
              <a:ext cx="82785" cy="82785"/>
              <a:chOff x="0" y="0"/>
              <a:chExt cx="1913890" cy="1913890"/>
            </a:xfrm>
          </p:grpSpPr>
          <p:sp>
            <p:nvSpPr>
              <p:cNvPr id="784" name="Freeform 7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85" name="Group 785"/>
            <p:cNvGrpSpPr/>
            <p:nvPr/>
          </p:nvGrpSpPr>
          <p:grpSpPr>
            <a:xfrm>
              <a:off x="11324938" y="4263051"/>
              <a:ext cx="82785" cy="82785"/>
              <a:chOff x="0" y="0"/>
              <a:chExt cx="1913890" cy="1913890"/>
            </a:xfrm>
          </p:grpSpPr>
          <p:sp>
            <p:nvSpPr>
              <p:cNvPr id="786" name="Freeform 7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87" name="Group 787"/>
            <p:cNvGrpSpPr/>
            <p:nvPr/>
          </p:nvGrpSpPr>
          <p:grpSpPr>
            <a:xfrm>
              <a:off x="11324938" y="10643536"/>
              <a:ext cx="82785" cy="82785"/>
              <a:chOff x="0" y="0"/>
              <a:chExt cx="1913890" cy="1913890"/>
            </a:xfrm>
          </p:grpSpPr>
          <p:sp>
            <p:nvSpPr>
              <p:cNvPr id="788" name="Freeform 7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89" name="Group 789"/>
            <p:cNvGrpSpPr/>
            <p:nvPr/>
          </p:nvGrpSpPr>
          <p:grpSpPr>
            <a:xfrm>
              <a:off x="1623665" y="2693431"/>
              <a:ext cx="82785" cy="82785"/>
              <a:chOff x="0" y="0"/>
              <a:chExt cx="1913890" cy="1913890"/>
            </a:xfrm>
          </p:grpSpPr>
          <p:sp>
            <p:nvSpPr>
              <p:cNvPr id="790" name="Freeform 7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91" name="Group 791"/>
            <p:cNvGrpSpPr/>
            <p:nvPr/>
          </p:nvGrpSpPr>
          <p:grpSpPr>
            <a:xfrm>
              <a:off x="1623665" y="9073915"/>
              <a:ext cx="82785" cy="82785"/>
              <a:chOff x="0" y="0"/>
              <a:chExt cx="1913890" cy="1913890"/>
            </a:xfrm>
          </p:grpSpPr>
          <p:sp>
            <p:nvSpPr>
              <p:cNvPr id="792" name="Freeform 7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93" name="Group 793"/>
            <p:cNvGrpSpPr/>
            <p:nvPr/>
          </p:nvGrpSpPr>
          <p:grpSpPr>
            <a:xfrm>
              <a:off x="1623665" y="5881131"/>
              <a:ext cx="82785" cy="82785"/>
              <a:chOff x="0" y="0"/>
              <a:chExt cx="1913890" cy="1913890"/>
            </a:xfrm>
          </p:grpSpPr>
          <p:sp>
            <p:nvSpPr>
              <p:cNvPr id="794" name="Freeform 7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95" name="Group 795"/>
            <p:cNvGrpSpPr/>
            <p:nvPr/>
          </p:nvGrpSpPr>
          <p:grpSpPr>
            <a:xfrm>
              <a:off x="11324938" y="2693431"/>
              <a:ext cx="82785" cy="82785"/>
              <a:chOff x="0" y="0"/>
              <a:chExt cx="1913890" cy="1913890"/>
            </a:xfrm>
          </p:grpSpPr>
          <p:sp>
            <p:nvSpPr>
              <p:cNvPr id="796" name="Freeform 7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97" name="Group 797"/>
            <p:cNvGrpSpPr/>
            <p:nvPr/>
          </p:nvGrpSpPr>
          <p:grpSpPr>
            <a:xfrm>
              <a:off x="11324938" y="9073915"/>
              <a:ext cx="82785" cy="82785"/>
              <a:chOff x="0" y="0"/>
              <a:chExt cx="1913890" cy="1913890"/>
            </a:xfrm>
          </p:grpSpPr>
          <p:sp>
            <p:nvSpPr>
              <p:cNvPr id="798" name="Freeform 7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99" name="Group 799"/>
            <p:cNvGrpSpPr/>
            <p:nvPr/>
          </p:nvGrpSpPr>
          <p:grpSpPr>
            <a:xfrm>
              <a:off x="11324938" y="5881131"/>
              <a:ext cx="82785" cy="82785"/>
              <a:chOff x="0" y="0"/>
              <a:chExt cx="1913890" cy="1913890"/>
            </a:xfrm>
          </p:grpSpPr>
          <p:sp>
            <p:nvSpPr>
              <p:cNvPr id="800" name="Freeform 8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01" name="Group 801"/>
            <p:cNvGrpSpPr/>
            <p:nvPr/>
          </p:nvGrpSpPr>
          <p:grpSpPr>
            <a:xfrm>
              <a:off x="8117814" y="1075351"/>
              <a:ext cx="82785" cy="82785"/>
              <a:chOff x="0" y="0"/>
              <a:chExt cx="1913890" cy="1913890"/>
            </a:xfrm>
          </p:grpSpPr>
          <p:sp>
            <p:nvSpPr>
              <p:cNvPr id="802" name="Freeform 8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03" name="Group 803"/>
            <p:cNvGrpSpPr/>
            <p:nvPr/>
          </p:nvGrpSpPr>
          <p:grpSpPr>
            <a:xfrm>
              <a:off x="8117814" y="7455836"/>
              <a:ext cx="82785" cy="82785"/>
              <a:chOff x="0" y="0"/>
              <a:chExt cx="1913890" cy="1913890"/>
            </a:xfrm>
          </p:grpSpPr>
          <p:sp>
            <p:nvSpPr>
              <p:cNvPr id="804" name="Freeform 8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05" name="Group 805"/>
            <p:cNvGrpSpPr/>
            <p:nvPr/>
          </p:nvGrpSpPr>
          <p:grpSpPr>
            <a:xfrm>
              <a:off x="8117814" y="4263051"/>
              <a:ext cx="82785" cy="82785"/>
              <a:chOff x="0" y="0"/>
              <a:chExt cx="1913890" cy="1913890"/>
            </a:xfrm>
          </p:grpSpPr>
          <p:sp>
            <p:nvSpPr>
              <p:cNvPr id="806" name="Freeform 8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07" name="Group 807"/>
            <p:cNvGrpSpPr/>
            <p:nvPr/>
          </p:nvGrpSpPr>
          <p:grpSpPr>
            <a:xfrm>
              <a:off x="8117814" y="10643536"/>
              <a:ext cx="82785" cy="82785"/>
              <a:chOff x="0" y="0"/>
              <a:chExt cx="1913890" cy="1913890"/>
            </a:xfrm>
          </p:grpSpPr>
          <p:sp>
            <p:nvSpPr>
              <p:cNvPr id="808" name="Freeform 8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09" name="Group 809"/>
            <p:cNvGrpSpPr/>
            <p:nvPr/>
          </p:nvGrpSpPr>
          <p:grpSpPr>
            <a:xfrm>
              <a:off x="17819086" y="1075351"/>
              <a:ext cx="82785" cy="82785"/>
              <a:chOff x="0" y="0"/>
              <a:chExt cx="1913890" cy="1913890"/>
            </a:xfrm>
          </p:grpSpPr>
          <p:sp>
            <p:nvSpPr>
              <p:cNvPr id="810" name="Freeform 8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11" name="Group 811"/>
            <p:cNvGrpSpPr/>
            <p:nvPr/>
          </p:nvGrpSpPr>
          <p:grpSpPr>
            <a:xfrm>
              <a:off x="17819086" y="7455836"/>
              <a:ext cx="82785" cy="82785"/>
              <a:chOff x="0" y="0"/>
              <a:chExt cx="1913890" cy="1913890"/>
            </a:xfrm>
          </p:grpSpPr>
          <p:sp>
            <p:nvSpPr>
              <p:cNvPr id="812" name="Freeform 8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13" name="Group 813"/>
            <p:cNvGrpSpPr/>
            <p:nvPr/>
          </p:nvGrpSpPr>
          <p:grpSpPr>
            <a:xfrm>
              <a:off x="17819086" y="4263051"/>
              <a:ext cx="82785" cy="82785"/>
              <a:chOff x="0" y="0"/>
              <a:chExt cx="1913890" cy="1913890"/>
            </a:xfrm>
          </p:grpSpPr>
          <p:sp>
            <p:nvSpPr>
              <p:cNvPr id="814" name="Freeform 8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15" name="Group 815"/>
            <p:cNvGrpSpPr/>
            <p:nvPr/>
          </p:nvGrpSpPr>
          <p:grpSpPr>
            <a:xfrm>
              <a:off x="17819086" y="10643536"/>
              <a:ext cx="82785" cy="82785"/>
              <a:chOff x="0" y="0"/>
              <a:chExt cx="1913890" cy="1913890"/>
            </a:xfrm>
          </p:grpSpPr>
          <p:sp>
            <p:nvSpPr>
              <p:cNvPr id="816" name="Freeform 8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17" name="Group 817"/>
            <p:cNvGrpSpPr/>
            <p:nvPr/>
          </p:nvGrpSpPr>
          <p:grpSpPr>
            <a:xfrm>
              <a:off x="21006467" y="1075351"/>
              <a:ext cx="82785" cy="82785"/>
              <a:chOff x="0" y="0"/>
              <a:chExt cx="1913890" cy="1913890"/>
            </a:xfrm>
          </p:grpSpPr>
          <p:sp>
            <p:nvSpPr>
              <p:cNvPr id="818" name="Freeform 8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19" name="Group 819"/>
            <p:cNvGrpSpPr/>
            <p:nvPr/>
          </p:nvGrpSpPr>
          <p:grpSpPr>
            <a:xfrm>
              <a:off x="21006467" y="7455836"/>
              <a:ext cx="82785" cy="82785"/>
              <a:chOff x="0" y="0"/>
              <a:chExt cx="1913890" cy="1913890"/>
            </a:xfrm>
          </p:grpSpPr>
          <p:sp>
            <p:nvSpPr>
              <p:cNvPr id="820" name="Freeform 8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21" name="Group 821"/>
            <p:cNvGrpSpPr/>
            <p:nvPr/>
          </p:nvGrpSpPr>
          <p:grpSpPr>
            <a:xfrm>
              <a:off x="21006467" y="4263051"/>
              <a:ext cx="82785" cy="82785"/>
              <a:chOff x="0" y="0"/>
              <a:chExt cx="1913890" cy="1913890"/>
            </a:xfrm>
          </p:grpSpPr>
          <p:sp>
            <p:nvSpPr>
              <p:cNvPr id="822" name="Freeform 8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23" name="Group 823"/>
            <p:cNvGrpSpPr/>
            <p:nvPr/>
          </p:nvGrpSpPr>
          <p:grpSpPr>
            <a:xfrm>
              <a:off x="21006467" y="10643536"/>
              <a:ext cx="82785" cy="82785"/>
              <a:chOff x="0" y="0"/>
              <a:chExt cx="1913890" cy="1913890"/>
            </a:xfrm>
          </p:grpSpPr>
          <p:sp>
            <p:nvSpPr>
              <p:cNvPr id="824" name="Freeform 8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25" name="Group 825"/>
            <p:cNvGrpSpPr/>
            <p:nvPr/>
          </p:nvGrpSpPr>
          <p:grpSpPr>
            <a:xfrm>
              <a:off x="8117814" y="2693431"/>
              <a:ext cx="82785" cy="82785"/>
              <a:chOff x="0" y="0"/>
              <a:chExt cx="1913890" cy="1913890"/>
            </a:xfrm>
          </p:grpSpPr>
          <p:sp>
            <p:nvSpPr>
              <p:cNvPr id="826" name="Freeform 8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27" name="Group 827"/>
            <p:cNvGrpSpPr/>
            <p:nvPr/>
          </p:nvGrpSpPr>
          <p:grpSpPr>
            <a:xfrm>
              <a:off x="8117814" y="9073915"/>
              <a:ext cx="82785" cy="82785"/>
              <a:chOff x="0" y="0"/>
              <a:chExt cx="1913890" cy="1913890"/>
            </a:xfrm>
          </p:grpSpPr>
          <p:sp>
            <p:nvSpPr>
              <p:cNvPr id="828" name="Freeform 8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29" name="Group 829"/>
            <p:cNvGrpSpPr/>
            <p:nvPr/>
          </p:nvGrpSpPr>
          <p:grpSpPr>
            <a:xfrm>
              <a:off x="8117814" y="5881131"/>
              <a:ext cx="82785" cy="82785"/>
              <a:chOff x="0" y="0"/>
              <a:chExt cx="1913890" cy="1913890"/>
            </a:xfrm>
          </p:grpSpPr>
          <p:sp>
            <p:nvSpPr>
              <p:cNvPr id="830" name="Freeform 8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31" name="Group 831"/>
            <p:cNvGrpSpPr/>
            <p:nvPr/>
          </p:nvGrpSpPr>
          <p:grpSpPr>
            <a:xfrm>
              <a:off x="17819086" y="2693431"/>
              <a:ext cx="82785" cy="82785"/>
              <a:chOff x="0" y="0"/>
              <a:chExt cx="1913890" cy="1913890"/>
            </a:xfrm>
          </p:grpSpPr>
          <p:sp>
            <p:nvSpPr>
              <p:cNvPr id="832" name="Freeform 8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33" name="Group 833"/>
            <p:cNvGrpSpPr/>
            <p:nvPr/>
          </p:nvGrpSpPr>
          <p:grpSpPr>
            <a:xfrm>
              <a:off x="17819086" y="9073915"/>
              <a:ext cx="82785" cy="82785"/>
              <a:chOff x="0" y="0"/>
              <a:chExt cx="1913890" cy="1913890"/>
            </a:xfrm>
          </p:grpSpPr>
          <p:sp>
            <p:nvSpPr>
              <p:cNvPr id="834" name="Freeform 8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35" name="Group 835"/>
            <p:cNvGrpSpPr/>
            <p:nvPr/>
          </p:nvGrpSpPr>
          <p:grpSpPr>
            <a:xfrm>
              <a:off x="17819086" y="5881131"/>
              <a:ext cx="82785" cy="82785"/>
              <a:chOff x="0" y="0"/>
              <a:chExt cx="1913890" cy="1913890"/>
            </a:xfrm>
          </p:grpSpPr>
          <p:sp>
            <p:nvSpPr>
              <p:cNvPr id="836" name="Freeform 8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37" name="Group 837"/>
            <p:cNvGrpSpPr/>
            <p:nvPr/>
          </p:nvGrpSpPr>
          <p:grpSpPr>
            <a:xfrm>
              <a:off x="21006467" y="2693431"/>
              <a:ext cx="82785" cy="82785"/>
              <a:chOff x="0" y="0"/>
              <a:chExt cx="1913890" cy="1913890"/>
            </a:xfrm>
          </p:grpSpPr>
          <p:sp>
            <p:nvSpPr>
              <p:cNvPr id="838" name="Freeform 8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39" name="Group 839"/>
            <p:cNvGrpSpPr/>
            <p:nvPr/>
          </p:nvGrpSpPr>
          <p:grpSpPr>
            <a:xfrm>
              <a:off x="21006467" y="9073915"/>
              <a:ext cx="82785" cy="82785"/>
              <a:chOff x="0" y="0"/>
              <a:chExt cx="1913890" cy="1913890"/>
            </a:xfrm>
          </p:grpSpPr>
          <p:sp>
            <p:nvSpPr>
              <p:cNvPr id="840" name="Freeform 8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41" name="Group 841"/>
            <p:cNvGrpSpPr/>
            <p:nvPr/>
          </p:nvGrpSpPr>
          <p:grpSpPr>
            <a:xfrm>
              <a:off x="21006467" y="5881131"/>
              <a:ext cx="82785" cy="82785"/>
              <a:chOff x="0" y="0"/>
              <a:chExt cx="1913890" cy="1913890"/>
            </a:xfrm>
          </p:grpSpPr>
          <p:sp>
            <p:nvSpPr>
              <p:cNvPr id="842" name="Freeform 8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43" name="Group 843"/>
            <p:cNvGrpSpPr/>
            <p:nvPr/>
          </p:nvGrpSpPr>
          <p:grpSpPr>
            <a:xfrm>
              <a:off x="4871530" y="1075351"/>
              <a:ext cx="82785" cy="82785"/>
              <a:chOff x="0" y="0"/>
              <a:chExt cx="1913890" cy="1913890"/>
            </a:xfrm>
          </p:grpSpPr>
          <p:sp>
            <p:nvSpPr>
              <p:cNvPr id="844" name="Freeform 8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45" name="Group 845"/>
            <p:cNvGrpSpPr/>
            <p:nvPr/>
          </p:nvGrpSpPr>
          <p:grpSpPr>
            <a:xfrm>
              <a:off x="4871530" y="7455836"/>
              <a:ext cx="82785" cy="82785"/>
              <a:chOff x="0" y="0"/>
              <a:chExt cx="1913890" cy="1913890"/>
            </a:xfrm>
          </p:grpSpPr>
          <p:sp>
            <p:nvSpPr>
              <p:cNvPr id="846" name="Freeform 8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47" name="Group 847"/>
            <p:cNvGrpSpPr/>
            <p:nvPr/>
          </p:nvGrpSpPr>
          <p:grpSpPr>
            <a:xfrm>
              <a:off x="4871530" y="4263051"/>
              <a:ext cx="82785" cy="82785"/>
              <a:chOff x="0" y="0"/>
              <a:chExt cx="1913890" cy="1913890"/>
            </a:xfrm>
          </p:grpSpPr>
          <p:sp>
            <p:nvSpPr>
              <p:cNvPr id="848" name="Freeform 8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49" name="Group 849"/>
            <p:cNvGrpSpPr/>
            <p:nvPr/>
          </p:nvGrpSpPr>
          <p:grpSpPr>
            <a:xfrm>
              <a:off x="4871530" y="10643536"/>
              <a:ext cx="82785" cy="82785"/>
              <a:chOff x="0" y="0"/>
              <a:chExt cx="1913890" cy="1913890"/>
            </a:xfrm>
          </p:grpSpPr>
          <p:sp>
            <p:nvSpPr>
              <p:cNvPr id="850" name="Freeform 8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51" name="Group 851"/>
            <p:cNvGrpSpPr/>
            <p:nvPr/>
          </p:nvGrpSpPr>
          <p:grpSpPr>
            <a:xfrm>
              <a:off x="14572803" y="1075351"/>
              <a:ext cx="82785" cy="82785"/>
              <a:chOff x="0" y="0"/>
              <a:chExt cx="1913890" cy="1913890"/>
            </a:xfrm>
          </p:grpSpPr>
          <p:sp>
            <p:nvSpPr>
              <p:cNvPr id="852" name="Freeform 8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53" name="Group 853"/>
            <p:cNvGrpSpPr/>
            <p:nvPr/>
          </p:nvGrpSpPr>
          <p:grpSpPr>
            <a:xfrm>
              <a:off x="14572803" y="7455836"/>
              <a:ext cx="82785" cy="82785"/>
              <a:chOff x="0" y="0"/>
              <a:chExt cx="1913890" cy="1913890"/>
            </a:xfrm>
          </p:grpSpPr>
          <p:sp>
            <p:nvSpPr>
              <p:cNvPr id="854" name="Freeform 8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55" name="Group 855"/>
            <p:cNvGrpSpPr/>
            <p:nvPr/>
          </p:nvGrpSpPr>
          <p:grpSpPr>
            <a:xfrm>
              <a:off x="14572803" y="4263051"/>
              <a:ext cx="82785" cy="82785"/>
              <a:chOff x="0" y="0"/>
              <a:chExt cx="1913890" cy="1913890"/>
            </a:xfrm>
          </p:grpSpPr>
          <p:sp>
            <p:nvSpPr>
              <p:cNvPr id="856" name="Freeform 8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57" name="Group 857"/>
            <p:cNvGrpSpPr/>
            <p:nvPr/>
          </p:nvGrpSpPr>
          <p:grpSpPr>
            <a:xfrm>
              <a:off x="14572803" y="10643536"/>
              <a:ext cx="82785" cy="82785"/>
              <a:chOff x="0" y="0"/>
              <a:chExt cx="1913890" cy="1913890"/>
            </a:xfrm>
          </p:grpSpPr>
          <p:sp>
            <p:nvSpPr>
              <p:cNvPr id="858" name="Freeform 8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59" name="Group 859"/>
            <p:cNvGrpSpPr/>
            <p:nvPr/>
          </p:nvGrpSpPr>
          <p:grpSpPr>
            <a:xfrm>
              <a:off x="4871530" y="2693431"/>
              <a:ext cx="82785" cy="82785"/>
              <a:chOff x="0" y="0"/>
              <a:chExt cx="1913890" cy="1913890"/>
            </a:xfrm>
          </p:grpSpPr>
          <p:sp>
            <p:nvSpPr>
              <p:cNvPr id="860" name="Freeform 8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61" name="Group 861"/>
            <p:cNvGrpSpPr/>
            <p:nvPr/>
          </p:nvGrpSpPr>
          <p:grpSpPr>
            <a:xfrm>
              <a:off x="4871530" y="9073915"/>
              <a:ext cx="82785" cy="82785"/>
              <a:chOff x="0" y="0"/>
              <a:chExt cx="1913890" cy="1913890"/>
            </a:xfrm>
          </p:grpSpPr>
          <p:sp>
            <p:nvSpPr>
              <p:cNvPr id="862" name="Freeform 8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63" name="Group 863"/>
            <p:cNvGrpSpPr/>
            <p:nvPr/>
          </p:nvGrpSpPr>
          <p:grpSpPr>
            <a:xfrm>
              <a:off x="4871530" y="5881131"/>
              <a:ext cx="82785" cy="82785"/>
              <a:chOff x="0" y="0"/>
              <a:chExt cx="1913890" cy="1913890"/>
            </a:xfrm>
          </p:grpSpPr>
          <p:sp>
            <p:nvSpPr>
              <p:cNvPr id="864" name="Freeform 8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65" name="Group 865"/>
            <p:cNvGrpSpPr/>
            <p:nvPr/>
          </p:nvGrpSpPr>
          <p:grpSpPr>
            <a:xfrm>
              <a:off x="14572803" y="2693431"/>
              <a:ext cx="82785" cy="82785"/>
              <a:chOff x="0" y="0"/>
              <a:chExt cx="1913890" cy="1913890"/>
            </a:xfrm>
          </p:grpSpPr>
          <p:sp>
            <p:nvSpPr>
              <p:cNvPr id="866" name="Freeform 8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67" name="Group 867"/>
            <p:cNvGrpSpPr/>
            <p:nvPr/>
          </p:nvGrpSpPr>
          <p:grpSpPr>
            <a:xfrm>
              <a:off x="14572803" y="9073915"/>
              <a:ext cx="82785" cy="82785"/>
              <a:chOff x="0" y="0"/>
              <a:chExt cx="1913890" cy="1913890"/>
            </a:xfrm>
          </p:grpSpPr>
          <p:sp>
            <p:nvSpPr>
              <p:cNvPr id="868" name="Freeform 8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69" name="Group 869"/>
            <p:cNvGrpSpPr/>
            <p:nvPr/>
          </p:nvGrpSpPr>
          <p:grpSpPr>
            <a:xfrm>
              <a:off x="14572803" y="5881131"/>
              <a:ext cx="82785" cy="82785"/>
              <a:chOff x="0" y="0"/>
              <a:chExt cx="1913890" cy="1913890"/>
            </a:xfrm>
          </p:grpSpPr>
          <p:sp>
            <p:nvSpPr>
              <p:cNvPr id="870" name="Freeform 8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71" name="Group 871"/>
            <p:cNvGrpSpPr/>
            <p:nvPr/>
          </p:nvGrpSpPr>
          <p:grpSpPr>
            <a:xfrm>
              <a:off x="6405" y="1075351"/>
              <a:ext cx="82785" cy="82785"/>
              <a:chOff x="0" y="0"/>
              <a:chExt cx="1913890" cy="1913890"/>
            </a:xfrm>
          </p:grpSpPr>
          <p:sp>
            <p:nvSpPr>
              <p:cNvPr id="872" name="Freeform 8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73" name="Group 873"/>
            <p:cNvGrpSpPr/>
            <p:nvPr/>
          </p:nvGrpSpPr>
          <p:grpSpPr>
            <a:xfrm>
              <a:off x="6405" y="7455836"/>
              <a:ext cx="82785" cy="82785"/>
              <a:chOff x="0" y="0"/>
              <a:chExt cx="1913890" cy="1913890"/>
            </a:xfrm>
          </p:grpSpPr>
          <p:sp>
            <p:nvSpPr>
              <p:cNvPr id="874" name="Freeform 8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75" name="Group 875"/>
            <p:cNvGrpSpPr/>
            <p:nvPr/>
          </p:nvGrpSpPr>
          <p:grpSpPr>
            <a:xfrm>
              <a:off x="6405" y="4263051"/>
              <a:ext cx="82785" cy="82785"/>
              <a:chOff x="0" y="0"/>
              <a:chExt cx="1913890" cy="1913890"/>
            </a:xfrm>
          </p:grpSpPr>
          <p:sp>
            <p:nvSpPr>
              <p:cNvPr id="876" name="Freeform 8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77" name="Group 877"/>
            <p:cNvGrpSpPr/>
            <p:nvPr/>
          </p:nvGrpSpPr>
          <p:grpSpPr>
            <a:xfrm>
              <a:off x="6405" y="10643536"/>
              <a:ext cx="82785" cy="82785"/>
              <a:chOff x="0" y="0"/>
              <a:chExt cx="1913890" cy="1913890"/>
            </a:xfrm>
          </p:grpSpPr>
          <p:sp>
            <p:nvSpPr>
              <p:cNvPr id="878" name="Freeform 8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79" name="Group 879"/>
            <p:cNvGrpSpPr/>
            <p:nvPr/>
          </p:nvGrpSpPr>
          <p:grpSpPr>
            <a:xfrm>
              <a:off x="9707677" y="1075351"/>
              <a:ext cx="82785" cy="82785"/>
              <a:chOff x="0" y="0"/>
              <a:chExt cx="1913890" cy="1913890"/>
            </a:xfrm>
          </p:grpSpPr>
          <p:sp>
            <p:nvSpPr>
              <p:cNvPr id="880" name="Freeform 8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81" name="Group 881"/>
            <p:cNvGrpSpPr/>
            <p:nvPr/>
          </p:nvGrpSpPr>
          <p:grpSpPr>
            <a:xfrm>
              <a:off x="9707677" y="7455836"/>
              <a:ext cx="82785" cy="82785"/>
              <a:chOff x="0" y="0"/>
              <a:chExt cx="1913890" cy="1913890"/>
            </a:xfrm>
          </p:grpSpPr>
          <p:sp>
            <p:nvSpPr>
              <p:cNvPr id="882" name="Freeform 8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83" name="Group 883"/>
            <p:cNvGrpSpPr/>
            <p:nvPr/>
          </p:nvGrpSpPr>
          <p:grpSpPr>
            <a:xfrm>
              <a:off x="9707677" y="4263051"/>
              <a:ext cx="82785" cy="82785"/>
              <a:chOff x="0" y="0"/>
              <a:chExt cx="1913890" cy="1913890"/>
            </a:xfrm>
          </p:grpSpPr>
          <p:sp>
            <p:nvSpPr>
              <p:cNvPr id="884" name="Freeform 8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85" name="Group 885"/>
            <p:cNvGrpSpPr/>
            <p:nvPr/>
          </p:nvGrpSpPr>
          <p:grpSpPr>
            <a:xfrm>
              <a:off x="9707677" y="10643536"/>
              <a:ext cx="82785" cy="82785"/>
              <a:chOff x="0" y="0"/>
              <a:chExt cx="1913890" cy="1913890"/>
            </a:xfrm>
          </p:grpSpPr>
          <p:sp>
            <p:nvSpPr>
              <p:cNvPr id="886" name="Freeform 8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87" name="Group 887"/>
            <p:cNvGrpSpPr/>
            <p:nvPr/>
          </p:nvGrpSpPr>
          <p:grpSpPr>
            <a:xfrm>
              <a:off x="6405" y="2693431"/>
              <a:ext cx="82785" cy="82785"/>
              <a:chOff x="0" y="0"/>
              <a:chExt cx="1913890" cy="1913890"/>
            </a:xfrm>
          </p:grpSpPr>
          <p:sp>
            <p:nvSpPr>
              <p:cNvPr id="888" name="Freeform 8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89" name="Group 889"/>
            <p:cNvGrpSpPr/>
            <p:nvPr/>
          </p:nvGrpSpPr>
          <p:grpSpPr>
            <a:xfrm>
              <a:off x="6405" y="9073915"/>
              <a:ext cx="82785" cy="82785"/>
              <a:chOff x="0" y="0"/>
              <a:chExt cx="1913890" cy="1913890"/>
            </a:xfrm>
          </p:grpSpPr>
          <p:sp>
            <p:nvSpPr>
              <p:cNvPr id="890" name="Freeform 8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91" name="Group 891"/>
            <p:cNvGrpSpPr/>
            <p:nvPr/>
          </p:nvGrpSpPr>
          <p:grpSpPr>
            <a:xfrm>
              <a:off x="6405" y="5881131"/>
              <a:ext cx="82785" cy="82785"/>
              <a:chOff x="0" y="0"/>
              <a:chExt cx="1913890" cy="1913890"/>
            </a:xfrm>
          </p:grpSpPr>
          <p:sp>
            <p:nvSpPr>
              <p:cNvPr id="892" name="Freeform 8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93" name="Group 893"/>
            <p:cNvGrpSpPr/>
            <p:nvPr/>
          </p:nvGrpSpPr>
          <p:grpSpPr>
            <a:xfrm>
              <a:off x="9707677" y="2693431"/>
              <a:ext cx="82785" cy="82785"/>
              <a:chOff x="0" y="0"/>
              <a:chExt cx="1913890" cy="1913890"/>
            </a:xfrm>
          </p:grpSpPr>
          <p:sp>
            <p:nvSpPr>
              <p:cNvPr id="894" name="Freeform 8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95" name="Group 895"/>
            <p:cNvGrpSpPr/>
            <p:nvPr/>
          </p:nvGrpSpPr>
          <p:grpSpPr>
            <a:xfrm>
              <a:off x="9707677" y="9073915"/>
              <a:ext cx="82785" cy="82785"/>
              <a:chOff x="0" y="0"/>
              <a:chExt cx="1913890" cy="1913890"/>
            </a:xfrm>
          </p:grpSpPr>
          <p:sp>
            <p:nvSpPr>
              <p:cNvPr id="896" name="Freeform 8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97" name="Group 897"/>
            <p:cNvGrpSpPr/>
            <p:nvPr/>
          </p:nvGrpSpPr>
          <p:grpSpPr>
            <a:xfrm>
              <a:off x="9707677" y="5881131"/>
              <a:ext cx="82785" cy="82785"/>
              <a:chOff x="0" y="0"/>
              <a:chExt cx="1913890" cy="1913890"/>
            </a:xfrm>
          </p:grpSpPr>
          <p:sp>
            <p:nvSpPr>
              <p:cNvPr id="898" name="Freeform 8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99" name="Group 899"/>
            <p:cNvGrpSpPr/>
            <p:nvPr/>
          </p:nvGrpSpPr>
          <p:grpSpPr>
            <a:xfrm>
              <a:off x="6500554" y="1075351"/>
              <a:ext cx="82785" cy="82785"/>
              <a:chOff x="0" y="0"/>
              <a:chExt cx="1913890" cy="1913890"/>
            </a:xfrm>
          </p:grpSpPr>
          <p:sp>
            <p:nvSpPr>
              <p:cNvPr id="900" name="Freeform 9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01" name="Group 901"/>
            <p:cNvGrpSpPr/>
            <p:nvPr/>
          </p:nvGrpSpPr>
          <p:grpSpPr>
            <a:xfrm>
              <a:off x="6500554" y="7455836"/>
              <a:ext cx="82785" cy="82785"/>
              <a:chOff x="0" y="0"/>
              <a:chExt cx="1913890" cy="1913890"/>
            </a:xfrm>
          </p:grpSpPr>
          <p:sp>
            <p:nvSpPr>
              <p:cNvPr id="902" name="Freeform 9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03" name="Group 903"/>
            <p:cNvGrpSpPr/>
            <p:nvPr/>
          </p:nvGrpSpPr>
          <p:grpSpPr>
            <a:xfrm>
              <a:off x="6500554" y="4263051"/>
              <a:ext cx="82785" cy="82785"/>
              <a:chOff x="0" y="0"/>
              <a:chExt cx="1913890" cy="1913890"/>
            </a:xfrm>
          </p:grpSpPr>
          <p:sp>
            <p:nvSpPr>
              <p:cNvPr id="904" name="Freeform 9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05" name="Group 905"/>
            <p:cNvGrpSpPr/>
            <p:nvPr/>
          </p:nvGrpSpPr>
          <p:grpSpPr>
            <a:xfrm>
              <a:off x="6500554" y="10643536"/>
              <a:ext cx="82785" cy="82785"/>
              <a:chOff x="0" y="0"/>
              <a:chExt cx="1913890" cy="1913890"/>
            </a:xfrm>
          </p:grpSpPr>
          <p:sp>
            <p:nvSpPr>
              <p:cNvPr id="906" name="Freeform 9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07" name="Group 907"/>
            <p:cNvGrpSpPr/>
            <p:nvPr/>
          </p:nvGrpSpPr>
          <p:grpSpPr>
            <a:xfrm>
              <a:off x="16201826" y="1075351"/>
              <a:ext cx="82785" cy="82785"/>
              <a:chOff x="0" y="0"/>
              <a:chExt cx="1913890" cy="1913890"/>
            </a:xfrm>
          </p:grpSpPr>
          <p:sp>
            <p:nvSpPr>
              <p:cNvPr id="908" name="Freeform 9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09" name="Group 909"/>
            <p:cNvGrpSpPr/>
            <p:nvPr/>
          </p:nvGrpSpPr>
          <p:grpSpPr>
            <a:xfrm>
              <a:off x="16201826" y="7455836"/>
              <a:ext cx="82785" cy="82785"/>
              <a:chOff x="0" y="0"/>
              <a:chExt cx="1913890" cy="1913890"/>
            </a:xfrm>
          </p:grpSpPr>
          <p:sp>
            <p:nvSpPr>
              <p:cNvPr id="910" name="Freeform 9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11" name="Group 911"/>
            <p:cNvGrpSpPr/>
            <p:nvPr/>
          </p:nvGrpSpPr>
          <p:grpSpPr>
            <a:xfrm>
              <a:off x="16201826" y="4263051"/>
              <a:ext cx="82785" cy="82785"/>
              <a:chOff x="0" y="0"/>
              <a:chExt cx="1913890" cy="1913890"/>
            </a:xfrm>
          </p:grpSpPr>
          <p:sp>
            <p:nvSpPr>
              <p:cNvPr id="912" name="Freeform 9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13" name="Group 913"/>
            <p:cNvGrpSpPr/>
            <p:nvPr/>
          </p:nvGrpSpPr>
          <p:grpSpPr>
            <a:xfrm>
              <a:off x="16201826" y="10643536"/>
              <a:ext cx="82785" cy="82785"/>
              <a:chOff x="0" y="0"/>
              <a:chExt cx="1913890" cy="1913890"/>
            </a:xfrm>
          </p:grpSpPr>
          <p:sp>
            <p:nvSpPr>
              <p:cNvPr id="914" name="Freeform 9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15" name="Group 915"/>
            <p:cNvGrpSpPr/>
            <p:nvPr/>
          </p:nvGrpSpPr>
          <p:grpSpPr>
            <a:xfrm>
              <a:off x="19389206" y="1075351"/>
              <a:ext cx="82785" cy="82785"/>
              <a:chOff x="0" y="0"/>
              <a:chExt cx="1913890" cy="1913890"/>
            </a:xfrm>
          </p:grpSpPr>
          <p:sp>
            <p:nvSpPr>
              <p:cNvPr id="916" name="Freeform 9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17" name="Group 917"/>
            <p:cNvGrpSpPr/>
            <p:nvPr/>
          </p:nvGrpSpPr>
          <p:grpSpPr>
            <a:xfrm>
              <a:off x="19389206" y="7455836"/>
              <a:ext cx="82785" cy="82785"/>
              <a:chOff x="0" y="0"/>
              <a:chExt cx="1913890" cy="1913890"/>
            </a:xfrm>
          </p:grpSpPr>
          <p:sp>
            <p:nvSpPr>
              <p:cNvPr id="918" name="Freeform 9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19" name="Group 919"/>
            <p:cNvGrpSpPr/>
            <p:nvPr/>
          </p:nvGrpSpPr>
          <p:grpSpPr>
            <a:xfrm>
              <a:off x="19389206" y="4263051"/>
              <a:ext cx="82785" cy="82785"/>
              <a:chOff x="0" y="0"/>
              <a:chExt cx="1913890" cy="1913890"/>
            </a:xfrm>
          </p:grpSpPr>
          <p:sp>
            <p:nvSpPr>
              <p:cNvPr id="920" name="Freeform 9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21" name="Group 921"/>
            <p:cNvGrpSpPr/>
            <p:nvPr/>
          </p:nvGrpSpPr>
          <p:grpSpPr>
            <a:xfrm>
              <a:off x="19389206" y="10643536"/>
              <a:ext cx="82785" cy="82785"/>
              <a:chOff x="0" y="0"/>
              <a:chExt cx="1913890" cy="1913890"/>
            </a:xfrm>
          </p:grpSpPr>
          <p:sp>
            <p:nvSpPr>
              <p:cNvPr id="922" name="Freeform 9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23" name="Group 923"/>
            <p:cNvGrpSpPr/>
            <p:nvPr/>
          </p:nvGrpSpPr>
          <p:grpSpPr>
            <a:xfrm>
              <a:off x="6500554" y="2693431"/>
              <a:ext cx="82785" cy="82785"/>
              <a:chOff x="0" y="0"/>
              <a:chExt cx="1913890" cy="1913890"/>
            </a:xfrm>
          </p:grpSpPr>
          <p:sp>
            <p:nvSpPr>
              <p:cNvPr id="924" name="Freeform 9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25" name="Group 925"/>
            <p:cNvGrpSpPr/>
            <p:nvPr/>
          </p:nvGrpSpPr>
          <p:grpSpPr>
            <a:xfrm>
              <a:off x="6500554" y="9073915"/>
              <a:ext cx="82785" cy="82785"/>
              <a:chOff x="0" y="0"/>
              <a:chExt cx="1913890" cy="1913890"/>
            </a:xfrm>
          </p:grpSpPr>
          <p:sp>
            <p:nvSpPr>
              <p:cNvPr id="926" name="Freeform 9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27" name="Group 927"/>
            <p:cNvGrpSpPr/>
            <p:nvPr/>
          </p:nvGrpSpPr>
          <p:grpSpPr>
            <a:xfrm>
              <a:off x="6500554" y="5881131"/>
              <a:ext cx="82785" cy="82785"/>
              <a:chOff x="0" y="0"/>
              <a:chExt cx="1913890" cy="1913890"/>
            </a:xfrm>
          </p:grpSpPr>
          <p:sp>
            <p:nvSpPr>
              <p:cNvPr id="928" name="Freeform 9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29" name="Group 929"/>
            <p:cNvGrpSpPr/>
            <p:nvPr/>
          </p:nvGrpSpPr>
          <p:grpSpPr>
            <a:xfrm>
              <a:off x="16201826" y="2693431"/>
              <a:ext cx="82785" cy="82785"/>
              <a:chOff x="0" y="0"/>
              <a:chExt cx="1913890" cy="1913890"/>
            </a:xfrm>
          </p:grpSpPr>
          <p:sp>
            <p:nvSpPr>
              <p:cNvPr id="930" name="Freeform 9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31" name="Group 931"/>
            <p:cNvGrpSpPr/>
            <p:nvPr/>
          </p:nvGrpSpPr>
          <p:grpSpPr>
            <a:xfrm>
              <a:off x="16201826" y="9073915"/>
              <a:ext cx="82785" cy="82785"/>
              <a:chOff x="0" y="0"/>
              <a:chExt cx="1913890" cy="1913890"/>
            </a:xfrm>
          </p:grpSpPr>
          <p:sp>
            <p:nvSpPr>
              <p:cNvPr id="932" name="Freeform 9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33" name="Group 933"/>
            <p:cNvGrpSpPr/>
            <p:nvPr/>
          </p:nvGrpSpPr>
          <p:grpSpPr>
            <a:xfrm>
              <a:off x="16201826" y="5881131"/>
              <a:ext cx="82785" cy="82785"/>
              <a:chOff x="0" y="0"/>
              <a:chExt cx="1913890" cy="1913890"/>
            </a:xfrm>
          </p:grpSpPr>
          <p:sp>
            <p:nvSpPr>
              <p:cNvPr id="934" name="Freeform 9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35" name="Group 935"/>
            <p:cNvGrpSpPr/>
            <p:nvPr/>
          </p:nvGrpSpPr>
          <p:grpSpPr>
            <a:xfrm>
              <a:off x="19389206" y="2693431"/>
              <a:ext cx="82785" cy="82785"/>
              <a:chOff x="0" y="0"/>
              <a:chExt cx="1913890" cy="1913890"/>
            </a:xfrm>
          </p:grpSpPr>
          <p:sp>
            <p:nvSpPr>
              <p:cNvPr id="936" name="Freeform 9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37" name="Group 937"/>
            <p:cNvGrpSpPr/>
            <p:nvPr/>
          </p:nvGrpSpPr>
          <p:grpSpPr>
            <a:xfrm>
              <a:off x="19389206" y="9073915"/>
              <a:ext cx="82785" cy="82785"/>
              <a:chOff x="0" y="0"/>
              <a:chExt cx="1913890" cy="1913890"/>
            </a:xfrm>
          </p:grpSpPr>
          <p:sp>
            <p:nvSpPr>
              <p:cNvPr id="938" name="Freeform 9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39" name="Group 939"/>
            <p:cNvGrpSpPr/>
            <p:nvPr/>
          </p:nvGrpSpPr>
          <p:grpSpPr>
            <a:xfrm>
              <a:off x="19389206" y="5881131"/>
              <a:ext cx="82785" cy="82785"/>
              <a:chOff x="0" y="0"/>
              <a:chExt cx="1913890" cy="1913890"/>
            </a:xfrm>
          </p:grpSpPr>
          <p:sp>
            <p:nvSpPr>
              <p:cNvPr id="940" name="Freeform 9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41" name="Group 941"/>
            <p:cNvGrpSpPr/>
            <p:nvPr/>
          </p:nvGrpSpPr>
          <p:grpSpPr>
            <a:xfrm>
              <a:off x="3254270" y="1075351"/>
              <a:ext cx="82785" cy="82785"/>
              <a:chOff x="0" y="0"/>
              <a:chExt cx="1913890" cy="1913890"/>
            </a:xfrm>
          </p:grpSpPr>
          <p:sp>
            <p:nvSpPr>
              <p:cNvPr id="942" name="Freeform 9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43" name="Group 943"/>
            <p:cNvGrpSpPr/>
            <p:nvPr/>
          </p:nvGrpSpPr>
          <p:grpSpPr>
            <a:xfrm>
              <a:off x="3254270" y="7455836"/>
              <a:ext cx="82785" cy="82785"/>
              <a:chOff x="0" y="0"/>
              <a:chExt cx="1913890" cy="1913890"/>
            </a:xfrm>
          </p:grpSpPr>
          <p:sp>
            <p:nvSpPr>
              <p:cNvPr id="944" name="Freeform 9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45" name="Group 945"/>
            <p:cNvGrpSpPr/>
            <p:nvPr/>
          </p:nvGrpSpPr>
          <p:grpSpPr>
            <a:xfrm>
              <a:off x="3254270" y="4263051"/>
              <a:ext cx="82785" cy="82785"/>
              <a:chOff x="0" y="0"/>
              <a:chExt cx="1913890" cy="1913890"/>
            </a:xfrm>
          </p:grpSpPr>
          <p:sp>
            <p:nvSpPr>
              <p:cNvPr id="946" name="Freeform 9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47" name="Group 947"/>
            <p:cNvGrpSpPr/>
            <p:nvPr/>
          </p:nvGrpSpPr>
          <p:grpSpPr>
            <a:xfrm>
              <a:off x="3254270" y="10643536"/>
              <a:ext cx="82785" cy="82785"/>
              <a:chOff x="0" y="0"/>
              <a:chExt cx="1913890" cy="1913890"/>
            </a:xfrm>
          </p:grpSpPr>
          <p:sp>
            <p:nvSpPr>
              <p:cNvPr id="948" name="Freeform 9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49" name="Group 949"/>
            <p:cNvGrpSpPr/>
            <p:nvPr/>
          </p:nvGrpSpPr>
          <p:grpSpPr>
            <a:xfrm>
              <a:off x="12955542" y="1075351"/>
              <a:ext cx="82785" cy="82785"/>
              <a:chOff x="0" y="0"/>
              <a:chExt cx="1913890" cy="1913890"/>
            </a:xfrm>
          </p:grpSpPr>
          <p:sp>
            <p:nvSpPr>
              <p:cNvPr id="950" name="Freeform 9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1" name="Group 951"/>
            <p:cNvGrpSpPr/>
            <p:nvPr/>
          </p:nvGrpSpPr>
          <p:grpSpPr>
            <a:xfrm>
              <a:off x="12955542" y="7455836"/>
              <a:ext cx="82785" cy="82785"/>
              <a:chOff x="0" y="0"/>
              <a:chExt cx="1913890" cy="1913890"/>
            </a:xfrm>
          </p:grpSpPr>
          <p:sp>
            <p:nvSpPr>
              <p:cNvPr id="952" name="Freeform 9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3" name="Group 953"/>
            <p:cNvGrpSpPr/>
            <p:nvPr/>
          </p:nvGrpSpPr>
          <p:grpSpPr>
            <a:xfrm>
              <a:off x="12955542" y="4263051"/>
              <a:ext cx="82785" cy="82785"/>
              <a:chOff x="0" y="0"/>
              <a:chExt cx="1913890" cy="1913890"/>
            </a:xfrm>
          </p:grpSpPr>
          <p:sp>
            <p:nvSpPr>
              <p:cNvPr id="954" name="Freeform 9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5" name="Group 955"/>
            <p:cNvGrpSpPr/>
            <p:nvPr/>
          </p:nvGrpSpPr>
          <p:grpSpPr>
            <a:xfrm>
              <a:off x="12955542" y="10643536"/>
              <a:ext cx="82785" cy="82785"/>
              <a:chOff x="0" y="0"/>
              <a:chExt cx="1913890" cy="1913890"/>
            </a:xfrm>
          </p:grpSpPr>
          <p:sp>
            <p:nvSpPr>
              <p:cNvPr id="956" name="Freeform 9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7" name="Group 957"/>
            <p:cNvGrpSpPr/>
            <p:nvPr/>
          </p:nvGrpSpPr>
          <p:grpSpPr>
            <a:xfrm>
              <a:off x="3254270" y="2693431"/>
              <a:ext cx="82785" cy="82785"/>
              <a:chOff x="0" y="0"/>
              <a:chExt cx="1913890" cy="1913890"/>
            </a:xfrm>
          </p:grpSpPr>
          <p:sp>
            <p:nvSpPr>
              <p:cNvPr id="958" name="Freeform 9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9" name="Group 959"/>
            <p:cNvGrpSpPr/>
            <p:nvPr/>
          </p:nvGrpSpPr>
          <p:grpSpPr>
            <a:xfrm>
              <a:off x="3254270" y="9073915"/>
              <a:ext cx="82785" cy="82785"/>
              <a:chOff x="0" y="0"/>
              <a:chExt cx="1913890" cy="1913890"/>
            </a:xfrm>
          </p:grpSpPr>
          <p:sp>
            <p:nvSpPr>
              <p:cNvPr id="960" name="Freeform 9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61" name="Group 961"/>
            <p:cNvGrpSpPr/>
            <p:nvPr/>
          </p:nvGrpSpPr>
          <p:grpSpPr>
            <a:xfrm>
              <a:off x="3254270" y="5881131"/>
              <a:ext cx="82785" cy="82785"/>
              <a:chOff x="0" y="0"/>
              <a:chExt cx="1913890" cy="1913890"/>
            </a:xfrm>
          </p:grpSpPr>
          <p:sp>
            <p:nvSpPr>
              <p:cNvPr id="962" name="Freeform 9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63" name="Group 963"/>
            <p:cNvGrpSpPr/>
            <p:nvPr/>
          </p:nvGrpSpPr>
          <p:grpSpPr>
            <a:xfrm>
              <a:off x="12955542" y="2693431"/>
              <a:ext cx="82785" cy="82785"/>
              <a:chOff x="0" y="0"/>
              <a:chExt cx="1913890" cy="1913890"/>
            </a:xfrm>
          </p:grpSpPr>
          <p:sp>
            <p:nvSpPr>
              <p:cNvPr id="964" name="Freeform 9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65" name="Group 965"/>
            <p:cNvGrpSpPr/>
            <p:nvPr/>
          </p:nvGrpSpPr>
          <p:grpSpPr>
            <a:xfrm>
              <a:off x="12955542" y="9073915"/>
              <a:ext cx="82785" cy="82785"/>
              <a:chOff x="0" y="0"/>
              <a:chExt cx="1913890" cy="1913890"/>
            </a:xfrm>
          </p:grpSpPr>
          <p:sp>
            <p:nvSpPr>
              <p:cNvPr id="966" name="Freeform 9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67" name="Group 967"/>
            <p:cNvGrpSpPr/>
            <p:nvPr/>
          </p:nvGrpSpPr>
          <p:grpSpPr>
            <a:xfrm>
              <a:off x="12955542" y="5881131"/>
              <a:ext cx="82785" cy="82785"/>
              <a:chOff x="0" y="0"/>
              <a:chExt cx="1913890" cy="1913890"/>
            </a:xfrm>
          </p:grpSpPr>
          <p:sp>
            <p:nvSpPr>
              <p:cNvPr id="968" name="Freeform 9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69" name="Group 969"/>
            <p:cNvGrpSpPr/>
            <p:nvPr/>
          </p:nvGrpSpPr>
          <p:grpSpPr>
            <a:xfrm>
              <a:off x="2172630" y="0"/>
              <a:ext cx="82785" cy="82785"/>
              <a:chOff x="0" y="0"/>
              <a:chExt cx="1913890" cy="1913890"/>
            </a:xfrm>
          </p:grpSpPr>
          <p:sp>
            <p:nvSpPr>
              <p:cNvPr id="970" name="Freeform 9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1" name="Group 971"/>
            <p:cNvGrpSpPr/>
            <p:nvPr/>
          </p:nvGrpSpPr>
          <p:grpSpPr>
            <a:xfrm>
              <a:off x="2172630" y="6380485"/>
              <a:ext cx="82785" cy="82785"/>
              <a:chOff x="0" y="0"/>
              <a:chExt cx="1913890" cy="1913890"/>
            </a:xfrm>
          </p:grpSpPr>
          <p:sp>
            <p:nvSpPr>
              <p:cNvPr id="972" name="Freeform 9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3" name="Group 973"/>
            <p:cNvGrpSpPr/>
            <p:nvPr/>
          </p:nvGrpSpPr>
          <p:grpSpPr>
            <a:xfrm>
              <a:off x="2172630" y="3187700"/>
              <a:ext cx="82785" cy="82785"/>
              <a:chOff x="0" y="0"/>
              <a:chExt cx="1913890" cy="1913890"/>
            </a:xfrm>
          </p:grpSpPr>
          <p:sp>
            <p:nvSpPr>
              <p:cNvPr id="974" name="Freeform 9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5" name="Group 975"/>
            <p:cNvGrpSpPr/>
            <p:nvPr/>
          </p:nvGrpSpPr>
          <p:grpSpPr>
            <a:xfrm>
              <a:off x="2172630" y="9568185"/>
              <a:ext cx="82785" cy="82785"/>
              <a:chOff x="0" y="0"/>
              <a:chExt cx="1913890" cy="1913890"/>
            </a:xfrm>
          </p:grpSpPr>
          <p:sp>
            <p:nvSpPr>
              <p:cNvPr id="976" name="Freeform 9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7" name="Group 977"/>
            <p:cNvGrpSpPr/>
            <p:nvPr/>
          </p:nvGrpSpPr>
          <p:grpSpPr>
            <a:xfrm>
              <a:off x="11873903" y="0"/>
              <a:ext cx="82785" cy="82785"/>
              <a:chOff x="0" y="0"/>
              <a:chExt cx="1913890" cy="1913890"/>
            </a:xfrm>
          </p:grpSpPr>
          <p:sp>
            <p:nvSpPr>
              <p:cNvPr id="978" name="Freeform 9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9" name="Group 979"/>
            <p:cNvGrpSpPr/>
            <p:nvPr/>
          </p:nvGrpSpPr>
          <p:grpSpPr>
            <a:xfrm>
              <a:off x="11873903" y="6380485"/>
              <a:ext cx="82785" cy="82785"/>
              <a:chOff x="0" y="0"/>
              <a:chExt cx="1913890" cy="1913890"/>
            </a:xfrm>
          </p:grpSpPr>
          <p:sp>
            <p:nvSpPr>
              <p:cNvPr id="980" name="Freeform 9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81" name="Group 981"/>
            <p:cNvGrpSpPr/>
            <p:nvPr/>
          </p:nvGrpSpPr>
          <p:grpSpPr>
            <a:xfrm>
              <a:off x="11873903" y="3187700"/>
              <a:ext cx="82785" cy="82785"/>
              <a:chOff x="0" y="0"/>
              <a:chExt cx="1913890" cy="1913890"/>
            </a:xfrm>
          </p:grpSpPr>
          <p:sp>
            <p:nvSpPr>
              <p:cNvPr id="982" name="Freeform 9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83" name="Group 983"/>
            <p:cNvGrpSpPr/>
            <p:nvPr/>
          </p:nvGrpSpPr>
          <p:grpSpPr>
            <a:xfrm>
              <a:off x="11873903" y="9568185"/>
              <a:ext cx="82785" cy="82785"/>
              <a:chOff x="0" y="0"/>
              <a:chExt cx="1913890" cy="1913890"/>
            </a:xfrm>
          </p:grpSpPr>
          <p:sp>
            <p:nvSpPr>
              <p:cNvPr id="984" name="Freeform 9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85" name="Group 985"/>
            <p:cNvGrpSpPr/>
            <p:nvPr/>
          </p:nvGrpSpPr>
          <p:grpSpPr>
            <a:xfrm>
              <a:off x="2172630" y="1618080"/>
              <a:ext cx="82785" cy="82785"/>
              <a:chOff x="0" y="0"/>
              <a:chExt cx="1913890" cy="1913890"/>
            </a:xfrm>
          </p:grpSpPr>
          <p:sp>
            <p:nvSpPr>
              <p:cNvPr id="986" name="Freeform 9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87" name="Group 987"/>
            <p:cNvGrpSpPr/>
            <p:nvPr/>
          </p:nvGrpSpPr>
          <p:grpSpPr>
            <a:xfrm>
              <a:off x="2172630" y="7998564"/>
              <a:ext cx="82785" cy="82785"/>
              <a:chOff x="0" y="0"/>
              <a:chExt cx="1913890" cy="1913890"/>
            </a:xfrm>
          </p:grpSpPr>
          <p:sp>
            <p:nvSpPr>
              <p:cNvPr id="988" name="Freeform 9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89" name="Group 989"/>
            <p:cNvGrpSpPr/>
            <p:nvPr/>
          </p:nvGrpSpPr>
          <p:grpSpPr>
            <a:xfrm>
              <a:off x="2172630" y="4805780"/>
              <a:ext cx="82785" cy="82785"/>
              <a:chOff x="0" y="0"/>
              <a:chExt cx="1913890" cy="1913890"/>
            </a:xfrm>
          </p:grpSpPr>
          <p:sp>
            <p:nvSpPr>
              <p:cNvPr id="990" name="Freeform 9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1" name="Group 991"/>
            <p:cNvGrpSpPr/>
            <p:nvPr/>
          </p:nvGrpSpPr>
          <p:grpSpPr>
            <a:xfrm>
              <a:off x="11873903" y="1618080"/>
              <a:ext cx="82785" cy="82785"/>
              <a:chOff x="0" y="0"/>
              <a:chExt cx="1913890" cy="1913890"/>
            </a:xfrm>
          </p:grpSpPr>
          <p:sp>
            <p:nvSpPr>
              <p:cNvPr id="992" name="Freeform 9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3" name="Group 993"/>
            <p:cNvGrpSpPr/>
            <p:nvPr/>
          </p:nvGrpSpPr>
          <p:grpSpPr>
            <a:xfrm>
              <a:off x="11873903" y="7998564"/>
              <a:ext cx="82785" cy="82785"/>
              <a:chOff x="0" y="0"/>
              <a:chExt cx="1913890" cy="1913890"/>
            </a:xfrm>
          </p:grpSpPr>
          <p:sp>
            <p:nvSpPr>
              <p:cNvPr id="994" name="Freeform 9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5" name="Group 995"/>
            <p:cNvGrpSpPr/>
            <p:nvPr/>
          </p:nvGrpSpPr>
          <p:grpSpPr>
            <a:xfrm>
              <a:off x="11873903" y="4805780"/>
              <a:ext cx="82785" cy="82785"/>
              <a:chOff x="0" y="0"/>
              <a:chExt cx="1913890" cy="1913890"/>
            </a:xfrm>
          </p:grpSpPr>
          <p:sp>
            <p:nvSpPr>
              <p:cNvPr id="996" name="Freeform 9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7" name="Group 997"/>
            <p:cNvGrpSpPr/>
            <p:nvPr/>
          </p:nvGrpSpPr>
          <p:grpSpPr>
            <a:xfrm>
              <a:off x="8666779" y="0"/>
              <a:ext cx="82785" cy="82785"/>
              <a:chOff x="0" y="0"/>
              <a:chExt cx="1913890" cy="1913890"/>
            </a:xfrm>
          </p:grpSpPr>
          <p:sp>
            <p:nvSpPr>
              <p:cNvPr id="998" name="Freeform 9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9" name="Group 999"/>
            <p:cNvGrpSpPr/>
            <p:nvPr/>
          </p:nvGrpSpPr>
          <p:grpSpPr>
            <a:xfrm>
              <a:off x="8666779" y="6380485"/>
              <a:ext cx="82785" cy="82785"/>
              <a:chOff x="0" y="0"/>
              <a:chExt cx="1913890" cy="1913890"/>
            </a:xfrm>
          </p:grpSpPr>
          <p:sp>
            <p:nvSpPr>
              <p:cNvPr id="1000" name="Freeform 10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01" name="Group 1001"/>
            <p:cNvGrpSpPr/>
            <p:nvPr/>
          </p:nvGrpSpPr>
          <p:grpSpPr>
            <a:xfrm>
              <a:off x="8666779" y="3187700"/>
              <a:ext cx="82785" cy="82785"/>
              <a:chOff x="0" y="0"/>
              <a:chExt cx="1913890" cy="1913890"/>
            </a:xfrm>
          </p:grpSpPr>
          <p:sp>
            <p:nvSpPr>
              <p:cNvPr id="1002" name="Freeform 10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03" name="Group 1003"/>
            <p:cNvGrpSpPr/>
            <p:nvPr/>
          </p:nvGrpSpPr>
          <p:grpSpPr>
            <a:xfrm>
              <a:off x="8666779" y="9568185"/>
              <a:ext cx="82785" cy="82785"/>
              <a:chOff x="0" y="0"/>
              <a:chExt cx="1913890" cy="1913890"/>
            </a:xfrm>
          </p:grpSpPr>
          <p:sp>
            <p:nvSpPr>
              <p:cNvPr id="1004" name="Freeform 10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05" name="Group 1005"/>
            <p:cNvGrpSpPr/>
            <p:nvPr/>
          </p:nvGrpSpPr>
          <p:grpSpPr>
            <a:xfrm>
              <a:off x="18368052" y="0"/>
              <a:ext cx="82785" cy="82785"/>
              <a:chOff x="0" y="0"/>
              <a:chExt cx="1913890" cy="1913890"/>
            </a:xfrm>
          </p:grpSpPr>
          <p:sp>
            <p:nvSpPr>
              <p:cNvPr id="1006" name="Freeform 10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07" name="Group 1007"/>
            <p:cNvGrpSpPr/>
            <p:nvPr/>
          </p:nvGrpSpPr>
          <p:grpSpPr>
            <a:xfrm>
              <a:off x="18368052" y="6380485"/>
              <a:ext cx="82785" cy="82785"/>
              <a:chOff x="0" y="0"/>
              <a:chExt cx="1913890" cy="1913890"/>
            </a:xfrm>
          </p:grpSpPr>
          <p:sp>
            <p:nvSpPr>
              <p:cNvPr id="1008" name="Freeform 10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09" name="Group 1009"/>
            <p:cNvGrpSpPr/>
            <p:nvPr/>
          </p:nvGrpSpPr>
          <p:grpSpPr>
            <a:xfrm>
              <a:off x="18368052" y="3187700"/>
              <a:ext cx="82785" cy="82785"/>
              <a:chOff x="0" y="0"/>
              <a:chExt cx="1913890" cy="1913890"/>
            </a:xfrm>
          </p:grpSpPr>
          <p:sp>
            <p:nvSpPr>
              <p:cNvPr id="1010" name="Freeform 10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1" name="Group 1011"/>
            <p:cNvGrpSpPr/>
            <p:nvPr/>
          </p:nvGrpSpPr>
          <p:grpSpPr>
            <a:xfrm>
              <a:off x="18368052" y="9568185"/>
              <a:ext cx="82785" cy="82785"/>
              <a:chOff x="0" y="0"/>
              <a:chExt cx="1913890" cy="1913890"/>
            </a:xfrm>
          </p:grpSpPr>
          <p:sp>
            <p:nvSpPr>
              <p:cNvPr id="1012" name="Freeform 10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3" name="Group 1013"/>
            <p:cNvGrpSpPr/>
            <p:nvPr/>
          </p:nvGrpSpPr>
          <p:grpSpPr>
            <a:xfrm>
              <a:off x="21555432" y="0"/>
              <a:ext cx="82785" cy="82785"/>
              <a:chOff x="0" y="0"/>
              <a:chExt cx="1913890" cy="1913890"/>
            </a:xfrm>
          </p:grpSpPr>
          <p:sp>
            <p:nvSpPr>
              <p:cNvPr id="1014" name="Freeform 10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5" name="Group 1015"/>
            <p:cNvGrpSpPr/>
            <p:nvPr/>
          </p:nvGrpSpPr>
          <p:grpSpPr>
            <a:xfrm>
              <a:off x="21555432" y="6380485"/>
              <a:ext cx="82785" cy="82785"/>
              <a:chOff x="0" y="0"/>
              <a:chExt cx="1913890" cy="1913890"/>
            </a:xfrm>
          </p:grpSpPr>
          <p:sp>
            <p:nvSpPr>
              <p:cNvPr id="1016" name="Freeform 10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7" name="Group 1017"/>
            <p:cNvGrpSpPr/>
            <p:nvPr/>
          </p:nvGrpSpPr>
          <p:grpSpPr>
            <a:xfrm>
              <a:off x="21555432" y="3187700"/>
              <a:ext cx="82785" cy="82785"/>
              <a:chOff x="0" y="0"/>
              <a:chExt cx="1913890" cy="1913890"/>
            </a:xfrm>
          </p:grpSpPr>
          <p:sp>
            <p:nvSpPr>
              <p:cNvPr id="1018" name="Freeform 10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9" name="Group 1019"/>
            <p:cNvGrpSpPr/>
            <p:nvPr/>
          </p:nvGrpSpPr>
          <p:grpSpPr>
            <a:xfrm>
              <a:off x="21555432" y="9568185"/>
              <a:ext cx="82785" cy="82785"/>
              <a:chOff x="0" y="0"/>
              <a:chExt cx="1913890" cy="1913890"/>
            </a:xfrm>
          </p:grpSpPr>
          <p:sp>
            <p:nvSpPr>
              <p:cNvPr id="1020" name="Freeform 10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21" name="Group 1021"/>
            <p:cNvGrpSpPr/>
            <p:nvPr/>
          </p:nvGrpSpPr>
          <p:grpSpPr>
            <a:xfrm>
              <a:off x="8666779" y="1618080"/>
              <a:ext cx="82785" cy="82785"/>
              <a:chOff x="0" y="0"/>
              <a:chExt cx="1913890" cy="1913890"/>
            </a:xfrm>
          </p:grpSpPr>
          <p:sp>
            <p:nvSpPr>
              <p:cNvPr id="1022" name="Freeform 10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23" name="Group 1023"/>
            <p:cNvGrpSpPr/>
            <p:nvPr/>
          </p:nvGrpSpPr>
          <p:grpSpPr>
            <a:xfrm>
              <a:off x="8666779" y="7998564"/>
              <a:ext cx="82785" cy="82785"/>
              <a:chOff x="0" y="0"/>
              <a:chExt cx="1913890" cy="1913890"/>
            </a:xfrm>
          </p:grpSpPr>
          <p:sp>
            <p:nvSpPr>
              <p:cNvPr id="1024" name="Freeform 10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25" name="Group 1025"/>
            <p:cNvGrpSpPr/>
            <p:nvPr/>
          </p:nvGrpSpPr>
          <p:grpSpPr>
            <a:xfrm>
              <a:off x="8666779" y="4805780"/>
              <a:ext cx="82785" cy="82785"/>
              <a:chOff x="0" y="0"/>
              <a:chExt cx="1913890" cy="1913890"/>
            </a:xfrm>
          </p:grpSpPr>
          <p:sp>
            <p:nvSpPr>
              <p:cNvPr id="1026" name="Freeform 10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27" name="Group 1027"/>
            <p:cNvGrpSpPr/>
            <p:nvPr/>
          </p:nvGrpSpPr>
          <p:grpSpPr>
            <a:xfrm>
              <a:off x="18368052" y="1618080"/>
              <a:ext cx="82785" cy="82785"/>
              <a:chOff x="0" y="0"/>
              <a:chExt cx="1913890" cy="1913890"/>
            </a:xfrm>
          </p:grpSpPr>
          <p:sp>
            <p:nvSpPr>
              <p:cNvPr id="1028" name="Freeform 10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29" name="Group 1029"/>
            <p:cNvGrpSpPr/>
            <p:nvPr/>
          </p:nvGrpSpPr>
          <p:grpSpPr>
            <a:xfrm>
              <a:off x="18368052" y="7998564"/>
              <a:ext cx="82785" cy="82785"/>
              <a:chOff x="0" y="0"/>
              <a:chExt cx="1913890" cy="1913890"/>
            </a:xfrm>
          </p:grpSpPr>
          <p:sp>
            <p:nvSpPr>
              <p:cNvPr id="1030" name="Freeform 10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1" name="Group 1031"/>
            <p:cNvGrpSpPr/>
            <p:nvPr/>
          </p:nvGrpSpPr>
          <p:grpSpPr>
            <a:xfrm>
              <a:off x="18368052" y="4805780"/>
              <a:ext cx="82785" cy="82785"/>
              <a:chOff x="0" y="0"/>
              <a:chExt cx="1913890" cy="1913890"/>
            </a:xfrm>
          </p:grpSpPr>
          <p:sp>
            <p:nvSpPr>
              <p:cNvPr id="1032" name="Freeform 10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3" name="Group 1033"/>
            <p:cNvGrpSpPr/>
            <p:nvPr/>
          </p:nvGrpSpPr>
          <p:grpSpPr>
            <a:xfrm>
              <a:off x="21555432" y="1618080"/>
              <a:ext cx="82785" cy="82785"/>
              <a:chOff x="0" y="0"/>
              <a:chExt cx="1913890" cy="1913890"/>
            </a:xfrm>
          </p:grpSpPr>
          <p:sp>
            <p:nvSpPr>
              <p:cNvPr id="1034" name="Freeform 10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5" name="Group 1035"/>
            <p:cNvGrpSpPr/>
            <p:nvPr/>
          </p:nvGrpSpPr>
          <p:grpSpPr>
            <a:xfrm>
              <a:off x="21555432" y="7998564"/>
              <a:ext cx="82785" cy="82785"/>
              <a:chOff x="0" y="0"/>
              <a:chExt cx="1913890" cy="1913890"/>
            </a:xfrm>
          </p:grpSpPr>
          <p:sp>
            <p:nvSpPr>
              <p:cNvPr id="1036" name="Freeform 10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7" name="Group 1037"/>
            <p:cNvGrpSpPr/>
            <p:nvPr/>
          </p:nvGrpSpPr>
          <p:grpSpPr>
            <a:xfrm>
              <a:off x="21555432" y="4805780"/>
              <a:ext cx="82785" cy="82785"/>
              <a:chOff x="0" y="0"/>
              <a:chExt cx="1913890" cy="1913890"/>
            </a:xfrm>
          </p:grpSpPr>
          <p:sp>
            <p:nvSpPr>
              <p:cNvPr id="1038" name="Freeform 10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9" name="Group 1039"/>
            <p:cNvGrpSpPr/>
            <p:nvPr/>
          </p:nvGrpSpPr>
          <p:grpSpPr>
            <a:xfrm>
              <a:off x="5420495" y="0"/>
              <a:ext cx="82785" cy="82785"/>
              <a:chOff x="0" y="0"/>
              <a:chExt cx="1913890" cy="1913890"/>
            </a:xfrm>
          </p:grpSpPr>
          <p:sp>
            <p:nvSpPr>
              <p:cNvPr id="1040" name="Freeform 10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41" name="Group 1041"/>
            <p:cNvGrpSpPr/>
            <p:nvPr/>
          </p:nvGrpSpPr>
          <p:grpSpPr>
            <a:xfrm>
              <a:off x="5420495" y="6380485"/>
              <a:ext cx="82785" cy="82785"/>
              <a:chOff x="0" y="0"/>
              <a:chExt cx="1913890" cy="1913890"/>
            </a:xfrm>
          </p:grpSpPr>
          <p:sp>
            <p:nvSpPr>
              <p:cNvPr id="1042" name="Freeform 10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43" name="Group 1043"/>
            <p:cNvGrpSpPr/>
            <p:nvPr/>
          </p:nvGrpSpPr>
          <p:grpSpPr>
            <a:xfrm>
              <a:off x="5420495" y="3187700"/>
              <a:ext cx="82785" cy="82785"/>
              <a:chOff x="0" y="0"/>
              <a:chExt cx="1913890" cy="1913890"/>
            </a:xfrm>
          </p:grpSpPr>
          <p:sp>
            <p:nvSpPr>
              <p:cNvPr id="1044" name="Freeform 10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45" name="Group 1045"/>
            <p:cNvGrpSpPr/>
            <p:nvPr/>
          </p:nvGrpSpPr>
          <p:grpSpPr>
            <a:xfrm>
              <a:off x="5420495" y="9568185"/>
              <a:ext cx="82785" cy="82785"/>
              <a:chOff x="0" y="0"/>
              <a:chExt cx="1913890" cy="1913890"/>
            </a:xfrm>
          </p:grpSpPr>
          <p:sp>
            <p:nvSpPr>
              <p:cNvPr id="1046" name="Freeform 10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47" name="Group 1047"/>
            <p:cNvGrpSpPr/>
            <p:nvPr/>
          </p:nvGrpSpPr>
          <p:grpSpPr>
            <a:xfrm>
              <a:off x="15121768" y="0"/>
              <a:ext cx="82785" cy="82785"/>
              <a:chOff x="0" y="0"/>
              <a:chExt cx="1913890" cy="1913890"/>
            </a:xfrm>
          </p:grpSpPr>
          <p:sp>
            <p:nvSpPr>
              <p:cNvPr id="1048" name="Freeform 10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49" name="Group 1049"/>
            <p:cNvGrpSpPr/>
            <p:nvPr/>
          </p:nvGrpSpPr>
          <p:grpSpPr>
            <a:xfrm>
              <a:off x="15121768" y="6380485"/>
              <a:ext cx="82785" cy="82785"/>
              <a:chOff x="0" y="0"/>
              <a:chExt cx="1913890" cy="1913890"/>
            </a:xfrm>
          </p:grpSpPr>
          <p:sp>
            <p:nvSpPr>
              <p:cNvPr id="1050" name="Freeform 10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1" name="Group 1051"/>
            <p:cNvGrpSpPr/>
            <p:nvPr/>
          </p:nvGrpSpPr>
          <p:grpSpPr>
            <a:xfrm>
              <a:off x="15121768" y="3187700"/>
              <a:ext cx="82785" cy="82785"/>
              <a:chOff x="0" y="0"/>
              <a:chExt cx="1913890" cy="1913890"/>
            </a:xfrm>
          </p:grpSpPr>
          <p:sp>
            <p:nvSpPr>
              <p:cNvPr id="1052" name="Freeform 10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3" name="Group 1053"/>
            <p:cNvGrpSpPr/>
            <p:nvPr/>
          </p:nvGrpSpPr>
          <p:grpSpPr>
            <a:xfrm>
              <a:off x="15121768" y="9568185"/>
              <a:ext cx="82785" cy="82785"/>
              <a:chOff x="0" y="0"/>
              <a:chExt cx="1913890" cy="1913890"/>
            </a:xfrm>
          </p:grpSpPr>
          <p:sp>
            <p:nvSpPr>
              <p:cNvPr id="1054" name="Freeform 10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5" name="Group 1055"/>
            <p:cNvGrpSpPr/>
            <p:nvPr/>
          </p:nvGrpSpPr>
          <p:grpSpPr>
            <a:xfrm>
              <a:off x="5420495" y="1618080"/>
              <a:ext cx="82785" cy="82785"/>
              <a:chOff x="0" y="0"/>
              <a:chExt cx="1913890" cy="1913890"/>
            </a:xfrm>
          </p:grpSpPr>
          <p:sp>
            <p:nvSpPr>
              <p:cNvPr id="1056" name="Freeform 10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7" name="Group 1057"/>
            <p:cNvGrpSpPr/>
            <p:nvPr/>
          </p:nvGrpSpPr>
          <p:grpSpPr>
            <a:xfrm>
              <a:off x="5420495" y="7998564"/>
              <a:ext cx="82785" cy="82785"/>
              <a:chOff x="0" y="0"/>
              <a:chExt cx="1913890" cy="1913890"/>
            </a:xfrm>
          </p:grpSpPr>
          <p:sp>
            <p:nvSpPr>
              <p:cNvPr id="1058" name="Freeform 10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9" name="Group 1059"/>
            <p:cNvGrpSpPr/>
            <p:nvPr/>
          </p:nvGrpSpPr>
          <p:grpSpPr>
            <a:xfrm>
              <a:off x="5420495" y="4805780"/>
              <a:ext cx="82785" cy="82785"/>
              <a:chOff x="0" y="0"/>
              <a:chExt cx="1913890" cy="1913890"/>
            </a:xfrm>
          </p:grpSpPr>
          <p:sp>
            <p:nvSpPr>
              <p:cNvPr id="1060" name="Freeform 10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1" name="Group 1061"/>
            <p:cNvGrpSpPr/>
            <p:nvPr/>
          </p:nvGrpSpPr>
          <p:grpSpPr>
            <a:xfrm>
              <a:off x="15121768" y="1618080"/>
              <a:ext cx="82785" cy="82785"/>
              <a:chOff x="0" y="0"/>
              <a:chExt cx="1913890" cy="1913890"/>
            </a:xfrm>
          </p:grpSpPr>
          <p:sp>
            <p:nvSpPr>
              <p:cNvPr id="1062" name="Freeform 10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3" name="Group 1063"/>
            <p:cNvGrpSpPr/>
            <p:nvPr/>
          </p:nvGrpSpPr>
          <p:grpSpPr>
            <a:xfrm>
              <a:off x="15121768" y="7998564"/>
              <a:ext cx="82785" cy="82785"/>
              <a:chOff x="0" y="0"/>
              <a:chExt cx="1913890" cy="1913890"/>
            </a:xfrm>
          </p:grpSpPr>
          <p:sp>
            <p:nvSpPr>
              <p:cNvPr id="1064" name="Freeform 10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5" name="Group 1065"/>
            <p:cNvGrpSpPr/>
            <p:nvPr/>
          </p:nvGrpSpPr>
          <p:grpSpPr>
            <a:xfrm>
              <a:off x="15121768" y="4805780"/>
              <a:ext cx="82785" cy="82785"/>
              <a:chOff x="0" y="0"/>
              <a:chExt cx="1913890" cy="1913890"/>
            </a:xfrm>
          </p:grpSpPr>
          <p:sp>
            <p:nvSpPr>
              <p:cNvPr id="1066" name="Freeform 10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7" name="Group 1067"/>
            <p:cNvGrpSpPr/>
            <p:nvPr/>
          </p:nvGrpSpPr>
          <p:grpSpPr>
            <a:xfrm>
              <a:off x="2711291" y="537155"/>
              <a:ext cx="82785" cy="82785"/>
              <a:chOff x="0" y="0"/>
              <a:chExt cx="1913890" cy="1913890"/>
            </a:xfrm>
          </p:grpSpPr>
          <p:sp>
            <p:nvSpPr>
              <p:cNvPr id="1068" name="Freeform 10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9" name="Group 1069"/>
            <p:cNvGrpSpPr/>
            <p:nvPr/>
          </p:nvGrpSpPr>
          <p:grpSpPr>
            <a:xfrm>
              <a:off x="2711291" y="6917640"/>
              <a:ext cx="82785" cy="82785"/>
              <a:chOff x="0" y="0"/>
              <a:chExt cx="1913890" cy="1913890"/>
            </a:xfrm>
          </p:grpSpPr>
          <p:sp>
            <p:nvSpPr>
              <p:cNvPr id="1070" name="Freeform 10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1" name="Group 1071"/>
            <p:cNvGrpSpPr/>
            <p:nvPr/>
          </p:nvGrpSpPr>
          <p:grpSpPr>
            <a:xfrm>
              <a:off x="2711291" y="3724855"/>
              <a:ext cx="82785" cy="82785"/>
              <a:chOff x="0" y="0"/>
              <a:chExt cx="1913890" cy="1913890"/>
            </a:xfrm>
          </p:grpSpPr>
          <p:sp>
            <p:nvSpPr>
              <p:cNvPr id="1072" name="Freeform 10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3" name="Group 1073"/>
            <p:cNvGrpSpPr/>
            <p:nvPr/>
          </p:nvGrpSpPr>
          <p:grpSpPr>
            <a:xfrm>
              <a:off x="2711291" y="10105340"/>
              <a:ext cx="82785" cy="82785"/>
              <a:chOff x="0" y="0"/>
              <a:chExt cx="1913890" cy="1913890"/>
            </a:xfrm>
          </p:grpSpPr>
          <p:sp>
            <p:nvSpPr>
              <p:cNvPr id="1074" name="Freeform 10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5" name="Group 1075"/>
            <p:cNvGrpSpPr/>
            <p:nvPr/>
          </p:nvGrpSpPr>
          <p:grpSpPr>
            <a:xfrm>
              <a:off x="12412563" y="537155"/>
              <a:ext cx="82785" cy="82785"/>
              <a:chOff x="0" y="0"/>
              <a:chExt cx="1913890" cy="1913890"/>
            </a:xfrm>
          </p:grpSpPr>
          <p:sp>
            <p:nvSpPr>
              <p:cNvPr id="1076" name="Freeform 10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7" name="Group 1077"/>
            <p:cNvGrpSpPr/>
            <p:nvPr/>
          </p:nvGrpSpPr>
          <p:grpSpPr>
            <a:xfrm>
              <a:off x="12412563" y="6917640"/>
              <a:ext cx="82785" cy="82785"/>
              <a:chOff x="0" y="0"/>
              <a:chExt cx="1913890" cy="1913890"/>
            </a:xfrm>
          </p:grpSpPr>
          <p:sp>
            <p:nvSpPr>
              <p:cNvPr id="1078" name="Freeform 10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9" name="Group 1079"/>
            <p:cNvGrpSpPr/>
            <p:nvPr/>
          </p:nvGrpSpPr>
          <p:grpSpPr>
            <a:xfrm>
              <a:off x="12412563" y="3724855"/>
              <a:ext cx="82785" cy="82785"/>
              <a:chOff x="0" y="0"/>
              <a:chExt cx="1913890" cy="1913890"/>
            </a:xfrm>
          </p:grpSpPr>
          <p:sp>
            <p:nvSpPr>
              <p:cNvPr id="1080" name="Freeform 10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1" name="Group 1081"/>
            <p:cNvGrpSpPr/>
            <p:nvPr/>
          </p:nvGrpSpPr>
          <p:grpSpPr>
            <a:xfrm>
              <a:off x="12412563" y="10105340"/>
              <a:ext cx="82785" cy="82785"/>
              <a:chOff x="0" y="0"/>
              <a:chExt cx="1913890" cy="1913890"/>
            </a:xfrm>
          </p:grpSpPr>
          <p:sp>
            <p:nvSpPr>
              <p:cNvPr id="1082" name="Freeform 10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3" name="Group 1083"/>
            <p:cNvGrpSpPr/>
            <p:nvPr/>
          </p:nvGrpSpPr>
          <p:grpSpPr>
            <a:xfrm>
              <a:off x="2711291" y="2155235"/>
              <a:ext cx="82785" cy="82785"/>
              <a:chOff x="0" y="0"/>
              <a:chExt cx="1913890" cy="1913890"/>
            </a:xfrm>
          </p:grpSpPr>
          <p:sp>
            <p:nvSpPr>
              <p:cNvPr id="1084" name="Freeform 10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5" name="Group 1085"/>
            <p:cNvGrpSpPr/>
            <p:nvPr/>
          </p:nvGrpSpPr>
          <p:grpSpPr>
            <a:xfrm>
              <a:off x="2711291" y="8535719"/>
              <a:ext cx="82785" cy="82785"/>
              <a:chOff x="0" y="0"/>
              <a:chExt cx="1913890" cy="1913890"/>
            </a:xfrm>
          </p:grpSpPr>
          <p:sp>
            <p:nvSpPr>
              <p:cNvPr id="1086" name="Freeform 10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7" name="Group 1087"/>
            <p:cNvGrpSpPr/>
            <p:nvPr/>
          </p:nvGrpSpPr>
          <p:grpSpPr>
            <a:xfrm>
              <a:off x="2711291" y="5342935"/>
              <a:ext cx="82785" cy="82785"/>
              <a:chOff x="0" y="0"/>
              <a:chExt cx="1913890" cy="1913890"/>
            </a:xfrm>
          </p:grpSpPr>
          <p:sp>
            <p:nvSpPr>
              <p:cNvPr id="1088" name="Freeform 10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9" name="Group 1089"/>
            <p:cNvGrpSpPr/>
            <p:nvPr/>
          </p:nvGrpSpPr>
          <p:grpSpPr>
            <a:xfrm>
              <a:off x="12412563" y="2155235"/>
              <a:ext cx="82785" cy="82785"/>
              <a:chOff x="0" y="0"/>
              <a:chExt cx="1913890" cy="1913890"/>
            </a:xfrm>
          </p:grpSpPr>
          <p:sp>
            <p:nvSpPr>
              <p:cNvPr id="1090" name="Freeform 10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1" name="Group 1091"/>
            <p:cNvGrpSpPr/>
            <p:nvPr/>
          </p:nvGrpSpPr>
          <p:grpSpPr>
            <a:xfrm>
              <a:off x="12412563" y="8535719"/>
              <a:ext cx="82785" cy="82785"/>
              <a:chOff x="0" y="0"/>
              <a:chExt cx="1913890" cy="1913890"/>
            </a:xfrm>
          </p:grpSpPr>
          <p:sp>
            <p:nvSpPr>
              <p:cNvPr id="1092" name="Freeform 10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3" name="Group 1093"/>
            <p:cNvGrpSpPr/>
            <p:nvPr/>
          </p:nvGrpSpPr>
          <p:grpSpPr>
            <a:xfrm>
              <a:off x="12412563" y="5342935"/>
              <a:ext cx="82785" cy="82785"/>
              <a:chOff x="0" y="0"/>
              <a:chExt cx="1913890" cy="1913890"/>
            </a:xfrm>
          </p:grpSpPr>
          <p:sp>
            <p:nvSpPr>
              <p:cNvPr id="1094" name="Freeform 10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5" name="Group 1095"/>
            <p:cNvGrpSpPr/>
            <p:nvPr/>
          </p:nvGrpSpPr>
          <p:grpSpPr>
            <a:xfrm>
              <a:off x="9205440" y="537155"/>
              <a:ext cx="82785" cy="82785"/>
              <a:chOff x="0" y="0"/>
              <a:chExt cx="1913890" cy="1913890"/>
            </a:xfrm>
          </p:grpSpPr>
          <p:sp>
            <p:nvSpPr>
              <p:cNvPr id="1096" name="Freeform 10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7" name="Group 1097"/>
            <p:cNvGrpSpPr/>
            <p:nvPr/>
          </p:nvGrpSpPr>
          <p:grpSpPr>
            <a:xfrm>
              <a:off x="9205440" y="6917640"/>
              <a:ext cx="82785" cy="82785"/>
              <a:chOff x="0" y="0"/>
              <a:chExt cx="1913890" cy="1913890"/>
            </a:xfrm>
          </p:grpSpPr>
          <p:sp>
            <p:nvSpPr>
              <p:cNvPr id="1098" name="Freeform 10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9" name="Group 1099"/>
            <p:cNvGrpSpPr/>
            <p:nvPr/>
          </p:nvGrpSpPr>
          <p:grpSpPr>
            <a:xfrm>
              <a:off x="9205440" y="3724855"/>
              <a:ext cx="82785" cy="82785"/>
              <a:chOff x="0" y="0"/>
              <a:chExt cx="1913890" cy="1913890"/>
            </a:xfrm>
          </p:grpSpPr>
          <p:sp>
            <p:nvSpPr>
              <p:cNvPr id="1100" name="Freeform 11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1" name="Group 1101"/>
            <p:cNvGrpSpPr/>
            <p:nvPr/>
          </p:nvGrpSpPr>
          <p:grpSpPr>
            <a:xfrm>
              <a:off x="9205440" y="10105340"/>
              <a:ext cx="82785" cy="82785"/>
              <a:chOff x="0" y="0"/>
              <a:chExt cx="1913890" cy="1913890"/>
            </a:xfrm>
          </p:grpSpPr>
          <p:sp>
            <p:nvSpPr>
              <p:cNvPr id="1102" name="Freeform 11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3" name="Group 1103"/>
            <p:cNvGrpSpPr/>
            <p:nvPr/>
          </p:nvGrpSpPr>
          <p:grpSpPr>
            <a:xfrm>
              <a:off x="18906712" y="537155"/>
              <a:ext cx="82785" cy="82785"/>
              <a:chOff x="0" y="0"/>
              <a:chExt cx="1913890" cy="1913890"/>
            </a:xfrm>
          </p:grpSpPr>
          <p:sp>
            <p:nvSpPr>
              <p:cNvPr id="1104" name="Freeform 11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5" name="Group 1105"/>
            <p:cNvGrpSpPr/>
            <p:nvPr/>
          </p:nvGrpSpPr>
          <p:grpSpPr>
            <a:xfrm>
              <a:off x="18906712" y="6917640"/>
              <a:ext cx="82785" cy="82785"/>
              <a:chOff x="0" y="0"/>
              <a:chExt cx="1913890" cy="1913890"/>
            </a:xfrm>
          </p:grpSpPr>
          <p:sp>
            <p:nvSpPr>
              <p:cNvPr id="1106" name="Freeform 11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7" name="Group 1107"/>
            <p:cNvGrpSpPr/>
            <p:nvPr/>
          </p:nvGrpSpPr>
          <p:grpSpPr>
            <a:xfrm>
              <a:off x="18906712" y="3724855"/>
              <a:ext cx="82785" cy="82785"/>
              <a:chOff x="0" y="0"/>
              <a:chExt cx="1913890" cy="1913890"/>
            </a:xfrm>
          </p:grpSpPr>
          <p:sp>
            <p:nvSpPr>
              <p:cNvPr id="1108" name="Freeform 11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9" name="Group 1109"/>
            <p:cNvGrpSpPr/>
            <p:nvPr/>
          </p:nvGrpSpPr>
          <p:grpSpPr>
            <a:xfrm>
              <a:off x="18906712" y="10105340"/>
              <a:ext cx="82785" cy="82785"/>
              <a:chOff x="0" y="0"/>
              <a:chExt cx="1913890" cy="1913890"/>
            </a:xfrm>
          </p:grpSpPr>
          <p:sp>
            <p:nvSpPr>
              <p:cNvPr id="1110" name="Freeform 11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1" name="Group 1111"/>
            <p:cNvGrpSpPr/>
            <p:nvPr/>
          </p:nvGrpSpPr>
          <p:grpSpPr>
            <a:xfrm>
              <a:off x="9205440" y="2155235"/>
              <a:ext cx="82785" cy="82785"/>
              <a:chOff x="0" y="0"/>
              <a:chExt cx="1913890" cy="1913890"/>
            </a:xfrm>
          </p:grpSpPr>
          <p:sp>
            <p:nvSpPr>
              <p:cNvPr id="1112" name="Freeform 11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3" name="Group 1113"/>
            <p:cNvGrpSpPr/>
            <p:nvPr/>
          </p:nvGrpSpPr>
          <p:grpSpPr>
            <a:xfrm>
              <a:off x="9205440" y="8535719"/>
              <a:ext cx="82785" cy="82785"/>
              <a:chOff x="0" y="0"/>
              <a:chExt cx="1913890" cy="1913890"/>
            </a:xfrm>
          </p:grpSpPr>
          <p:sp>
            <p:nvSpPr>
              <p:cNvPr id="1114" name="Freeform 11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5" name="Group 1115"/>
            <p:cNvGrpSpPr/>
            <p:nvPr/>
          </p:nvGrpSpPr>
          <p:grpSpPr>
            <a:xfrm>
              <a:off x="9205440" y="5342935"/>
              <a:ext cx="82785" cy="82785"/>
              <a:chOff x="0" y="0"/>
              <a:chExt cx="1913890" cy="1913890"/>
            </a:xfrm>
          </p:grpSpPr>
          <p:sp>
            <p:nvSpPr>
              <p:cNvPr id="1116" name="Freeform 1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7" name="Group 1117"/>
            <p:cNvGrpSpPr/>
            <p:nvPr/>
          </p:nvGrpSpPr>
          <p:grpSpPr>
            <a:xfrm>
              <a:off x="18906712" y="2155235"/>
              <a:ext cx="82785" cy="82785"/>
              <a:chOff x="0" y="0"/>
              <a:chExt cx="1913890" cy="1913890"/>
            </a:xfrm>
          </p:grpSpPr>
          <p:sp>
            <p:nvSpPr>
              <p:cNvPr id="1118" name="Freeform 1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9" name="Group 1119"/>
            <p:cNvGrpSpPr/>
            <p:nvPr/>
          </p:nvGrpSpPr>
          <p:grpSpPr>
            <a:xfrm>
              <a:off x="18906712" y="8535719"/>
              <a:ext cx="82785" cy="82785"/>
              <a:chOff x="0" y="0"/>
              <a:chExt cx="1913890" cy="1913890"/>
            </a:xfrm>
          </p:grpSpPr>
          <p:sp>
            <p:nvSpPr>
              <p:cNvPr id="1120" name="Freeform 1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1" name="Group 1121"/>
            <p:cNvGrpSpPr/>
            <p:nvPr/>
          </p:nvGrpSpPr>
          <p:grpSpPr>
            <a:xfrm>
              <a:off x="18906712" y="5342935"/>
              <a:ext cx="82785" cy="82785"/>
              <a:chOff x="0" y="0"/>
              <a:chExt cx="1913890" cy="1913890"/>
            </a:xfrm>
          </p:grpSpPr>
          <p:sp>
            <p:nvSpPr>
              <p:cNvPr id="1122" name="Freeform 1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3" name="Group 1123"/>
            <p:cNvGrpSpPr/>
            <p:nvPr/>
          </p:nvGrpSpPr>
          <p:grpSpPr>
            <a:xfrm>
              <a:off x="5959156" y="537155"/>
              <a:ext cx="82785" cy="82785"/>
              <a:chOff x="0" y="0"/>
              <a:chExt cx="1913890" cy="1913890"/>
            </a:xfrm>
          </p:grpSpPr>
          <p:sp>
            <p:nvSpPr>
              <p:cNvPr id="1124" name="Freeform 1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5" name="Group 1125"/>
            <p:cNvGrpSpPr/>
            <p:nvPr/>
          </p:nvGrpSpPr>
          <p:grpSpPr>
            <a:xfrm>
              <a:off x="5959156" y="6917640"/>
              <a:ext cx="82785" cy="82785"/>
              <a:chOff x="0" y="0"/>
              <a:chExt cx="1913890" cy="1913890"/>
            </a:xfrm>
          </p:grpSpPr>
          <p:sp>
            <p:nvSpPr>
              <p:cNvPr id="1126" name="Freeform 1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7" name="Group 1127"/>
            <p:cNvGrpSpPr/>
            <p:nvPr/>
          </p:nvGrpSpPr>
          <p:grpSpPr>
            <a:xfrm>
              <a:off x="5959156" y="3724855"/>
              <a:ext cx="82785" cy="82785"/>
              <a:chOff x="0" y="0"/>
              <a:chExt cx="1913890" cy="1913890"/>
            </a:xfrm>
          </p:grpSpPr>
          <p:sp>
            <p:nvSpPr>
              <p:cNvPr id="1128" name="Freeform 1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9" name="Group 1129"/>
            <p:cNvGrpSpPr/>
            <p:nvPr/>
          </p:nvGrpSpPr>
          <p:grpSpPr>
            <a:xfrm>
              <a:off x="5959156" y="10105340"/>
              <a:ext cx="82785" cy="82785"/>
              <a:chOff x="0" y="0"/>
              <a:chExt cx="1913890" cy="1913890"/>
            </a:xfrm>
          </p:grpSpPr>
          <p:sp>
            <p:nvSpPr>
              <p:cNvPr id="1130" name="Freeform 1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1" name="Group 1131"/>
            <p:cNvGrpSpPr/>
            <p:nvPr/>
          </p:nvGrpSpPr>
          <p:grpSpPr>
            <a:xfrm>
              <a:off x="15660428" y="537155"/>
              <a:ext cx="82785" cy="82785"/>
              <a:chOff x="0" y="0"/>
              <a:chExt cx="1913890" cy="1913890"/>
            </a:xfrm>
          </p:grpSpPr>
          <p:sp>
            <p:nvSpPr>
              <p:cNvPr id="1132" name="Freeform 1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3" name="Group 1133"/>
            <p:cNvGrpSpPr/>
            <p:nvPr/>
          </p:nvGrpSpPr>
          <p:grpSpPr>
            <a:xfrm>
              <a:off x="15660428" y="6917640"/>
              <a:ext cx="82785" cy="82785"/>
              <a:chOff x="0" y="0"/>
              <a:chExt cx="1913890" cy="1913890"/>
            </a:xfrm>
          </p:grpSpPr>
          <p:sp>
            <p:nvSpPr>
              <p:cNvPr id="1134" name="Freeform 1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5" name="Group 1135"/>
            <p:cNvGrpSpPr/>
            <p:nvPr/>
          </p:nvGrpSpPr>
          <p:grpSpPr>
            <a:xfrm>
              <a:off x="15660428" y="3724855"/>
              <a:ext cx="82785" cy="82785"/>
              <a:chOff x="0" y="0"/>
              <a:chExt cx="1913890" cy="1913890"/>
            </a:xfrm>
          </p:grpSpPr>
          <p:sp>
            <p:nvSpPr>
              <p:cNvPr id="1136" name="Freeform 1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7" name="Group 1137"/>
            <p:cNvGrpSpPr/>
            <p:nvPr/>
          </p:nvGrpSpPr>
          <p:grpSpPr>
            <a:xfrm>
              <a:off x="15660428" y="10105340"/>
              <a:ext cx="82785" cy="82785"/>
              <a:chOff x="0" y="0"/>
              <a:chExt cx="1913890" cy="1913890"/>
            </a:xfrm>
          </p:grpSpPr>
          <p:sp>
            <p:nvSpPr>
              <p:cNvPr id="1138" name="Freeform 1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9" name="Group 1139"/>
            <p:cNvGrpSpPr/>
            <p:nvPr/>
          </p:nvGrpSpPr>
          <p:grpSpPr>
            <a:xfrm>
              <a:off x="5959156" y="2155235"/>
              <a:ext cx="82785" cy="82785"/>
              <a:chOff x="0" y="0"/>
              <a:chExt cx="1913890" cy="1913890"/>
            </a:xfrm>
          </p:grpSpPr>
          <p:sp>
            <p:nvSpPr>
              <p:cNvPr id="1140" name="Freeform 1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1" name="Group 1141"/>
            <p:cNvGrpSpPr/>
            <p:nvPr/>
          </p:nvGrpSpPr>
          <p:grpSpPr>
            <a:xfrm>
              <a:off x="5959156" y="8535719"/>
              <a:ext cx="82785" cy="82785"/>
              <a:chOff x="0" y="0"/>
              <a:chExt cx="1913890" cy="1913890"/>
            </a:xfrm>
          </p:grpSpPr>
          <p:sp>
            <p:nvSpPr>
              <p:cNvPr id="1142" name="Freeform 1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3" name="Group 1143"/>
            <p:cNvGrpSpPr/>
            <p:nvPr/>
          </p:nvGrpSpPr>
          <p:grpSpPr>
            <a:xfrm>
              <a:off x="5959156" y="5342935"/>
              <a:ext cx="82785" cy="82785"/>
              <a:chOff x="0" y="0"/>
              <a:chExt cx="1913890" cy="1913890"/>
            </a:xfrm>
          </p:grpSpPr>
          <p:sp>
            <p:nvSpPr>
              <p:cNvPr id="1144" name="Freeform 1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5" name="Group 1145"/>
            <p:cNvGrpSpPr/>
            <p:nvPr/>
          </p:nvGrpSpPr>
          <p:grpSpPr>
            <a:xfrm>
              <a:off x="15660428" y="2155235"/>
              <a:ext cx="82785" cy="82785"/>
              <a:chOff x="0" y="0"/>
              <a:chExt cx="1913890" cy="1913890"/>
            </a:xfrm>
          </p:grpSpPr>
          <p:sp>
            <p:nvSpPr>
              <p:cNvPr id="1146" name="Freeform 1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7" name="Group 1147"/>
            <p:cNvGrpSpPr/>
            <p:nvPr/>
          </p:nvGrpSpPr>
          <p:grpSpPr>
            <a:xfrm>
              <a:off x="15660428" y="8535719"/>
              <a:ext cx="82785" cy="82785"/>
              <a:chOff x="0" y="0"/>
              <a:chExt cx="1913890" cy="1913890"/>
            </a:xfrm>
          </p:grpSpPr>
          <p:sp>
            <p:nvSpPr>
              <p:cNvPr id="1148" name="Freeform 1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9" name="Group 1149"/>
            <p:cNvGrpSpPr/>
            <p:nvPr/>
          </p:nvGrpSpPr>
          <p:grpSpPr>
            <a:xfrm>
              <a:off x="15660428" y="5342935"/>
              <a:ext cx="82785" cy="82785"/>
              <a:chOff x="0" y="0"/>
              <a:chExt cx="1913890" cy="1913890"/>
            </a:xfrm>
          </p:grpSpPr>
          <p:sp>
            <p:nvSpPr>
              <p:cNvPr id="1150" name="Freeform 1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51" name="Group 1151"/>
            <p:cNvGrpSpPr>
              <a:grpSpLocks noChangeAspect="1"/>
            </p:cNvGrpSpPr>
            <p:nvPr/>
          </p:nvGrpSpPr>
          <p:grpSpPr>
            <a:xfrm>
              <a:off x="1083883" y="0"/>
              <a:ext cx="95594" cy="82785"/>
              <a:chOff x="0" y="0"/>
              <a:chExt cx="6350000" cy="5499100"/>
            </a:xfrm>
          </p:grpSpPr>
          <p:sp>
            <p:nvSpPr>
              <p:cNvPr id="1152" name="Freeform 11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53" name="Group 1153"/>
            <p:cNvGrpSpPr>
              <a:grpSpLocks noChangeAspect="1"/>
            </p:cNvGrpSpPr>
            <p:nvPr/>
          </p:nvGrpSpPr>
          <p:grpSpPr>
            <a:xfrm>
              <a:off x="1083883" y="6380485"/>
              <a:ext cx="95594" cy="82785"/>
              <a:chOff x="0" y="0"/>
              <a:chExt cx="6350000" cy="5499100"/>
            </a:xfrm>
          </p:grpSpPr>
          <p:sp>
            <p:nvSpPr>
              <p:cNvPr id="1154" name="Freeform 11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55" name="Group 1155"/>
            <p:cNvGrpSpPr>
              <a:grpSpLocks noChangeAspect="1"/>
            </p:cNvGrpSpPr>
            <p:nvPr/>
          </p:nvGrpSpPr>
          <p:grpSpPr>
            <a:xfrm>
              <a:off x="1083883" y="3187700"/>
              <a:ext cx="95594" cy="82785"/>
              <a:chOff x="0" y="0"/>
              <a:chExt cx="6350000" cy="5499100"/>
            </a:xfrm>
          </p:grpSpPr>
          <p:sp>
            <p:nvSpPr>
              <p:cNvPr id="1156" name="Freeform 11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57" name="Group 1157"/>
            <p:cNvGrpSpPr>
              <a:grpSpLocks noChangeAspect="1"/>
            </p:cNvGrpSpPr>
            <p:nvPr/>
          </p:nvGrpSpPr>
          <p:grpSpPr>
            <a:xfrm>
              <a:off x="1083883" y="9568185"/>
              <a:ext cx="95594" cy="82785"/>
              <a:chOff x="0" y="0"/>
              <a:chExt cx="6350000" cy="5499100"/>
            </a:xfrm>
          </p:grpSpPr>
          <p:sp>
            <p:nvSpPr>
              <p:cNvPr id="1158" name="Freeform 11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59" name="Group 1159"/>
            <p:cNvGrpSpPr>
              <a:grpSpLocks noChangeAspect="1"/>
            </p:cNvGrpSpPr>
            <p:nvPr/>
          </p:nvGrpSpPr>
          <p:grpSpPr>
            <a:xfrm>
              <a:off x="10785155" y="0"/>
              <a:ext cx="95594" cy="82785"/>
              <a:chOff x="0" y="0"/>
              <a:chExt cx="6350000" cy="5499100"/>
            </a:xfrm>
          </p:grpSpPr>
          <p:sp>
            <p:nvSpPr>
              <p:cNvPr id="1160" name="Freeform 11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61" name="Group 1161"/>
            <p:cNvGrpSpPr>
              <a:grpSpLocks noChangeAspect="1"/>
            </p:cNvGrpSpPr>
            <p:nvPr/>
          </p:nvGrpSpPr>
          <p:grpSpPr>
            <a:xfrm>
              <a:off x="10785155" y="6380485"/>
              <a:ext cx="95594" cy="82785"/>
              <a:chOff x="0" y="0"/>
              <a:chExt cx="6350000" cy="5499100"/>
            </a:xfrm>
          </p:grpSpPr>
          <p:sp>
            <p:nvSpPr>
              <p:cNvPr id="1162" name="Freeform 11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63" name="Group 1163"/>
            <p:cNvGrpSpPr>
              <a:grpSpLocks noChangeAspect="1"/>
            </p:cNvGrpSpPr>
            <p:nvPr/>
          </p:nvGrpSpPr>
          <p:grpSpPr>
            <a:xfrm>
              <a:off x="10785155" y="3187700"/>
              <a:ext cx="95594" cy="82785"/>
              <a:chOff x="0" y="0"/>
              <a:chExt cx="6350000" cy="5499100"/>
            </a:xfrm>
          </p:grpSpPr>
          <p:sp>
            <p:nvSpPr>
              <p:cNvPr id="1164" name="Freeform 11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65" name="Group 1165"/>
            <p:cNvGrpSpPr>
              <a:grpSpLocks noChangeAspect="1"/>
            </p:cNvGrpSpPr>
            <p:nvPr/>
          </p:nvGrpSpPr>
          <p:grpSpPr>
            <a:xfrm>
              <a:off x="10785155" y="9568185"/>
              <a:ext cx="95594" cy="82785"/>
              <a:chOff x="0" y="0"/>
              <a:chExt cx="6350000" cy="5499100"/>
            </a:xfrm>
          </p:grpSpPr>
          <p:sp>
            <p:nvSpPr>
              <p:cNvPr id="1166" name="Freeform 11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67" name="Group 1167"/>
            <p:cNvGrpSpPr>
              <a:grpSpLocks noChangeAspect="1"/>
            </p:cNvGrpSpPr>
            <p:nvPr/>
          </p:nvGrpSpPr>
          <p:grpSpPr>
            <a:xfrm>
              <a:off x="1083883" y="1618080"/>
              <a:ext cx="95594" cy="82785"/>
              <a:chOff x="0" y="0"/>
              <a:chExt cx="6350000" cy="5499100"/>
            </a:xfrm>
          </p:grpSpPr>
          <p:sp>
            <p:nvSpPr>
              <p:cNvPr id="1168" name="Freeform 11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69" name="Group 1169"/>
            <p:cNvGrpSpPr>
              <a:grpSpLocks noChangeAspect="1"/>
            </p:cNvGrpSpPr>
            <p:nvPr/>
          </p:nvGrpSpPr>
          <p:grpSpPr>
            <a:xfrm>
              <a:off x="1083883" y="7998564"/>
              <a:ext cx="95594" cy="82785"/>
              <a:chOff x="0" y="0"/>
              <a:chExt cx="6350000" cy="5499100"/>
            </a:xfrm>
          </p:grpSpPr>
          <p:sp>
            <p:nvSpPr>
              <p:cNvPr id="1170" name="Freeform 11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71" name="Group 1171"/>
            <p:cNvGrpSpPr>
              <a:grpSpLocks noChangeAspect="1"/>
            </p:cNvGrpSpPr>
            <p:nvPr/>
          </p:nvGrpSpPr>
          <p:grpSpPr>
            <a:xfrm>
              <a:off x="1083883" y="4805780"/>
              <a:ext cx="95594" cy="82785"/>
              <a:chOff x="0" y="0"/>
              <a:chExt cx="6350000" cy="5499100"/>
            </a:xfrm>
          </p:grpSpPr>
          <p:sp>
            <p:nvSpPr>
              <p:cNvPr id="1172" name="Freeform 11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73" name="Group 1173"/>
            <p:cNvGrpSpPr>
              <a:grpSpLocks noChangeAspect="1"/>
            </p:cNvGrpSpPr>
            <p:nvPr/>
          </p:nvGrpSpPr>
          <p:grpSpPr>
            <a:xfrm>
              <a:off x="10785155" y="1618080"/>
              <a:ext cx="95594" cy="82785"/>
              <a:chOff x="0" y="0"/>
              <a:chExt cx="6350000" cy="5499100"/>
            </a:xfrm>
          </p:grpSpPr>
          <p:sp>
            <p:nvSpPr>
              <p:cNvPr id="1174" name="Freeform 11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75" name="Group 1175"/>
            <p:cNvGrpSpPr>
              <a:grpSpLocks noChangeAspect="1"/>
            </p:cNvGrpSpPr>
            <p:nvPr/>
          </p:nvGrpSpPr>
          <p:grpSpPr>
            <a:xfrm>
              <a:off x="10785155" y="7998564"/>
              <a:ext cx="95594" cy="82785"/>
              <a:chOff x="0" y="0"/>
              <a:chExt cx="6350000" cy="5499100"/>
            </a:xfrm>
          </p:grpSpPr>
          <p:sp>
            <p:nvSpPr>
              <p:cNvPr id="1176" name="Freeform 11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77" name="Group 1177"/>
            <p:cNvGrpSpPr>
              <a:grpSpLocks noChangeAspect="1"/>
            </p:cNvGrpSpPr>
            <p:nvPr/>
          </p:nvGrpSpPr>
          <p:grpSpPr>
            <a:xfrm>
              <a:off x="10785155" y="4805780"/>
              <a:ext cx="95594" cy="82785"/>
              <a:chOff x="0" y="0"/>
              <a:chExt cx="6350000" cy="5499100"/>
            </a:xfrm>
          </p:grpSpPr>
          <p:sp>
            <p:nvSpPr>
              <p:cNvPr id="1178" name="Freeform 11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79" name="Group 1179"/>
            <p:cNvGrpSpPr>
              <a:grpSpLocks noChangeAspect="1"/>
            </p:cNvGrpSpPr>
            <p:nvPr/>
          </p:nvGrpSpPr>
          <p:grpSpPr>
            <a:xfrm>
              <a:off x="7578032" y="0"/>
              <a:ext cx="95594" cy="82785"/>
              <a:chOff x="0" y="0"/>
              <a:chExt cx="6350000" cy="5499100"/>
            </a:xfrm>
          </p:grpSpPr>
          <p:sp>
            <p:nvSpPr>
              <p:cNvPr id="1180" name="Freeform 11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81" name="Group 1181"/>
            <p:cNvGrpSpPr>
              <a:grpSpLocks noChangeAspect="1"/>
            </p:cNvGrpSpPr>
            <p:nvPr/>
          </p:nvGrpSpPr>
          <p:grpSpPr>
            <a:xfrm>
              <a:off x="7578032" y="6380485"/>
              <a:ext cx="95594" cy="82785"/>
              <a:chOff x="0" y="0"/>
              <a:chExt cx="6350000" cy="5499100"/>
            </a:xfrm>
          </p:grpSpPr>
          <p:sp>
            <p:nvSpPr>
              <p:cNvPr id="1182" name="Freeform 11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83" name="Group 1183"/>
            <p:cNvGrpSpPr>
              <a:grpSpLocks noChangeAspect="1"/>
            </p:cNvGrpSpPr>
            <p:nvPr/>
          </p:nvGrpSpPr>
          <p:grpSpPr>
            <a:xfrm>
              <a:off x="7578032" y="3187700"/>
              <a:ext cx="95594" cy="82785"/>
              <a:chOff x="0" y="0"/>
              <a:chExt cx="6350000" cy="5499100"/>
            </a:xfrm>
          </p:grpSpPr>
          <p:sp>
            <p:nvSpPr>
              <p:cNvPr id="1184" name="Freeform 11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85" name="Group 1185"/>
            <p:cNvGrpSpPr>
              <a:grpSpLocks noChangeAspect="1"/>
            </p:cNvGrpSpPr>
            <p:nvPr/>
          </p:nvGrpSpPr>
          <p:grpSpPr>
            <a:xfrm>
              <a:off x="7578032" y="9568185"/>
              <a:ext cx="95594" cy="82785"/>
              <a:chOff x="0" y="0"/>
              <a:chExt cx="6350000" cy="5499100"/>
            </a:xfrm>
          </p:grpSpPr>
          <p:sp>
            <p:nvSpPr>
              <p:cNvPr id="1186" name="Freeform 11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87" name="Group 1187"/>
            <p:cNvGrpSpPr>
              <a:grpSpLocks noChangeAspect="1"/>
            </p:cNvGrpSpPr>
            <p:nvPr/>
          </p:nvGrpSpPr>
          <p:grpSpPr>
            <a:xfrm>
              <a:off x="17279304" y="0"/>
              <a:ext cx="95594" cy="82785"/>
              <a:chOff x="0" y="0"/>
              <a:chExt cx="6350000" cy="5499100"/>
            </a:xfrm>
          </p:grpSpPr>
          <p:sp>
            <p:nvSpPr>
              <p:cNvPr id="1188" name="Freeform 11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89" name="Group 1189"/>
            <p:cNvGrpSpPr>
              <a:grpSpLocks noChangeAspect="1"/>
            </p:cNvGrpSpPr>
            <p:nvPr/>
          </p:nvGrpSpPr>
          <p:grpSpPr>
            <a:xfrm>
              <a:off x="17279304" y="6380485"/>
              <a:ext cx="95594" cy="82785"/>
              <a:chOff x="0" y="0"/>
              <a:chExt cx="6350000" cy="5499100"/>
            </a:xfrm>
          </p:grpSpPr>
          <p:sp>
            <p:nvSpPr>
              <p:cNvPr id="1190" name="Freeform 11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91" name="Group 1191"/>
            <p:cNvGrpSpPr>
              <a:grpSpLocks noChangeAspect="1"/>
            </p:cNvGrpSpPr>
            <p:nvPr/>
          </p:nvGrpSpPr>
          <p:grpSpPr>
            <a:xfrm>
              <a:off x="17279304" y="3187700"/>
              <a:ext cx="95594" cy="82785"/>
              <a:chOff x="0" y="0"/>
              <a:chExt cx="6350000" cy="5499100"/>
            </a:xfrm>
          </p:grpSpPr>
          <p:sp>
            <p:nvSpPr>
              <p:cNvPr id="1192" name="Freeform 11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93" name="Group 1193"/>
            <p:cNvGrpSpPr>
              <a:grpSpLocks noChangeAspect="1"/>
            </p:cNvGrpSpPr>
            <p:nvPr/>
          </p:nvGrpSpPr>
          <p:grpSpPr>
            <a:xfrm>
              <a:off x="17279304" y="9568185"/>
              <a:ext cx="95594" cy="82785"/>
              <a:chOff x="0" y="0"/>
              <a:chExt cx="6350000" cy="5499100"/>
            </a:xfrm>
          </p:grpSpPr>
          <p:sp>
            <p:nvSpPr>
              <p:cNvPr id="1194" name="Freeform 11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95" name="Group 1195"/>
            <p:cNvGrpSpPr>
              <a:grpSpLocks noChangeAspect="1"/>
            </p:cNvGrpSpPr>
            <p:nvPr/>
          </p:nvGrpSpPr>
          <p:grpSpPr>
            <a:xfrm>
              <a:off x="20466684" y="0"/>
              <a:ext cx="95594" cy="82785"/>
              <a:chOff x="0" y="0"/>
              <a:chExt cx="6350000" cy="5499100"/>
            </a:xfrm>
          </p:grpSpPr>
          <p:sp>
            <p:nvSpPr>
              <p:cNvPr id="1196" name="Freeform 11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97" name="Group 1197"/>
            <p:cNvGrpSpPr>
              <a:grpSpLocks noChangeAspect="1"/>
            </p:cNvGrpSpPr>
            <p:nvPr/>
          </p:nvGrpSpPr>
          <p:grpSpPr>
            <a:xfrm>
              <a:off x="20466684" y="6380485"/>
              <a:ext cx="95594" cy="82785"/>
              <a:chOff x="0" y="0"/>
              <a:chExt cx="6350000" cy="5499100"/>
            </a:xfrm>
          </p:grpSpPr>
          <p:sp>
            <p:nvSpPr>
              <p:cNvPr id="1198" name="Freeform 11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199" name="Group 1199"/>
            <p:cNvGrpSpPr>
              <a:grpSpLocks noChangeAspect="1"/>
            </p:cNvGrpSpPr>
            <p:nvPr/>
          </p:nvGrpSpPr>
          <p:grpSpPr>
            <a:xfrm>
              <a:off x="20466684" y="3187700"/>
              <a:ext cx="95594" cy="82785"/>
              <a:chOff x="0" y="0"/>
              <a:chExt cx="6350000" cy="5499100"/>
            </a:xfrm>
          </p:grpSpPr>
          <p:sp>
            <p:nvSpPr>
              <p:cNvPr id="1200" name="Freeform 12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01" name="Group 1201"/>
            <p:cNvGrpSpPr>
              <a:grpSpLocks noChangeAspect="1"/>
            </p:cNvGrpSpPr>
            <p:nvPr/>
          </p:nvGrpSpPr>
          <p:grpSpPr>
            <a:xfrm>
              <a:off x="20466684" y="9568185"/>
              <a:ext cx="95594" cy="82785"/>
              <a:chOff x="0" y="0"/>
              <a:chExt cx="6350000" cy="5499100"/>
            </a:xfrm>
          </p:grpSpPr>
          <p:sp>
            <p:nvSpPr>
              <p:cNvPr id="1202" name="Freeform 12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03" name="Group 1203"/>
            <p:cNvGrpSpPr>
              <a:grpSpLocks noChangeAspect="1"/>
            </p:cNvGrpSpPr>
            <p:nvPr/>
          </p:nvGrpSpPr>
          <p:grpSpPr>
            <a:xfrm>
              <a:off x="7578032" y="1618080"/>
              <a:ext cx="95594" cy="82785"/>
              <a:chOff x="0" y="0"/>
              <a:chExt cx="6350000" cy="5499100"/>
            </a:xfrm>
          </p:grpSpPr>
          <p:sp>
            <p:nvSpPr>
              <p:cNvPr id="1204" name="Freeform 12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05" name="Group 1205"/>
            <p:cNvGrpSpPr>
              <a:grpSpLocks noChangeAspect="1"/>
            </p:cNvGrpSpPr>
            <p:nvPr/>
          </p:nvGrpSpPr>
          <p:grpSpPr>
            <a:xfrm>
              <a:off x="7578032" y="7998564"/>
              <a:ext cx="95594" cy="82785"/>
              <a:chOff x="0" y="0"/>
              <a:chExt cx="6350000" cy="5499100"/>
            </a:xfrm>
          </p:grpSpPr>
          <p:sp>
            <p:nvSpPr>
              <p:cNvPr id="1206" name="Freeform 12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07" name="Group 1207"/>
            <p:cNvGrpSpPr>
              <a:grpSpLocks noChangeAspect="1"/>
            </p:cNvGrpSpPr>
            <p:nvPr/>
          </p:nvGrpSpPr>
          <p:grpSpPr>
            <a:xfrm>
              <a:off x="7578032" y="4805780"/>
              <a:ext cx="95594" cy="82785"/>
              <a:chOff x="0" y="0"/>
              <a:chExt cx="6350000" cy="5499100"/>
            </a:xfrm>
          </p:grpSpPr>
          <p:sp>
            <p:nvSpPr>
              <p:cNvPr id="1208" name="Freeform 12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09" name="Group 1209"/>
            <p:cNvGrpSpPr>
              <a:grpSpLocks noChangeAspect="1"/>
            </p:cNvGrpSpPr>
            <p:nvPr/>
          </p:nvGrpSpPr>
          <p:grpSpPr>
            <a:xfrm>
              <a:off x="17279304" y="1618080"/>
              <a:ext cx="95594" cy="82785"/>
              <a:chOff x="0" y="0"/>
              <a:chExt cx="6350000" cy="5499100"/>
            </a:xfrm>
          </p:grpSpPr>
          <p:sp>
            <p:nvSpPr>
              <p:cNvPr id="1210" name="Freeform 12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11" name="Group 1211"/>
            <p:cNvGrpSpPr>
              <a:grpSpLocks noChangeAspect="1"/>
            </p:cNvGrpSpPr>
            <p:nvPr/>
          </p:nvGrpSpPr>
          <p:grpSpPr>
            <a:xfrm>
              <a:off x="17279304" y="7998564"/>
              <a:ext cx="95594" cy="82785"/>
              <a:chOff x="0" y="0"/>
              <a:chExt cx="6350000" cy="5499100"/>
            </a:xfrm>
          </p:grpSpPr>
          <p:sp>
            <p:nvSpPr>
              <p:cNvPr id="1212" name="Freeform 12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13" name="Group 1213"/>
            <p:cNvGrpSpPr>
              <a:grpSpLocks noChangeAspect="1"/>
            </p:cNvGrpSpPr>
            <p:nvPr/>
          </p:nvGrpSpPr>
          <p:grpSpPr>
            <a:xfrm>
              <a:off x="17279304" y="4805780"/>
              <a:ext cx="95594" cy="82785"/>
              <a:chOff x="0" y="0"/>
              <a:chExt cx="6350000" cy="5499100"/>
            </a:xfrm>
          </p:grpSpPr>
          <p:sp>
            <p:nvSpPr>
              <p:cNvPr id="1214" name="Freeform 12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15" name="Group 1215"/>
            <p:cNvGrpSpPr>
              <a:grpSpLocks noChangeAspect="1"/>
            </p:cNvGrpSpPr>
            <p:nvPr/>
          </p:nvGrpSpPr>
          <p:grpSpPr>
            <a:xfrm>
              <a:off x="20466684" y="1618080"/>
              <a:ext cx="95594" cy="82785"/>
              <a:chOff x="0" y="0"/>
              <a:chExt cx="6350000" cy="5499100"/>
            </a:xfrm>
          </p:grpSpPr>
          <p:sp>
            <p:nvSpPr>
              <p:cNvPr id="1216" name="Freeform 12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17" name="Group 1217"/>
            <p:cNvGrpSpPr>
              <a:grpSpLocks noChangeAspect="1"/>
            </p:cNvGrpSpPr>
            <p:nvPr/>
          </p:nvGrpSpPr>
          <p:grpSpPr>
            <a:xfrm>
              <a:off x="20466684" y="7998564"/>
              <a:ext cx="95594" cy="82785"/>
              <a:chOff x="0" y="0"/>
              <a:chExt cx="6350000" cy="5499100"/>
            </a:xfrm>
          </p:grpSpPr>
          <p:sp>
            <p:nvSpPr>
              <p:cNvPr id="1218" name="Freeform 12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19" name="Group 1219"/>
            <p:cNvGrpSpPr>
              <a:grpSpLocks noChangeAspect="1"/>
            </p:cNvGrpSpPr>
            <p:nvPr/>
          </p:nvGrpSpPr>
          <p:grpSpPr>
            <a:xfrm>
              <a:off x="20466684" y="4805780"/>
              <a:ext cx="95594" cy="82785"/>
              <a:chOff x="0" y="0"/>
              <a:chExt cx="6350000" cy="5499100"/>
            </a:xfrm>
          </p:grpSpPr>
          <p:sp>
            <p:nvSpPr>
              <p:cNvPr id="1220" name="Freeform 12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21" name="Group 1221"/>
            <p:cNvGrpSpPr>
              <a:grpSpLocks noChangeAspect="1"/>
            </p:cNvGrpSpPr>
            <p:nvPr/>
          </p:nvGrpSpPr>
          <p:grpSpPr>
            <a:xfrm>
              <a:off x="4331748" y="0"/>
              <a:ext cx="95594" cy="82785"/>
              <a:chOff x="0" y="0"/>
              <a:chExt cx="6350000" cy="5499100"/>
            </a:xfrm>
          </p:grpSpPr>
          <p:sp>
            <p:nvSpPr>
              <p:cNvPr id="1222" name="Freeform 12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23" name="Group 1223"/>
            <p:cNvGrpSpPr>
              <a:grpSpLocks noChangeAspect="1"/>
            </p:cNvGrpSpPr>
            <p:nvPr/>
          </p:nvGrpSpPr>
          <p:grpSpPr>
            <a:xfrm>
              <a:off x="4331748" y="6380485"/>
              <a:ext cx="95594" cy="82785"/>
              <a:chOff x="0" y="0"/>
              <a:chExt cx="6350000" cy="5499100"/>
            </a:xfrm>
          </p:grpSpPr>
          <p:sp>
            <p:nvSpPr>
              <p:cNvPr id="1224" name="Freeform 12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25" name="Group 1225"/>
            <p:cNvGrpSpPr>
              <a:grpSpLocks noChangeAspect="1"/>
            </p:cNvGrpSpPr>
            <p:nvPr/>
          </p:nvGrpSpPr>
          <p:grpSpPr>
            <a:xfrm>
              <a:off x="4331748" y="3187700"/>
              <a:ext cx="95594" cy="82785"/>
              <a:chOff x="0" y="0"/>
              <a:chExt cx="6350000" cy="5499100"/>
            </a:xfrm>
          </p:grpSpPr>
          <p:sp>
            <p:nvSpPr>
              <p:cNvPr id="1226" name="Freeform 12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27" name="Group 1227"/>
            <p:cNvGrpSpPr>
              <a:grpSpLocks noChangeAspect="1"/>
            </p:cNvGrpSpPr>
            <p:nvPr/>
          </p:nvGrpSpPr>
          <p:grpSpPr>
            <a:xfrm>
              <a:off x="4331748" y="9568185"/>
              <a:ext cx="95594" cy="82785"/>
              <a:chOff x="0" y="0"/>
              <a:chExt cx="6350000" cy="5499100"/>
            </a:xfrm>
          </p:grpSpPr>
          <p:sp>
            <p:nvSpPr>
              <p:cNvPr id="1228" name="Freeform 12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29" name="Group 1229"/>
            <p:cNvGrpSpPr>
              <a:grpSpLocks noChangeAspect="1"/>
            </p:cNvGrpSpPr>
            <p:nvPr/>
          </p:nvGrpSpPr>
          <p:grpSpPr>
            <a:xfrm>
              <a:off x="14033020" y="0"/>
              <a:ext cx="95594" cy="82785"/>
              <a:chOff x="0" y="0"/>
              <a:chExt cx="6350000" cy="5499100"/>
            </a:xfrm>
          </p:grpSpPr>
          <p:sp>
            <p:nvSpPr>
              <p:cNvPr id="1230" name="Freeform 12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31" name="Group 1231"/>
            <p:cNvGrpSpPr>
              <a:grpSpLocks noChangeAspect="1"/>
            </p:cNvGrpSpPr>
            <p:nvPr/>
          </p:nvGrpSpPr>
          <p:grpSpPr>
            <a:xfrm>
              <a:off x="14033020" y="6380485"/>
              <a:ext cx="95594" cy="82785"/>
              <a:chOff x="0" y="0"/>
              <a:chExt cx="6350000" cy="5499100"/>
            </a:xfrm>
          </p:grpSpPr>
          <p:sp>
            <p:nvSpPr>
              <p:cNvPr id="1232" name="Freeform 12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33" name="Group 1233"/>
            <p:cNvGrpSpPr>
              <a:grpSpLocks noChangeAspect="1"/>
            </p:cNvGrpSpPr>
            <p:nvPr/>
          </p:nvGrpSpPr>
          <p:grpSpPr>
            <a:xfrm>
              <a:off x="14033020" y="3187700"/>
              <a:ext cx="95594" cy="82785"/>
              <a:chOff x="0" y="0"/>
              <a:chExt cx="6350000" cy="5499100"/>
            </a:xfrm>
          </p:grpSpPr>
          <p:sp>
            <p:nvSpPr>
              <p:cNvPr id="1234" name="Freeform 12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35" name="Group 1235"/>
            <p:cNvGrpSpPr>
              <a:grpSpLocks noChangeAspect="1"/>
            </p:cNvGrpSpPr>
            <p:nvPr/>
          </p:nvGrpSpPr>
          <p:grpSpPr>
            <a:xfrm>
              <a:off x="14033020" y="9568185"/>
              <a:ext cx="95594" cy="82785"/>
              <a:chOff x="0" y="0"/>
              <a:chExt cx="6350000" cy="5499100"/>
            </a:xfrm>
          </p:grpSpPr>
          <p:sp>
            <p:nvSpPr>
              <p:cNvPr id="1236" name="Freeform 12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37" name="Group 1237"/>
            <p:cNvGrpSpPr>
              <a:grpSpLocks noChangeAspect="1"/>
            </p:cNvGrpSpPr>
            <p:nvPr/>
          </p:nvGrpSpPr>
          <p:grpSpPr>
            <a:xfrm>
              <a:off x="4331748" y="1618080"/>
              <a:ext cx="95594" cy="82785"/>
              <a:chOff x="0" y="0"/>
              <a:chExt cx="6350000" cy="5499100"/>
            </a:xfrm>
          </p:grpSpPr>
          <p:sp>
            <p:nvSpPr>
              <p:cNvPr id="1238" name="Freeform 12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39" name="Group 1239"/>
            <p:cNvGrpSpPr>
              <a:grpSpLocks noChangeAspect="1"/>
            </p:cNvGrpSpPr>
            <p:nvPr/>
          </p:nvGrpSpPr>
          <p:grpSpPr>
            <a:xfrm>
              <a:off x="4331748" y="7998564"/>
              <a:ext cx="95594" cy="82785"/>
              <a:chOff x="0" y="0"/>
              <a:chExt cx="6350000" cy="5499100"/>
            </a:xfrm>
          </p:grpSpPr>
          <p:sp>
            <p:nvSpPr>
              <p:cNvPr id="1240" name="Freeform 12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41" name="Group 1241"/>
            <p:cNvGrpSpPr>
              <a:grpSpLocks noChangeAspect="1"/>
            </p:cNvGrpSpPr>
            <p:nvPr/>
          </p:nvGrpSpPr>
          <p:grpSpPr>
            <a:xfrm>
              <a:off x="4331748" y="4805780"/>
              <a:ext cx="95594" cy="82785"/>
              <a:chOff x="0" y="0"/>
              <a:chExt cx="6350000" cy="5499100"/>
            </a:xfrm>
          </p:grpSpPr>
          <p:sp>
            <p:nvSpPr>
              <p:cNvPr id="1242" name="Freeform 12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43" name="Group 1243"/>
            <p:cNvGrpSpPr>
              <a:grpSpLocks noChangeAspect="1"/>
            </p:cNvGrpSpPr>
            <p:nvPr/>
          </p:nvGrpSpPr>
          <p:grpSpPr>
            <a:xfrm>
              <a:off x="14033020" y="1618080"/>
              <a:ext cx="95594" cy="82785"/>
              <a:chOff x="0" y="0"/>
              <a:chExt cx="6350000" cy="5499100"/>
            </a:xfrm>
          </p:grpSpPr>
          <p:sp>
            <p:nvSpPr>
              <p:cNvPr id="1244" name="Freeform 12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45" name="Group 1245"/>
            <p:cNvGrpSpPr>
              <a:grpSpLocks noChangeAspect="1"/>
            </p:cNvGrpSpPr>
            <p:nvPr/>
          </p:nvGrpSpPr>
          <p:grpSpPr>
            <a:xfrm>
              <a:off x="14033020" y="7998564"/>
              <a:ext cx="95594" cy="82785"/>
              <a:chOff x="0" y="0"/>
              <a:chExt cx="6350000" cy="5499100"/>
            </a:xfrm>
          </p:grpSpPr>
          <p:sp>
            <p:nvSpPr>
              <p:cNvPr id="1246" name="Freeform 12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47" name="Group 1247"/>
            <p:cNvGrpSpPr>
              <a:grpSpLocks noChangeAspect="1"/>
            </p:cNvGrpSpPr>
            <p:nvPr/>
          </p:nvGrpSpPr>
          <p:grpSpPr>
            <a:xfrm>
              <a:off x="14033020" y="4805780"/>
              <a:ext cx="95594" cy="82785"/>
              <a:chOff x="0" y="0"/>
              <a:chExt cx="6350000" cy="5499100"/>
            </a:xfrm>
          </p:grpSpPr>
          <p:sp>
            <p:nvSpPr>
              <p:cNvPr id="1248" name="Freeform 12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49" name="Group 1249"/>
            <p:cNvGrpSpPr>
              <a:grpSpLocks noChangeAspect="1"/>
            </p:cNvGrpSpPr>
            <p:nvPr/>
          </p:nvGrpSpPr>
          <p:grpSpPr>
            <a:xfrm>
              <a:off x="1622544" y="537155"/>
              <a:ext cx="95594" cy="82785"/>
              <a:chOff x="0" y="0"/>
              <a:chExt cx="6350000" cy="5499100"/>
            </a:xfrm>
          </p:grpSpPr>
          <p:sp>
            <p:nvSpPr>
              <p:cNvPr id="1250" name="Freeform 12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51" name="Group 1251"/>
            <p:cNvGrpSpPr>
              <a:grpSpLocks noChangeAspect="1"/>
            </p:cNvGrpSpPr>
            <p:nvPr/>
          </p:nvGrpSpPr>
          <p:grpSpPr>
            <a:xfrm>
              <a:off x="1622544" y="6917640"/>
              <a:ext cx="95594" cy="82785"/>
              <a:chOff x="0" y="0"/>
              <a:chExt cx="6350000" cy="5499100"/>
            </a:xfrm>
          </p:grpSpPr>
          <p:sp>
            <p:nvSpPr>
              <p:cNvPr id="1252" name="Freeform 12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53" name="Group 1253"/>
            <p:cNvGrpSpPr>
              <a:grpSpLocks noChangeAspect="1"/>
            </p:cNvGrpSpPr>
            <p:nvPr/>
          </p:nvGrpSpPr>
          <p:grpSpPr>
            <a:xfrm>
              <a:off x="1622544" y="3724855"/>
              <a:ext cx="95594" cy="82785"/>
              <a:chOff x="0" y="0"/>
              <a:chExt cx="6350000" cy="5499100"/>
            </a:xfrm>
          </p:grpSpPr>
          <p:sp>
            <p:nvSpPr>
              <p:cNvPr id="1254" name="Freeform 12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55" name="Group 1255"/>
            <p:cNvGrpSpPr>
              <a:grpSpLocks noChangeAspect="1"/>
            </p:cNvGrpSpPr>
            <p:nvPr/>
          </p:nvGrpSpPr>
          <p:grpSpPr>
            <a:xfrm>
              <a:off x="1622544" y="10105340"/>
              <a:ext cx="95594" cy="82785"/>
              <a:chOff x="0" y="0"/>
              <a:chExt cx="6350000" cy="5499100"/>
            </a:xfrm>
          </p:grpSpPr>
          <p:sp>
            <p:nvSpPr>
              <p:cNvPr id="1256" name="Freeform 1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57" name="Group 1257"/>
            <p:cNvGrpSpPr>
              <a:grpSpLocks noChangeAspect="1"/>
            </p:cNvGrpSpPr>
            <p:nvPr/>
          </p:nvGrpSpPr>
          <p:grpSpPr>
            <a:xfrm>
              <a:off x="11323816" y="537155"/>
              <a:ext cx="95594" cy="82785"/>
              <a:chOff x="0" y="0"/>
              <a:chExt cx="6350000" cy="5499100"/>
            </a:xfrm>
          </p:grpSpPr>
          <p:sp>
            <p:nvSpPr>
              <p:cNvPr id="1258" name="Freeform 1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59" name="Group 1259"/>
            <p:cNvGrpSpPr>
              <a:grpSpLocks noChangeAspect="1"/>
            </p:cNvGrpSpPr>
            <p:nvPr/>
          </p:nvGrpSpPr>
          <p:grpSpPr>
            <a:xfrm>
              <a:off x="11323816" y="6917640"/>
              <a:ext cx="95594" cy="82785"/>
              <a:chOff x="0" y="0"/>
              <a:chExt cx="6350000" cy="5499100"/>
            </a:xfrm>
          </p:grpSpPr>
          <p:sp>
            <p:nvSpPr>
              <p:cNvPr id="1260" name="Freeform 1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61" name="Group 1261"/>
            <p:cNvGrpSpPr>
              <a:grpSpLocks noChangeAspect="1"/>
            </p:cNvGrpSpPr>
            <p:nvPr/>
          </p:nvGrpSpPr>
          <p:grpSpPr>
            <a:xfrm>
              <a:off x="11323816" y="3724855"/>
              <a:ext cx="95594" cy="82785"/>
              <a:chOff x="0" y="0"/>
              <a:chExt cx="6350000" cy="5499100"/>
            </a:xfrm>
          </p:grpSpPr>
          <p:sp>
            <p:nvSpPr>
              <p:cNvPr id="1262" name="Freeform 1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63" name="Group 1263"/>
            <p:cNvGrpSpPr>
              <a:grpSpLocks noChangeAspect="1"/>
            </p:cNvGrpSpPr>
            <p:nvPr/>
          </p:nvGrpSpPr>
          <p:grpSpPr>
            <a:xfrm>
              <a:off x="11323816" y="10105340"/>
              <a:ext cx="95594" cy="82785"/>
              <a:chOff x="0" y="0"/>
              <a:chExt cx="6350000" cy="5499100"/>
            </a:xfrm>
          </p:grpSpPr>
          <p:sp>
            <p:nvSpPr>
              <p:cNvPr id="1264" name="Freeform 1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65" name="Group 1265"/>
            <p:cNvGrpSpPr>
              <a:grpSpLocks noChangeAspect="1"/>
            </p:cNvGrpSpPr>
            <p:nvPr/>
          </p:nvGrpSpPr>
          <p:grpSpPr>
            <a:xfrm>
              <a:off x="1622544" y="2155235"/>
              <a:ext cx="95594" cy="82785"/>
              <a:chOff x="0" y="0"/>
              <a:chExt cx="6350000" cy="5499100"/>
            </a:xfrm>
          </p:grpSpPr>
          <p:sp>
            <p:nvSpPr>
              <p:cNvPr id="1266" name="Freeform 1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67" name="Group 1267"/>
            <p:cNvGrpSpPr>
              <a:grpSpLocks noChangeAspect="1"/>
            </p:cNvGrpSpPr>
            <p:nvPr/>
          </p:nvGrpSpPr>
          <p:grpSpPr>
            <a:xfrm>
              <a:off x="1622544" y="8535719"/>
              <a:ext cx="95594" cy="82785"/>
              <a:chOff x="0" y="0"/>
              <a:chExt cx="6350000" cy="5499100"/>
            </a:xfrm>
          </p:grpSpPr>
          <p:sp>
            <p:nvSpPr>
              <p:cNvPr id="1268" name="Freeform 1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69" name="Group 1269"/>
            <p:cNvGrpSpPr>
              <a:grpSpLocks noChangeAspect="1"/>
            </p:cNvGrpSpPr>
            <p:nvPr/>
          </p:nvGrpSpPr>
          <p:grpSpPr>
            <a:xfrm>
              <a:off x="1622544" y="5342935"/>
              <a:ext cx="95594" cy="82785"/>
              <a:chOff x="0" y="0"/>
              <a:chExt cx="6350000" cy="5499100"/>
            </a:xfrm>
          </p:grpSpPr>
          <p:sp>
            <p:nvSpPr>
              <p:cNvPr id="1270" name="Freeform 1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71" name="Group 1271"/>
            <p:cNvGrpSpPr>
              <a:grpSpLocks noChangeAspect="1"/>
            </p:cNvGrpSpPr>
            <p:nvPr/>
          </p:nvGrpSpPr>
          <p:grpSpPr>
            <a:xfrm>
              <a:off x="11323816" y="2155235"/>
              <a:ext cx="95594" cy="82785"/>
              <a:chOff x="0" y="0"/>
              <a:chExt cx="6350000" cy="5499100"/>
            </a:xfrm>
          </p:grpSpPr>
          <p:sp>
            <p:nvSpPr>
              <p:cNvPr id="1272" name="Freeform 1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73" name="Group 1273"/>
            <p:cNvGrpSpPr>
              <a:grpSpLocks noChangeAspect="1"/>
            </p:cNvGrpSpPr>
            <p:nvPr/>
          </p:nvGrpSpPr>
          <p:grpSpPr>
            <a:xfrm>
              <a:off x="11323816" y="8535719"/>
              <a:ext cx="95594" cy="82785"/>
              <a:chOff x="0" y="0"/>
              <a:chExt cx="6350000" cy="5499100"/>
            </a:xfrm>
          </p:grpSpPr>
          <p:sp>
            <p:nvSpPr>
              <p:cNvPr id="1274" name="Freeform 1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75" name="Group 1275"/>
            <p:cNvGrpSpPr>
              <a:grpSpLocks noChangeAspect="1"/>
            </p:cNvGrpSpPr>
            <p:nvPr/>
          </p:nvGrpSpPr>
          <p:grpSpPr>
            <a:xfrm>
              <a:off x="11323816" y="5342935"/>
              <a:ext cx="95594" cy="82785"/>
              <a:chOff x="0" y="0"/>
              <a:chExt cx="6350000" cy="5499100"/>
            </a:xfrm>
          </p:grpSpPr>
          <p:sp>
            <p:nvSpPr>
              <p:cNvPr id="1276" name="Freeform 1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77" name="Group 1277"/>
            <p:cNvGrpSpPr>
              <a:grpSpLocks noChangeAspect="1"/>
            </p:cNvGrpSpPr>
            <p:nvPr/>
          </p:nvGrpSpPr>
          <p:grpSpPr>
            <a:xfrm>
              <a:off x="8116693" y="537155"/>
              <a:ext cx="95594" cy="82785"/>
              <a:chOff x="0" y="0"/>
              <a:chExt cx="6350000" cy="5499100"/>
            </a:xfrm>
          </p:grpSpPr>
          <p:sp>
            <p:nvSpPr>
              <p:cNvPr id="1278" name="Freeform 1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79" name="Group 1279"/>
            <p:cNvGrpSpPr>
              <a:grpSpLocks noChangeAspect="1"/>
            </p:cNvGrpSpPr>
            <p:nvPr/>
          </p:nvGrpSpPr>
          <p:grpSpPr>
            <a:xfrm>
              <a:off x="8116693" y="6917640"/>
              <a:ext cx="95594" cy="82785"/>
              <a:chOff x="0" y="0"/>
              <a:chExt cx="6350000" cy="5499100"/>
            </a:xfrm>
          </p:grpSpPr>
          <p:sp>
            <p:nvSpPr>
              <p:cNvPr id="1280" name="Freeform 1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81" name="Group 1281"/>
            <p:cNvGrpSpPr>
              <a:grpSpLocks noChangeAspect="1"/>
            </p:cNvGrpSpPr>
            <p:nvPr/>
          </p:nvGrpSpPr>
          <p:grpSpPr>
            <a:xfrm>
              <a:off x="8116693" y="3724855"/>
              <a:ext cx="95594" cy="82785"/>
              <a:chOff x="0" y="0"/>
              <a:chExt cx="6350000" cy="5499100"/>
            </a:xfrm>
          </p:grpSpPr>
          <p:sp>
            <p:nvSpPr>
              <p:cNvPr id="1282" name="Freeform 1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83" name="Group 1283"/>
            <p:cNvGrpSpPr>
              <a:grpSpLocks noChangeAspect="1"/>
            </p:cNvGrpSpPr>
            <p:nvPr/>
          </p:nvGrpSpPr>
          <p:grpSpPr>
            <a:xfrm>
              <a:off x="8116693" y="10105340"/>
              <a:ext cx="95594" cy="82785"/>
              <a:chOff x="0" y="0"/>
              <a:chExt cx="6350000" cy="5499100"/>
            </a:xfrm>
          </p:grpSpPr>
          <p:sp>
            <p:nvSpPr>
              <p:cNvPr id="1284" name="Freeform 1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85" name="Group 1285"/>
            <p:cNvGrpSpPr>
              <a:grpSpLocks noChangeAspect="1"/>
            </p:cNvGrpSpPr>
            <p:nvPr/>
          </p:nvGrpSpPr>
          <p:grpSpPr>
            <a:xfrm>
              <a:off x="17817965" y="537155"/>
              <a:ext cx="95594" cy="82785"/>
              <a:chOff x="0" y="0"/>
              <a:chExt cx="6350000" cy="5499100"/>
            </a:xfrm>
          </p:grpSpPr>
          <p:sp>
            <p:nvSpPr>
              <p:cNvPr id="1286" name="Freeform 1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87" name="Group 1287"/>
            <p:cNvGrpSpPr>
              <a:grpSpLocks noChangeAspect="1"/>
            </p:cNvGrpSpPr>
            <p:nvPr/>
          </p:nvGrpSpPr>
          <p:grpSpPr>
            <a:xfrm>
              <a:off x="17817965" y="6917640"/>
              <a:ext cx="95594" cy="82785"/>
              <a:chOff x="0" y="0"/>
              <a:chExt cx="6350000" cy="5499100"/>
            </a:xfrm>
          </p:grpSpPr>
          <p:sp>
            <p:nvSpPr>
              <p:cNvPr id="1288" name="Freeform 1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89" name="Group 1289"/>
            <p:cNvGrpSpPr>
              <a:grpSpLocks noChangeAspect="1"/>
            </p:cNvGrpSpPr>
            <p:nvPr/>
          </p:nvGrpSpPr>
          <p:grpSpPr>
            <a:xfrm>
              <a:off x="17817965" y="3724855"/>
              <a:ext cx="95594" cy="82785"/>
              <a:chOff x="0" y="0"/>
              <a:chExt cx="6350000" cy="5499100"/>
            </a:xfrm>
          </p:grpSpPr>
          <p:sp>
            <p:nvSpPr>
              <p:cNvPr id="1290" name="Freeform 1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91" name="Group 1291"/>
            <p:cNvGrpSpPr>
              <a:grpSpLocks noChangeAspect="1"/>
            </p:cNvGrpSpPr>
            <p:nvPr/>
          </p:nvGrpSpPr>
          <p:grpSpPr>
            <a:xfrm>
              <a:off x="17817965" y="10105340"/>
              <a:ext cx="95594" cy="82785"/>
              <a:chOff x="0" y="0"/>
              <a:chExt cx="6350000" cy="5499100"/>
            </a:xfrm>
          </p:grpSpPr>
          <p:sp>
            <p:nvSpPr>
              <p:cNvPr id="1292" name="Freeform 1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93" name="Group 1293"/>
            <p:cNvGrpSpPr>
              <a:grpSpLocks noChangeAspect="1"/>
            </p:cNvGrpSpPr>
            <p:nvPr/>
          </p:nvGrpSpPr>
          <p:grpSpPr>
            <a:xfrm>
              <a:off x="21005345" y="537155"/>
              <a:ext cx="95594" cy="82785"/>
              <a:chOff x="0" y="0"/>
              <a:chExt cx="6350000" cy="5499100"/>
            </a:xfrm>
          </p:grpSpPr>
          <p:sp>
            <p:nvSpPr>
              <p:cNvPr id="1294" name="Freeform 1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95" name="Group 1295"/>
            <p:cNvGrpSpPr>
              <a:grpSpLocks noChangeAspect="1"/>
            </p:cNvGrpSpPr>
            <p:nvPr/>
          </p:nvGrpSpPr>
          <p:grpSpPr>
            <a:xfrm>
              <a:off x="21005345" y="6917640"/>
              <a:ext cx="95594" cy="82785"/>
              <a:chOff x="0" y="0"/>
              <a:chExt cx="6350000" cy="5499100"/>
            </a:xfrm>
          </p:grpSpPr>
          <p:sp>
            <p:nvSpPr>
              <p:cNvPr id="1296" name="Freeform 1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97" name="Group 1297"/>
            <p:cNvGrpSpPr>
              <a:grpSpLocks noChangeAspect="1"/>
            </p:cNvGrpSpPr>
            <p:nvPr/>
          </p:nvGrpSpPr>
          <p:grpSpPr>
            <a:xfrm>
              <a:off x="21005345" y="3724855"/>
              <a:ext cx="95594" cy="82785"/>
              <a:chOff x="0" y="0"/>
              <a:chExt cx="6350000" cy="5499100"/>
            </a:xfrm>
          </p:grpSpPr>
          <p:sp>
            <p:nvSpPr>
              <p:cNvPr id="1298" name="Freeform 1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299" name="Group 1299"/>
            <p:cNvGrpSpPr>
              <a:grpSpLocks noChangeAspect="1"/>
            </p:cNvGrpSpPr>
            <p:nvPr/>
          </p:nvGrpSpPr>
          <p:grpSpPr>
            <a:xfrm>
              <a:off x="21005345" y="10105340"/>
              <a:ext cx="95594" cy="82785"/>
              <a:chOff x="0" y="0"/>
              <a:chExt cx="6350000" cy="5499100"/>
            </a:xfrm>
          </p:grpSpPr>
          <p:sp>
            <p:nvSpPr>
              <p:cNvPr id="1300" name="Freeform 1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01" name="Group 1301"/>
            <p:cNvGrpSpPr>
              <a:grpSpLocks noChangeAspect="1"/>
            </p:cNvGrpSpPr>
            <p:nvPr/>
          </p:nvGrpSpPr>
          <p:grpSpPr>
            <a:xfrm>
              <a:off x="8116693" y="2155235"/>
              <a:ext cx="95594" cy="82785"/>
              <a:chOff x="0" y="0"/>
              <a:chExt cx="6350000" cy="5499100"/>
            </a:xfrm>
          </p:grpSpPr>
          <p:sp>
            <p:nvSpPr>
              <p:cNvPr id="1302" name="Freeform 1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03" name="Group 1303"/>
            <p:cNvGrpSpPr>
              <a:grpSpLocks noChangeAspect="1"/>
            </p:cNvGrpSpPr>
            <p:nvPr/>
          </p:nvGrpSpPr>
          <p:grpSpPr>
            <a:xfrm>
              <a:off x="8116693" y="8535719"/>
              <a:ext cx="95594" cy="82785"/>
              <a:chOff x="0" y="0"/>
              <a:chExt cx="6350000" cy="5499100"/>
            </a:xfrm>
          </p:grpSpPr>
          <p:sp>
            <p:nvSpPr>
              <p:cNvPr id="1304" name="Freeform 1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05" name="Group 1305"/>
            <p:cNvGrpSpPr>
              <a:grpSpLocks noChangeAspect="1"/>
            </p:cNvGrpSpPr>
            <p:nvPr/>
          </p:nvGrpSpPr>
          <p:grpSpPr>
            <a:xfrm>
              <a:off x="8116693" y="5342935"/>
              <a:ext cx="95594" cy="82785"/>
              <a:chOff x="0" y="0"/>
              <a:chExt cx="6350000" cy="5499100"/>
            </a:xfrm>
          </p:grpSpPr>
          <p:sp>
            <p:nvSpPr>
              <p:cNvPr id="1306" name="Freeform 1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07" name="Group 1307"/>
            <p:cNvGrpSpPr>
              <a:grpSpLocks noChangeAspect="1"/>
            </p:cNvGrpSpPr>
            <p:nvPr/>
          </p:nvGrpSpPr>
          <p:grpSpPr>
            <a:xfrm>
              <a:off x="17817965" y="2155235"/>
              <a:ext cx="95594" cy="82785"/>
              <a:chOff x="0" y="0"/>
              <a:chExt cx="6350000" cy="5499100"/>
            </a:xfrm>
          </p:grpSpPr>
          <p:sp>
            <p:nvSpPr>
              <p:cNvPr id="1308" name="Freeform 1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09" name="Group 1309"/>
            <p:cNvGrpSpPr>
              <a:grpSpLocks noChangeAspect="1"/>
            </p:cNvGrpSpPr>
            <p:nvPr/>
          </p:nvGrpSpPr>
          <p:grpSpPr>
            <a:xfrm>
              <a:off x="17817965" y="8535719"/>
              <a:ext cx="95594" cy="82785"/>
              <a:chOff x="0" y="0"/>
              <a:chExt cx="6350000" cy="5499100"/>
            </a:xfrm>
          </p:grpSpPr>
          <p:sp>
            <p:nvSpPr>
              <p:cNvPr id="1310" name="Freeform 1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11" name="Group 1311"/>
            <p:cNvGrpSpPr>
              <a:grpSpLocks noChangeAspect="1"/>
            </p:cNvGrpSpPr>
            <p:nvPr/>
          </p:nvGrpSpPr>
          <p:grpSpPr>
            <a:xfrm>
              <a:off x="17817965" y="5342935"/>
              <a:ext cx="95594" cy="82785"/>
              <a:chOff x="0" y="0"/>
              <a:chExt cx="6350000" cy="5499100"/>
            </a:xfrm>
          </p:grpSpPr>
          <p:sp>
            <p:nvSpPr>
              <p:cNvPr id="1312" name="Freeform 1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13" name="Group 1313"/>
            <p:cNvGrpSpPr>
              <a:grpSpLocks noChangeAspect="1"/>
            </p:cNvGrpSpPr>
            <p:nvPr/>
          </p:nvGrpSpPr>
          <p:grpSpPr>
            <a:xfrm>
              <a:off x="21005345" y="2155235"/>
              <a:ext cx="95594" cy="82785"/>
              <a:chOff x="0" y="0"/>
              <a:chExt cx="6350000" cy="5499100"/>
            </a:xfrm>
          </p:grpSpPr>
          <p:sp>
            <p:nvSpPr>
              <p:cNvPr id="1314" name="Freeform 1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15" name="Group 1315"/>
            <p:cNvGrpSpPr>
              <a:grpSpLocks noChangeAspect="1"/>
            </p:cNvGrpSpPr>
            <p:nvPr/>
          </p:nvGrpSpPr>
          <p:grpSpPr>
            <a:xfrm>
              <a:off x="21005345" y="8535719"/>
              <a:ext cx="95594" cy="82785"/>
              <a:chOff x="0" y="0"/>
              <a:chExt cx="6350000" cy="5499100"/>
            </a:xfrm>
          </p:grpSpPr>
          <p:sp>
            <p:nvSpPr>
              <p:cNvPr id="1316" name="Freeform 1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17" name="Group 1317"/>
            <p:cNvGrpSpPr>
              <a:grpSpLocks noChangeAspect="1"/>
            </p:cNvGrpSpPr>
            <p:nvPr/>
          </p:nvGrpSpPr>
          <p:grpSpPr>
            <a:xfrm>
              <a:off x="21005345" y="5342935"/>
              <a:ext cx="95594" cy="82785"/>
              <a:chOff x="0" y="0"/>
              <a:chExt cx="6350000" cy="5499100"/>
            </a:xfrm>
          </p:grpSpPr>
          <p:sp>
            <p:nvSpPr>
              <p:cNvPr id="1318" name="Freeform 1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19" name="Group 1319"/>
            <p:cNvGrpSpPr>
              <a:grpSpLocks noChangeAspect="1"/>
            </p:cNvGrpSpPr>
            <p:nvPr/>
          </p:nvGrpSpPr>
          <p:grpSpPr>
            <a:xfrm>
              <a:off x="4870409" y="537155"/>
              <a:ext cx="95594" cy="82785"/>
              <a:chOff x="0" y="0"/>
              <a:chExt cx="6350000" cy="5499100"/>
            </a:xfrm>
          </p:grpSpPr>
          <p:sp>
            <p:nvSpPr>
              <p:cNvPr id="1320" name="Freeform 1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21" name="Group 1321"/>
            <p:cNvGrpSpPr>
              <a:grpSpLocks noChangeAspect="1"/>
            </p:cNvGrpSpPr>
            <p:nvPr/>
          </p:nvGrpSpPr>
          <p:grpSpPr>
            <a:xfrm>
              <a:off x="4870409" y="6917640"/>
              <a:ext cx="95594" cy="82785"/>
              <a:chOff x="0" y="0"/>
              <a:chExt cx="6350000" cy="5499100"/>
            </a:xfrm>
          </p:grpSpPr>
          <p:sp>
            <p:nvSpPr>
              <p:cNvPr id="1322" name="Freeform 1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23" name="Group 1323"/>
            <p:cNvGrpSpPr>
              <a:grpSpLocks noChangeAspect="1"/>
            </p:cNvGrpSpPr>
            <p:nvPr/>
          </p:nvGrpSpPr>
          <p:grpSpPr>
            <a:xfrm>
              <a:off x="4870409" y="3724855"/>
              <a:ext cx="95594" cy="82785"/>
              <a:chOff x="0" y="0"/>
              <a:chExt cx="6350000" cy="5499100"/>
            </a:xfrm>
          </p:grpSpPr>
          <p:sp>
            <p:nvSpPr>
              <p:cNvPr id="1324" name="Freeform 1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25" name="Group 1325"/>
            <p:cNvGrpSpPr>
              <a:grpSpLocks noChangeAspect="1"/>
            </p:cNvGrpSpPr>
            <p:nvPr/>
          </p:nvGrpSpPr>
          <p:grpSpPr>
            <a:xfrm>
              <a:off x="4870409" y="10105340"/>
              <a:ext cx="95594" cy="82785"/>
              <a:chOff x="0" y="0"/>
              <a:chExt cx="6350000" cy="5499100"/>
            </a:xfrm>
          </p:grpSpPr>
          <p:sp>
            <p:nvSpPr>
              <p:cNvPr id="1326" name="Freeform 1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27" name="Group 1327"/>
            <p:cNvGrpSpPr>
              <a:grpSpLocks noChangeAspect="1"/>
            </p:cNvGrpSpPr>
            <p:nvPr/>
          </p:nvGrpSpPr>
          <p:grpSpPr>
            <a:xfrm>
              <a:off x="14571681" y="537155"/>
              <a:ext cx="95594" cy="82785"/>
              <a:chOff x="0" y="0"/>
              <a:chExt cx="6350000" cy="5499100"/>
            </a:xfrm>
          </p:grpSpPr>
          <p:sp>
            <p:nvSpPr>
              <p:cNvPr id="1328" name="Freeform 1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29" name="Group 1329"/>
            <p:cNvGrpSpPr>
              <a:grpSpLocks noChangeAspect="1"/>
            </p:cNvGrpSpPr>
            <p:nvPr/>
          </p:nvGrpSpPr>
          <p:grpSpPr>
            <a:xfrm>
              <a:off x="14571681" y="6917640"/>
              <a:ext cx="95594" cy="82785"/>
              <a:chOff x="0" y="0"/>
              <a:chExt cx="6350000" cy="5499100"/>
            </a:xfrm>
          </p:grpSpPr>
          <p:sp>
            <p:nvSpPr>
              <p:cNvPr id="1330" name="Freeform 1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31" name="Group 1331"/>
            <p:cNvGrpSpPr>
              <a:grpSpLocks noChangeAspect="1"/>
            </p:cNvGrpSpPr>
            <p:nvPr/>
          </p:nvGrpSpPr>
          <p:grpSpPr>
            <a:xfrm>
              <a:off x="14571681" y="3724855"/>
              <a:ext cx="95594" cy="82785"/>
              <a:chOff x="0" y="0"/>
              <a:chExt cx="6350000" cy="5499100"/>
            </a:xfrm>
          </p:grpSpPr>
          <p:sp>
            <p:nvSpPr>
              <p:cNvPr id="1332" name="Freeform 1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33" name="Group 1333"/>
            <p:cNvGrpSpPr>
              <a:grpSpLocks noChangeAspect="1"/>
            </p:cNvGrpSpPr>
            <p:nvPr/>
          </p:nvGrpSpPr>
          <p:grpSpPr>
            <a:xfrm>
              <a:off x="14571681" y="10105340"/>
              <a:ext cx="95594" cy="82785"/>
              <a:chOff x="0" y="0"/>
              <a:chExt cx="6350000" cy="5499100"/>
            </a:xfrm>
          </p:grpSpPr>
          <p:sp>
            <p:nvSpPr>
              <p:cNvPr id="1334" name="Freeform 1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35" name="Group 1335"/>
            <p:cNvGrpSpPr>
              <a:grpSpLocks noChangeAspect="1"/>
            </p:cNvGrpSpPr>
            <p:nvPr/>
          </p:nvGrpSpPr>
          <p:grpSpPr>
            <a:xfrm>
              <a:off x="4870409" y="2155235"/>
              <a:ext cx="95594" cy="82785"/>
              <a:chOff x="0" y="0"/>
              <a:chExt cx="6350000" cy="5499100"/>
            </a:xfrm>
          </p:grpSpPr>
          <p:sp>
            <p:nvSpPr>
              <p:cNvPr id="1336" name="Freeform 1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37" name="Group 1337"/>
            <p:cNvGrpSpPr>
              <a:grpSpLocks noChangeAspect="1"/>
            </p:cNvGrpSpPr>
            <p:nvPr/>
          </p:nvGrpSpPr>
          <p:grpSpPr>
            <a:xfrm>
              <a:off x="4870409" y="8535719"/>
              <a:ext cx="95594" cy="82785"/>
              <a:chOff x="0" y="0"/>
              <a:chExt cx="6350000" cy="5499100"/>
            </a:xfrm>
          </p:grpSpPr>
          <p:sp>
            <p:nvSpPr>
              <p:cNvPr id="1338" name="Freeform 1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39" name="Group 1339"/>
            <p:cNvGrpSpPr>
              <a:grpSpLocks noChangeAspect="1"/>
            </p:cNvGrpSpPr>
            <p:nvPr/>
          </p:nvGrpSpPr>
          <p:grpSpPr>
            <a:xfrm>
              <a:off x="4870409" y="5342935"/>
              <a:ext cx="95594" cy="82785"/>
              <a:chOff x="0" y="0"/>
              <a:chExt cx="6350000" cy="5499100"/>
            </a:xfrm>
          </p:grpSpPr>
          <p:sp>
            <p:nvSpPr>
              <p:cNvPr id="1340" name="Freeform 13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41" name="Group 1341"/>
            <p:cNvGrpSpPr>
              <a:grpSpLocks noChangeAspect="1"/>
            </p:cNvGrpSpPr>
            <p:nvPr/>
          </p:nvGrpSpPr>
          <p:grpSpPr>
            <a:xfrm>
              <a:off x="14571681" y="2155235"/>
              <a:ext cx="95594" cy="82785"/>
              <a:chOff x="0" y="0"/>
              <a:chExt cx="6350000" cy="5499100"/>
            </a:xfrm>
          </p:grpSpPr>
          <p:sp>
            <p:nvSpPr>
              <p:cNvPr id="1342" name="Freeform 13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43" name="Group 1343"/>
            <p:cNvGrpSpPr>
              <a:grpSpLocks noChangeAspect="1"/>
            </p:cNvGrpSpPr>
            <p:nvPr/>
          </p:nvGrpSpPr>
          <p:grpSpPr>
            <a:xfrm>
              <a:off x="14571681" y="8535719"/>
              <a:ext cx="95594" cy="82785"/>
              <a:chOff x="0" y="0"/>
              <a:chExt cx="6350000" cy="5499100"/>
            </a:xfrm>
          </p:grpSpPr>
          <p:sp>
            <p:nvSpPr>
              <p:cNvPr id="1344" name="Freeform 13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45" name="Group 1345"/>
            <p:cNvGrpSpPr>
              <a:grpSpLocks noChangeAspect="1"/>
            </p:cNvGrpSpPr>
            <p:nvPr/>
          </p:nvGrpSpPr>
          <p:grpSpPr>
            <a:xfrm>
              <a:off x="14571681" y="5342935"/>
              <a:ext cx="95594" cy="82785"/>
              <a:chOff x="0" y="0"/>
              <a:chExt cx="6350000" cy="5499100"/>
            </a:xfrm>
          </p:grpSpPr>
          <p:sp>
            <p:nvSpPr>
              <p:cNvPr id="1346" name="Freeform 13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47" name="Group 1347"/>
            <p:cNvGrpSpPr>
              <a:grpSpLocks noChangeAspect="1"/>
            </p:cNvGrpSpPr>
            <p:nvPr/>
          </p:nvGrpSpPr>
          <p:grpSpPr>
            <a:xfrm>
              <a:off x="2162405" y="1075351"/>
              <a:ext cx="95594" cy="82785"/>
              <a:chOff x="0" y="0"/>
              <a:chExt cx="6350000" cy="5499100"/>
            </a:xfrm>
          </p:grpSpPr>
          <p:sp>
            <p:nvSpPr>
              <p:cNvPr id="1348" name="Freeform 13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49" name="Group 1349"/>
            <p:cNvGrpSpPr>
              <a:grpSpLocks noChangeAspect="1"/>
            </p:cNvGrpSpPr>
            <p:nvPr/>
          </p:nvGrpSpPr>
          <p:grpSpPr>
            <a:xfrm>
              <a:off x="2162405" y="7455836"/>
              <a:ext cx="95594" cy="82785"/>
              <a:chOff x="0" y="0"/>
              <a:chExt cx="6350000" cy="5499100"/>
            </a:xfrm>
          </p:grpSpPr>
          <p:sp>
            <p:nvSpPr>
              <p:cNvPr id="1350" name="Freeform 13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51" name="Group 1351"/>
            <p:cNvGrpSpPr>
              <a:grpSpLocks noChangeAspect="1"/>
            </p:cNvGrpSpPr>
            <p:nvPr/>
          </p:nvGrpSpPr>
          <p:grpSpPr>
            <a:xfrm>
              <a:off x="2162405" y="4263051"/>
              <a:ext cx="95594" cy="82785"/>
              <a:chOff x="0" y="0"/>
              <a:chExt cx="6350000" cy="5499100"/>
            </a:xfrm>
          </p:grpSpPr>
          <p:sp>
            <p:nvSpPr>
              <p:cNvPr id="1352" name="Freeform 13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53" name="Group 1353"/>
            <p:cNvGrpSpPr>
              <a:grpSpLocks noChangeAspect="1"/>
            </p:cNvGrpSpPr>
            <p:nvPr/>
          </p:nvGrpSpPr>
          <p:grpSpPr>
            <a:xfrm>
              <a:off x="2162405" y="10643536"/>
              <a:ext cx="95594" cy="82785"/>
              <a:chOff x="0" y="0"/>
              <a:chExt cx="6350000" cy="5499100"/>
            </a:xfrm>
          </p:grpSpPr>
          <p:sp>
            <p:nvSpPr>
              <p:cNvPr id="1354" name="Freeform 13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55" name="Group 1355"/>
            <p:cNvGrpSpPr>
              <a:grpSpLocks noChangeAspect="1"/>
            </p:cNvGrpSpPr>
            <p:nvPr/>
          </p:nvGrpSpPr>
          <p:grpSpPr>
            <a:xfrm>
              <a:off x="11863677" y="1075351"/>
              <a:ext cx="95594" cy="82785"/>
              <a:chOff x="0" y="0"/>
              <a:chExt cx="6350000" cy="5499100"/>
            </a:xfrm>
          </p:grpSpPr>
          <p:sp>
            <p:nvSpPr>
              <p:cNvPr id="1356" name="Freeform 13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57" name="Group 1357"/>
            <p:cNvGrpSpPr>
              <a:grpSpLocks noChangeAspect="1"/>
            </p:cNvGrpSpPr>
            <p:nvPr/>
          </p:nvGrpSpPr>
          <p:grpSpPr>
            <a:xfrm>
              <a:off x="11863677" y="7455836"/>
              <a:ext cx="95594" cy="82785"/>
              <a:chOff x="0" y="0"/>
              <a:chExt cx="6350000" cy="5499100"/>
            </a:xfrm>
          </p:grpSpPr>
          <p:sp>
            <p:nvSpPr>
              <p:cNvPr id="1358" name="Freeform 13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59" name="Group 1359"/>
            <p:cNvGrpSpPr>
              <a:grpSpLocks noChangeAspect="1"/>
            </p:cNvGrpSpPr>
            <p:nvPr/>
          </p:nvGrpSpPr>
          <p:grpSpPr>
            <a:xfrm>
              <a:off x="11863677" y="4263051"/>
              <a:ext cx="95594" cy="82785"/>
              <a:chOff x="0" y="0"/>
              <a:chExt cx="6350000" cy="5499100"/>
            </a:xfrm>
          </p:grpSpPr>
          <p:sp>
            <p:nvSpPr>
              <p:cNvPr id="1360" name="Freeform 13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61" name="Group 1361"/>
            <p:cNvGrpSpPr>
              <a:grpSpLocks noChangeAspect="1"/>
            </p:cNvGrpSpPr>
            <p:nvPr/>
          </p:nvGrpSpPr>
          <p:grpSpPr>
            <a:xfrm>
              <a:off x="11863677" y="10643536"/>
              <a:ext cx="95594" cy="82785"/>
              <a:chOff x="0" y="0"/>
              <a:chExt cx="6350000" cy="5499100"/>
            </a:xfrm>
          </p:grpSpPr>
          <p:sp>
            <p:nvSpPr>
              <p:cNvPr id="1362" name="Freeform 13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63" name="Group 1363"/>
            <p:cNvGrpSpPr>
              <a:grpSpLocks noChangeAspect="1"/>
            </p:cNvGrpSpPr>
            <p:nvPr/>
          </p:nvGrpSpPr>
          <p:grpSpPr>
            <a:xfrm>
              <a:off x="2162405" y="2693431"/>
              <a:ext cx="95594" cy="82785"/>
              <a:chOff x="0" y="0"/>
              <a:chExt cx="6350000" cy="5499100"/>
            </a:xfrm>
          </p:grpSpPr>
          <p:sp>
            <p:nvSpPr>
              <p:cNvPr id="1364" name="Freeform 13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65" name="Group 1365"/>
            <p:cNvGrpSpPr>
              <a:grpSpLocks noChangeAspect="1"/>
            </p:cNvGrpSpPr>
            <p:nvPr/>
          </p:nvGrpSpPr>
          <p:grpSpPr>
            <a:xfrm>
              <a:off x="2162405" y="9073915"/>
              <a:ext cx="95594" cy="82785"/>
              <a:chOff x="0" y="0"/>
              <a:chExt cx="6350000" cy="5499100"/>
            </a:xfrm>
          </p:grpSpPr>
          <p:sp>
            <p:nvSpPr>
              <p:cNvPr id="1366" name="Freeform 13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67" name="Group 1367"/>
            <p:cNvGrpSpPr>
              <a:grpSpLocks noChangeAspect="1"/>
            </p:cNvGrpSpPr>
            <p:nvPr/>
          </p:nvGrpSpPr>
          <p:grpSpPr>
            <a:xfrm>
              <a:off x="2162405" y="5881131"/>
              <a:ext cx="95594" cy="82785"/>
              <a:chOff x="0" y="0"/>
              <a:chExt cx="6350000" cy="5499100"/>
            </a:xfrm>
          </p:grpSpPr>
          <p:sp>
            <p:nvSpPr>
              <p:cNvPr id="1368" name="Freeform 13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69" name="Group 1369"/>
            <p:cNvGrpSpPr>
              <a:grpSpLocks noChangeAspect="1"/>
            </p:cNvGrpSpPr>
            <p:nvPr/>
          </p:nvGrpSpPr>
          <p:grpSpPr>
            <a:xfrm>
              <a:off x="11863677" y="2693431"/>
              <a:ext cx="95594" cy="82785"/>
              <a:chOff x="0" y="0"/>
              <a:chExt cx="6350000" cy="5499100"/>
            </a:xfrm>
          </p:grpSpPr>
          <p:sp>
            <p:nvSpPr>
              <p:cNvPr id="1370" name="Freeform 13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71" name="Group 1371"/>
            <p:cNvGrpSpPr>
              <a:grpSpLocks noChangeAspect="1"/>
            </p:cNvGrpSpPr>
            <p:nvPr/>
          </p:nvGrpSpPr>
          <p:grpSpPr>
            <a:xfrm>
              <a:off x="11863677" y="9073915"/>
              <a:ext cx="95594" cy="82785"/>
              <a:chOff x="0" y="0"/>
              <a:chExt cx="6350000" cy="5499100"/>
            </a:xfrm>
          </p:grpSpPr>
          <p:sp>
            <p:nvSpPr>
              <p:cNvPr id="1372" name="Freeform 13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73" name="Group 1373"/>
            <p:cNvGrpSpPr>
              <a:grpSpLocks noChangeAspect="1"/>
            </p:cNvGrpSpPr>
            <p:nvPr/>
          </p:nvGrpSpPr>
          <p:grpSpPr>
            <a:xfrm>
              <a:off x="11863677" y="5881131"/>
              <a:ext cx="95594" cy="82785"/>
              <a:chOff x="0" y="0"/>
              <a:chExt cx="6350000" cy="5499100"/>
            </a:xfrm>
          </p:grpSpPr>
          <p:sp>
            <p:nvSpPr>
              <p:cNvPr id="1374" name="Freeform 13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75" name="Group 1375"/>
            <p:cNvGrpSpPr>
              <a:grpSpLocks noChangeAspect="1"/>
            </p:cNvGrpSpPr>
            <p:nvPr/>
          </p:nvGrpSpPr>
          <p:grpSpPr>
            <a:xfrm>
              <a:off x="8656553" y="1075351"/>
              <a:ext cx="95594" cy="82785"/>
              <a:chOff x="0" y="0"/>
              <a:chExt cx="6350000" cy="5499100"/>
            </a:xfrm>
          </p:grpSpPr>
          <p:sp>
            <p:nvSpPr>
              <p:cNvPr id="1376" name="Freeform 13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77" name="Group 1377"/>
            <p:cNvGrpSpPr>
              <a:grpSpLocks noChangeAspect="1"/>
            </p:cNvGrpSpPr>
            <p:nvPr/>
          </p:nvGrpSpPr>
          <p:grpSpPr>
            <a:xfrm>
              <a:off x="8656553" y="7455836"/>
              <a:ext cx="95594" cy="82785"/>
              <a:chOff x="0" y="0"/>
              <a:chExt cx="6350000" cy="5499100"/>
            </a:xfrm>
          </p:grpSpPr>
          <p:sp>
            <p:nvSpPr>
              <p:cNvPr id="1378" name="Freeform 13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79" name="Group 1379"/>
            <p:cNvGrpSpPr>
              <a:grpSpLocks noChangeAspect="1"/>
            </p:cNvGrpSpPr>
            <p:nvPr/>
          </p:nvGrpSpPr>
          <p:grpSpPr>
            <a:xfrm>
              <a:off x="8656553" y="4263051"/>
              <a:ext cx="95594" cy="82785"/>
              <a:chOff x="0" y="0"/>
              <a:chExt cx="6350000" cy="5499100"/>
            </a:xfrm>
          </p:grpSpPr>
          <p:sp>
            <p:nvSpPr>
              <p:cNvPr id="1380" name="Freeform 13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81" name="Group 1381"/>
            <p:cNvGrpSpPr>
              <a:grpSpLocks noChangeAspect="1"/>
            </p:cNvGrpSpPr>
            <p:nvPr/>
          </p:nvGrpSpPr>
          <p:grpSpPr>
            <a:xfrm>
              <a:off x="8656553" y="10643536"/>
              <a:ext cx="95594" cy="82785"/>
              <a:chOff x="0" y="0"/>
              <a:chExt cx="6350000" cy="5499100"/>
            </a:xfrm>
          </p:grpSpPr>
          <p:sp>
            <p:nvSpPr>
              <p:cNvPr id="1382" name="Freeform 13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83" name="Group 1383"/>
            <p:cNvGrpSpPr>
              <a:grpSpLocks noChangeAspect="1"/>
            </p:cNvGrpSpPr>
            <p:nvPr/>
          </p:nvGrpSpPr>
          <p:grpSpPr>
            <a:xfrm>
              <a:off x="18357826" y="1075351"/>
              <a:ext cx="95594" cy="82785"/>
              <a:chOff x="0" y="0"/>
              <a:chExt cx="6350000" cy="5499100"/>
            </a:xfrm>
          </p:grpSpPr>
          <p:sp>
            <p:nvSpPr>
              <p:cNvPr id="1384" name="Freeform 13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85" name="Group 1385"/>
            <p:cNvGrpSpPr>
              <a:grpSpLocks noChangeAspect="1"/>
            </p:cNvGrpSpPr>
            <p:nvPr/>
          </p:nvGrpSpPr>
          <p:grpSpPr>
            <a:xfrm>
              <a:off x="18357826" y="7455836"/>
              <a:ext cx="95594" cy="82785"/>
              <a:chOff x="0" y="0"/>
              <a:chExt cx="6350000" cy="5499100"/>
            </a:xfrm>
          </p:grpSpPr>
          <p:sp>
            <p:nvSpPr>
              <p:cNvPr id="1386" name="Freeform 13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87" name="Group 1387"/>
            <p:cNvGrpSpPr>
              <a:grpSpLocks noChangeAspect="1"/>
            </p:cNvGrpSpPr>
            <p:nvPr/>
          </p:nvGrpSpPr>
          <p:grpSpPr>
            <a:xfrm>
              <a:off x="18357826" y="4263051"/>
              <a:ext cx="95594" cy="82785"/>
              <a:chOff x="0" y="0"/>
              <a:chExt cx="6350000" cy="5499100"/>
            </a:xfrm>
          </p:grpSpPr>
          <p:sp>
            <p:nvSpPr>
              <p:cNvPr id="1388" name="Freeform 13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89" name="Group 1389"/>
            <p:cNvGrpSpPr>
              <a:grpSpLocks noChangeAspect="1"/>
            </p:cNvGrpSpPr>
            <p:nvPr/>
          </p:nvGrpSpPr>
          <p:grpSpPr>
            <a:xfrm>
              <a:off x="18357826" y="10643536"/>
              <a:ext cx="95594" cy="82785"/>
              <a:chOff x="0" y="0"/>
              <a:chExt cx="6350000" cy="5499100"/>
            </a:xfrm>
          </p:grpSpPr>
          <p:sp>
            <p:nvSpPr>
              <p:cNvPr id="1390" name="Freeform 13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91" name="Group 1391"/>
            <p:cNvGrpSpPr>
              <a:grpSpLocks noChangeAspect="1"/>
            </p:cNvGrpSpPr>
            <p:nvPr/>
          </p:nvGrpSpPr>
          <p:grpSpPr>
            <a:xfrm>
              <a:off x="21545206" y="1075351"/>
              <a:ext cx="95594" cy="82785"/>
              <a:chOff x="0" y="0"/>
              <a:chExt cx="6350000" cy="5499100"/>
            </a:xfrm>
          </p:grpSpPr>
          <p:sp>
            <p:nvSpPr>
              <p:cNvPr id="1392" name="Freeform 13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93" name="Group 1393"/>
            <p:cNvGrpSpPr>
              <a:grpSpLocks noChangeAspect="1"/>
            </p:cNvGrpSpPr>
            <p:nvPr/>
          </p:nvGrpSpPr>
          <p:grpSpPr>
            <a:xfrm>
              <a:off x="21545206" y="7455836"/>
              <a:ext cx="95594" cy="82785"/>
              <a:chOff x="0" y="0"/>
              <a:chExt cx="6350000" cy="5499100"/>
            </a:xfrm>
          </p:grpSpPr>
          <p:sp>
            <p:nvSpPr>
              <p:cNvPr id="1394" name="Freeform 13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95" name="Group 1395"/>
            <p:cNvGrpSpPr>
              <a:grpSpLocks noChangeAspect="1"/>
            </p:cNvGrpSpPr>
            <p:nvPr/>
          </p:nvGrpSpPr>
          <p:grpSpPr>
            <a:xfrm>
              <a:off x="21545206" y="4263051"/>
              <a:ext cx="95594" cy="82785"/>
              <a:chOff x="0" y="0"/>
              <a:chExt cx="6350000" cy="5499100"/>
            </a:xfrm>
          </p:grpSpPr>
          <p:sp>
            <p:nvSpPr>
              <p:cNvPr id="1396" name="Freeform 13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97" name="Group 1397"/>
            <p:cNvGrpSpPr>
              <a:grpSpLocks noChangeAspect="1"/>
            </p:cNvGrpSpPr>
            <p:nvPr/>
          </p:nvGrpSpPr>
          <p:grpSpPr>
            <a:xfrm>
              <a:off x="21545206" y="10643536"/>
              <a:ext cx="95594" cy="82785"/>
              <a:chOff x="0" y="0"/>
              <a:chExt cx="6350000" cy="5499100"/>
            </a:xfrm>
          </p:grpSpPr>
          <p:sp>
            <p:nvSpPr>
              <p:cNvPr id="1398" name="Freeform 13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399" name="Group 1399"/>
            <p:cNvGrpSpPr>
              <a:grpSpLocks noChangeAspect="1"/>
            </p:cNvGrpSpPr>
            <p:nvPr/>
          </p:nvGrpSpPr>
          <p:grpSpPr>
            <a:xfrm>
              <a:off x="8656553" y="2693431"/>
              <a:ext cx="95594" cy="82785"/>
              <a:chOff x="0" y="0"/>
              <a:chExt cx="6350000" cy="5499100"/>
            </a:xfrm>
          </p:grpSpPr>
          <p:sp>
            <p:nvSpPr>
              <p:cNvPr id="1400" name="Freeform 14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01" name="Group 1401"/>
            <p:cNvGrpSpPr>
              <a:grpSpLocks noChangeAspect="1"/>
            </p:cNvGrpSpPr>
            <p:nvPr/>
          </p:nvGrpSpPr>
          <p:grpSpPr>
            <a:xfrm>
              <a:off x="8656553" y="9073915"/>
              <a:ext cx="95594" cy="82785"/>
              <a:chOff x="0" y="0"/>
              <a:chExt cx="6350000" cy="5499100"/>
            </a:xfrm>
          </p:grpSpPr>
          <p:sp>
            <p:nvSpPr>
              <p:cNvPr id="1402" name="Freeform 14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03" name="Group 1403"/>
            <p:cNvGrpSpPr>
              <a:grpSpLocks noChangeAspect="1"/>
            </p:cNvGrpSpPr>
            <p:nvPr/>
          </p:nvGrpSpPr>
          <p:grpSpPr>
            <a:xfrm>
              <a:off x="8656553" y="5881131"/>
              <a:ext cx="95594" cy="82785"/>
              <a:chOff x="0" y="0"/>
              <a:chExt cx="6350000" cy="5499100"/>
            </a:xfrm>
          </p:grpSpPr>
          <p:sp>
            <p:nvSpPr>
              <p:cNvPr id="1404" name="Freeform 14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05" name="Group 1405"/>
            <p:cNvGrpSpPr>
              <a:grpSpLocks noChangeAspect="1"/>
            </p:cNvGrpSpPr>
            <p:nvPr/>
          </p:nvGrpSpPr>
          <p:grpSpPr>
            <a:xfrm>
              <a:off x="18357826" y="2693431"/>
              <a:ext cx="95594" cy="82785"/>
              <a:chOff x="0" y="0"/>
              <a:chExt cx="6350000" cy="5499100"/>
            </a:xfrm>
          </p:grpSpPr>
          <p:sp>
            <p:nvSpPr>
              <p:cNvPr id="1406" name="Freeform 14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07" name="Group 1407"/>
            <p:cNvGrpSpPr>
              <a:grpSpLocks noChangeAspect="1"/>
            </p:cNvGrpSpPr>
            <p:nvPr/>
          </p:nvGrpSpPr>
          <p:grpSpPr>
            <a:xfrm>
              <a:off x="18357826" y="9073915"/>
              <a:ext cx="95594" cy="82785"/>
              <a:chOff x="0" y="0"/>
              <a:chExt cx="6350000" cy="5499100"/>
            </a:xfrm>
          </p:grpSpPr>
          <p:sp>
            <p:nvSpPr>
              <p:cNvPr id="1408" name="Freeform 14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09" name="Group 1409"/>
            <p:cNvGrpSpPr>
              <a:grpSpLocks noChangeAspect="1"/>
            </p:cNvGrpSpPr>
            <p:nvPr/>
          </p:nvGrpSpPr>
          <p:grpSpPr>
            <a:xfrm>
              <a:off x="18357826" y="5881131"/>
              <a:ext cx="95594" cy="82785"/>
              <a:chOff x="0" y="0"/>
              <a:chExt cx="6350000" cy="5499100"/>
            </a:xfrm>
          </p:grpSpPr>
          <p:sp>
            <p:nvSpPr>
              <p:cNvPr id="1410" name="Freeform 14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11" name="Group 1411"/>
            <p:cNvGrpSpPr>
              <a:grpSpLocks noChangeAspect="1"/>
            </p:cNvGrpSpPr>
            <p:nvPr/>
          </p:nvGrpSpPr>
          <p:grpSpPr>
            <a:xfrm>
              <a:off x="21545206" y="2693431"/>
              <a:ext cx="95594" cy="82785"/>
              <a:chOff x="0" y="0"/>
              <a:chExt cx="6350000" cy="5499100"/>
            </a:xfrm>
          </p:grpSpPr>
          <p:sp>
            <p:nvSpPr>
              <p:cNvPr id="1412" name="Freeform 14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13" name="Group 1413"/>
            <p:cNvGrpSpPr>
              <a:grpSpLocks noChangeAspect="1"/>
            </p:cNvGrpSpPr>
            <p:nvPr/>
          </p:nvGrpSpPr>
          <p:grpSpPr>
            <a:xfrm>
              <a:off x="21545206" y="9073915"/>
              <a:ext cx="95594" cy="82785"/>
              <a:chOff x="0" y="0"/>
              <a:chExt cx="6350000" cy="5499100"/>
            </a:xfrm>
          </p:grpSpPr>
          <p:sp>
            <p:nvSpPr>
              <p:cNvPr id="1414" name="Freeform 14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15" name="Group 1415"/>
            <p:cNvGrpSpPr>
              <a:grpSpLocks noChangeAspect="1"/>
            </p:cNvGrpSpPr>
            <p:nvPr/>
          </p:nvGrpSpPr>
          <p:grpSpPr>
            <a:xfrm>
              <a:off x="21545206" y="5881131"/>
              <a:ext cx="95594" cy="82785"/>
              <a:chOff x="0" y="0"/>
              <a:chExt cx="6350000" cy="5499100"/>
            </a:xfrm>
          </p:grpSpPr>
          <p:sp>
            <p:nvSpPr>
              <p:cNvPr id="1416" name="Freeform 14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17" name="Group 1417"/>
            <p:cNvGrpSpPr>
              <a:grpSpLocks noChangeAspect="1"/>
            </p:cNvGrpSpPr>
            <p:nvPr/>
          </p:nvGrpSpPr>
          <p:grpSpPr>
            <a:xfrm>
              <a:off x="5410269" y="1075351"/>
              <a:ext cx="95594" cy="82785"/>
              <a:chOff x="0" y="0"/>
              <a:chExt cx="6350000" cy="5499100"/>
            </a:xfrm>
          </p:grpSpPr>
          <p:sp>
            <p:nvSpPr>
              <p:cNvPr id="1418" name="Freeform 14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19" name="Group 1419"/>
            <p:cNvGrpSpPr>
              <a:grpSpLocks noChangeAspect="1"/>
            </p:cNvGrpSpPr>
            <p:nvPr/>
          </p:nvGrpSpPr>
          <p:grpSpPr>
            <a:xfrm>
              <a:off x="5410269" y="7455836"/>
              <a:ext cx="95594" cy="82785"/>
              <a:chOff x="0" y="0"/>
              <a:chExt cx="6350000" cy="5499100"/>
            </a:xfrm>
          </p:grpSpPr>
          <p:sp>
            <p:nvSpPr>
              <p:cNvPr id="1420" name="Freeform 14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21" name="Group 1421"/>
            <p:cNvGrpSpPr>
              <a:grpSpLocks noChangeAspect="1"/>
            </p:cNvGrpSpPr>
            <p:nvPr/>
          </p:nvGrpSpPr>
          <p:grpSpPr>
            <a:xfrm>
              <a:off x="5410269" y="4263051"/>
              <a:ext cx="95594" cy="82785"/>
              <a:chOff x="0" y="0"/>
              <a:chExt cx="6350000" cy="5499100"/>
            </a:xfrm>
          </p:grpSpPr>
          <p:sp>
            <p:nvSpPr>
              <p:cNvPr id="1422" name="Freeform 14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23" name="Group 1423"/>
            <p:cNvGrpSpPr>
              <a:grpSpLocks noChangeAspect="1"/>
            </p:cNvGrpSpPr>
            <p:nvPr/>
          </p:nvGrpSpPr>
          <p:grpSpPr>
            <a:xfrm>
              <a:off x="5410269" y="10643536"/>
              <a:ext cx="95594" cy="82785"/>
              <a:chOff x="0" y="0"/>
              <a:chExt cx="6350000" cy="5499100"/>
            </a:xfrm>
          </p:grpSpPr>
          <p:sp>
            <p:nvSpPr>
              <p:cNvPr id="1424" name="Freeform 14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25" name="Group 1425"/>
            <p:cNvGrpSpPr>
              <a:grpSpLocks noChangeAspect="1"/>
            </p:cNvGrpSpPr>
            <p:nvPr/>
          </p:nvGrpSpPr>
          <p:grpSpPr>
            <a:xfrm>
              <a:off x="15111542" y="1075351"/>
              <a:ext cx="95594" cy="82785"/>
              <a:chOff x="0" y="0"/>
              <a:chExt cx="6350000" cy="5499100"/>
            </a:xfrm>
          </p:grpSpPr>
          <p:sp>
            <p:nvSpPr>
              <p:cNvPr id="1426" name="Freeform 14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27" name="Group 1427"/>
            <p:cNvGrpSpPr>
              <a:grpSpLocks noChangeAspect="1"/>
            </p:cNvGrpSpPr>
            <p:nvPr/>
          </p:nvGrpSpPr>
          <p:grpSpPr>
            <a:xfrm>
              <a:off x="15111542" y="7455836"/>
              <a:ext cx="95594" cy="82785"/>
              <a:chOff x="0" y="0"/>
              <a:chExt cx="6350000" cy="5499100"/>
            </a:xfrm>
          </p:grpSpPr>
          <p:sp>
            <p:nvSpPr>
              <p:cNvPr id="1428" name="Freeform 14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29" name="Group 1429"/>
            <p:cNvGrpSpPr>
              <a:grpSpLocks noChangeAspect="1"/>
            </p:cNvGrpSpPr>
            <p:nvPr/>
          </p:nvGrpSpPr>
          <p:grpSpPr>
            <a:xfrm>
              <a:off x="15111542" y="4263051"/>
              <a:ext cx="95594" cy="82785"/>
              <a:chOff x="0" y="0"/>
              <a:chExt cx="6350000" cy="5499100"/>
            </a:xfrm>
          </p:grpSpPr>
          <p:sp>
            <p:nvSpPr>
              <p:cNvPr id="1430" name="Freeform 14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31" name="Group 1431"/>
            <p:cNvGrpSpPr>
              <a:grpSpLocks noChangeAspect="1"/>
            </p:cNvGrpSpPr>
            <p:nvPr/>
          </p:nvGrpSpPr>
          <p:grpSpPr>
            <a:xfrm>
              <a:off x="15111542" y="10643536"/>
              <a:ext cx="95594" cy="82785"/>
              <a:chOff x="0" y="0"/>
              <a:chExt cx="6350000" cy="5499100"/>
            </a:xfrm>
          </p:grpSpPr>
          <p:sp>
            <p:nvSpPr>
              <p:cNvPr id="1432" name="Freeform 14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33" name="Group 1433"/>
            <p:cNvGrpSpPr>
              <a:grpSpLocks noChangeAspect="1"/>
            </p:cNvGrpSpPr>
            <p:nvPr/>
          </p:nvGrpSpPr>
          <p:grpSpPr>
            <a:xfrm>
              <a:off x="5410269" y="2693431"/>
              <a:ext cx="95594" cy="82785"/>
              <a:chOff x="0" y="0"/>
              <a:chExt cx="6350000" cy="5499100"/>
            </a:xfrm>
          </p:grpSpPr>
          <p:sp>
            <p:nvSpPr>
              <p:cNvPr id="1434" name="Freeform 14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35" name="Group 1435"/>
            <p:cNvGrpSpPr>
              <a:grpSpLocks noChangeAspect="1"/>
            </p:cNvGrpSpPr>
            <p:nvPr/>
          </p:nvGrpSpPr>
          <p:grpSpPr>
            <a:xfrm>
              <a:off x="5410269" y="9073915"/>
              <a:ext cx="95594" cy="82785"/>
              <a:chOff x="0" y="0"/>
              <a:chExt cx="6350000" cy="5499100"/>
            </a:xfrm>
          </p:grpSpPr>
          <p:sp>
            <p:nvSpPr>
              <p:cNvPr id="1436" name="Freeform 14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37" name="Group 1437"/>
            <p:cNvGrpSpPr>
              <a:grpSpLocks noChangeAspect="1"/>
            </p:cNvGrpSpPr>
            <p:nvPr/>
          </p:nvGrpSpPr>
          <p:grpSpPr>
            <a:xfrm>
              <a:off x="5410269" y="5881131"/>
              <a:ext cx="95594" cy="82785"/>
              <a:chOff x="0" y="0"/>
              <a:chExt cx="6350000" cy="5499100"/>
            </a:xfrm>
          </p:grpSpPr>
          <p:sp>
            <p:nvSpPr>
              <p:cNvPr id="1438" name="Freeform 14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39" name="Group 1439"/>
            <p:cNvGrpSpPr>
              <a:grpSpLocks noChangeAspect="1"/>
            </p:cNvGrpSpPr>
            <p:nvPr/>
          </p:nvGrpSpPr>
          <p:grpSpPr>
            <a:xfrm>
              <a:off x="15111542" y="2693431"/>
              <a:ext cx="95594" cy="82785"/>
              <a:chOff x="0" y="0"/>
              <a:chExt cx="6350000" cy="5499100"/>
            </a:xfrm>
          </p:grpSpPr>
          <p:sp>
            <p:nvSpPr>
              <p:cNvPr id="1440" name="Freeform 14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41" name="Group 1441"/>
            <p:cNvGrpSpPr>
              <a:grpSpLocks noChangeAspect="1"/>
            </p:cNvGrpSpPr>
            <p:nvPr/>
          </p:nvGrpSpPr>
          <p:grpSpPr>
            <a:xfrm>
              <a:off x="15111542" y="9073915"/>
              <a:ext cx="95594" cy="82785"/>
              <a:chOff x="0" y="0"/>
              <a:chExt cx="6350000" cy="5499100"/>
            </a:xfrm>
          </p:grpSpPr>
          <p:sp>
            <p:nvSpPr>
              <p:cNvPr id="1442" name="Freeform 14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43" name="Group 1443"/>
            <p:cNvGrpSpPr>
              <a:grpSpLocks noChangeAspect="1"/>
            </p:cNvGrpSpPr>
            <p:nvPr/>
          </p:nvGrpSpPr>
          <p:grpSpPr>
            <a:xfrm>
              <a:off x="15111542" y="5881131"/>
              <a:ext cx="95594" cy="82785"/>
              <a:chOff x="0" y="0"/>
              <a:chExt cx="6350000" cy="5499100"/>
            </a:xfrm>
          </p:grpSpPr>
          <p:sp>
            <p:nvSpPr>
              <p:cNvPr id="1444" name="Freeform 14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45" name="Group 1445"/>
            <p:cNvGrpSpPr>
              <a:grpSpLocks noChangeAspect="1"/>
            </p:cNvGrpSpPr>
            <p:nvPr/>
          </p:nvGrpSpPr>
          <p:grpSpPr>
            <a:xfrm>
              <a:off x="545144" y="1075351"/>
              <a:ext cx="95594" cy="82785"/>
              <a:chOff x="0" y="0"/>
              <a:chExt cx="6350000" cy="5499100"/>
            </a:xfrm>
          </p:grpSpPr>
          <p:sp>
            <p:nvSpPr>
              <p:cNvPr id="1446" name="Freeform 14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47" name="Group 1447"/>
            <p:cNvGrpSpPr>
              <a:grpSpLocks noChangeAspect="1"/>
            </p:cNvGrpSpPr>
            <p:nvPr/>
          </p:nvGrpSpPr>
          <p:grpSpPr>
            <a:xfrm>
              <a:off x="545144" y="7455836"/>
              <a:ext cx="95594" cy="82785"/>
              <a:chOff x="0" y="0"/>
              <a:chExt cx="6350000" cy="5499100"/>
            </a:xfrm>
          </p:grpSpPr>
          <p:sp>
            <p:nvSpPr>
              <p:cNvPr id="1448" name="Freeform 14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49" name="Group 1449"/>
            <p:cNvGrpSpPr>
              <a:grpSpLocks noChangeAspect="1"/>
            </p:cNvGrpSpPr>
            <p:nvPr/>
          </p:nvGrpSpPr>
          <p:grpSpPr>
            <a:xfrm>
              <a:off x="545144" y="4263051"/>
              <a:ext cx="95594" cy="82785"/>
              <a:chOff x="0" y="0"/>
              <a:chExt cx="6350000" cy="5499100"/>
            </a:xfrm>
          </p:grpSpPr>
          <p:sp>
            <p:nvSpPr>
              <p:cNvPr id="1450" name="Freeform 14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51" name="Group 1451"/>
            <p:cNvGrpSpPr>
              <a:grpSpLocks noChangeAspect="1"/>
            </p:cNvGrpSpPr>
            <p:nvPr/>
          </p:nvGrpSpPr>
          <p:grpSpPr>
            <a:xfrm>
              <a:off x="545144" y="10643536"/>
              <a:ext cx="95594" cy="82785"/>
              <a:chOff x="0" y="0"/>
              <a:chExt cx="6350000" cy="5499100"/>
            </a:xfrm>
          </p:grpSpPr>
          <p:sp>
            <p:nvSpPr>
              <p:cNvPr id="1452" name="Freeform 14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53" name="Group 1453"/>
            <p:cNvGrpSpPr>
              <a:grpSpLocks noChangeAspect="1"/>
            </p:cNvGrpSpPr>
            <p:nvPr/>
          </p:nvGrpSpPr>
          <p:grpSpPr>
            <a:xfrm>
              <a:off x="10246416" y="1075351"/>
              <a:ext cx="95594" cy="82785"/>
              <a:chOff x="0" y="0"/>
              <a:chExt cx="6350000" cy="5499100"/>
            </a:xfrm>
          </p:grpSpPr>
          <p:sp>
            <p:nvSpPr>
              <p:cNvPr id="1454" name="Freeform 14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55" name="Group 1455"/>
            <p:cNvGrpSpPr>
              <a:grpSpLocks noChangeAspect="1"/>
            </p:cNvGrpSpPr>
            <p:nvPr/>
          </p:nvGrpSpPr>
          <p:grpSpPr>
            <a:xfrm>
              <a:off x="10246416" y="7455836"/>
              <a:ext cx="95594" cy="82785"/>
              <a:chOff x="0" y="0"/>
              <a:chExt cx="6350000" cy="5499100"/>
            </a:xfrm>
          </p:grpSpPr>
          <p:sp>
            <p:nvSpPr>
              <p:cNvPr id="1456" name="Freeform 14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57" name="Group 1457"/>
            <p:cNvGrpSpPr>
              <a:grpSpLocks noChangeAspect="1"/>
            </p:cNvGrpSpPr>
            <p:nvPr/>
          </p:nvGrpSpPr>
          <p:grpSpPr>
            <a:xfrm>
              <a:off x="10246416" y="4263051"/>
              <a:ext cx="95594" cy="82785"/>
              <a:chOff x="0" y="0"/>
              <a:chExt cx="6350000" cy="5499100"/>
            </a:xfrm>
          </p:grpSpPr>
          <p:sp>
            <p:nvSpPr>
              <p:cNvPr id="1458" name="Freeform 14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59" name="Group 1459"/>
            <p:cNvGrpSpPr>
              <a:grpSpLocks noChangeAspect="1"/>
            </p:cNvGrpSpPr>
            <p:nvPr/>
          </p:nvGrpSpPr>
          <p:grpSpPr>
            <a:xfrm>
              <a:off x="10246416" y="10643536"/>
              <a:ext cx="95594" cy="82785"/>
              <a:chOff x="0" y="0"/>
              <a:chExt cx="6350000" cy="5499100"/>
            </a:xfrm>
          </p:grpSpPr>
          <p:sp>
            <p:nvSpPr>
              <p:cNvPr id="1460" name="Freeform 14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61" name="Group 1461"/>
            <p:cNvGrpSpPr>
              <a:grpSpLocks noChangeAspect="1"/>
            </p:cNvGrpSpPr>
            <p:nvPr/>
          </p:nvGrpSpPr>
          <p:grpSpPr>
            <a:xfrm>
              <a:off x="545144" y="2693431"/>
              <a:ext cx="95594" cy="82785"/>
              <a:chOff x="0" y="0"/>
              <a:chExt cx="6350000" cy="5499100"/>
            </a:xfrm>
          </p:grpSpPr>
          <p:sp>
            <p:nvSpPr>
              <p:cNvPr id="1462" name="Freeform 14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63" name="Group 1463"/>
            <p:cNvGrpSpPr>
              <a:grpSpLocks noChangeAspect="1"/>
            </p:cNvGrpSpPr>
            <p:nvPr/>
          </p:nvGrpSpPr>
          <p:grpSpPr>
            <a:xfrm>
              <a:off x="545144" y="9073915"/>
              <a:ext cx="95594" cy="82785"/>
              <a:chOff x="0" y="0"/>
              <a:chExt cx="6350000" cy="5499100"/>
            </a:xfrm>
          </p:grpSpPr>
          <p:sp>
            <p:nvSpPr>
              <p:cNvPr id="1464" name="Freeform 14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65" name="Group 1465"/>
            <p:cNvGrpSpPr>
              <a:grpSpLocks noChangeAspect="1"/>
            </p:cNvGrpSpPr>
            <p:nvPr/>
          </p:nvGrpSpPr>
          <p:grpSpPr>
            <a:xfrm>
              <a:off x="545144" y="5881131"/>
              <a:ext cx="95594" cy="82785"/>
              <a:chOff x="0" y="0"/>
              <a:chExt cx="6350000" cy="5499100"/>
            </a:xfrm>
          </p:grpSpPr>
          <p:sp>
            <p:nvSpPr>
              <p:cNvPr id="1466" name="Freeform 14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67" name="Group 1467"/>
            <p:cNvGrpSpPr>
              <a:grpSpLocks noChangeAspect="1"/>
            </p:cNvGrpSpPr>
            <p:nvPr/>
          </p:nvGrpSpPr>
          <p:grpSpPr>
            <a:xfrm>
              <a:off x="10246416" y="2693431"/>
              <a:ext cx="95594" cy="82785"/>
              <a:chOff x="0" y="0"/>
              <a:chExt cx="6350000" cy="5499100"/>
            </a:xfrm>
          </p:grpSpPr>
          <p:sp>
            <p:nvSpPr>
              <p:cNvPr id="1468" name="Freeform 14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69" name="Group 1469"/>
            <p:cNvGrpSpPr>
              <a:grpSpLocks noChangeAspect="1"/>
            </p:cNvGrpSpPr>
            <p:nvPr/>
          </p:nvGrpSpPr>
          <p:grpSpPr>
            <a:xfrm>
              <a:off x="10246416" y="9073915"/>
              <a:ext cx="95594" cy="82785"/>
              <a:chOff x="0" y="0"/>
              <a:chExt cx="6350000" cy="5499100"/>
            </a:xfrm>
          </p:grpSpPr>
          <p:sp>
            <p:nvSpPr>
              <p:cNvPr id="1470" name="Freeform 14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71" name="Group 1471"/>
            <p:cNvGrpSpPr>
              <a:grpSpLocks noChangeAspect="1"/>
            </p:cNvGrpSpPr>
            <p:nvPr/>
          </p:nvGrpSpPr>
          <p:grpSpPr>
            <a:xfrm>
              <a:off x="10246416" y="5881131"/>
              <a:ext cx="95594" cy="82785"/>
              <a:chOff x="0" y="0"/>
              <a:chExt cx="6350000" cy="5499100"/>
            </a:xfrm>
          </p:grpSpPr>
          <p:sp>
            <p:nvSpPr>
              <p:cNvPr id="1472" name="Freeform 14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73" name="Group 1473"/>
            <p:cNvGrpSpPr>
              <a:grpSpLocks noChangeAspect="1"/>
            </p:cNvGrpSpPr>
            <p:nvPr/>
          </p:nvGrpSpPr>
          <p:grpSpPr>
            <a:xfrm>
              <a:off x="7039293" y="1075351"/>
              <a:ext cx="95594" cy="82785"/>
              <a:chOff x="0" y="0"/>
              <a:chExt cx="6350000" cy="5499100"/>
            </a:xfrm>
          </p:grpSpPr>
          <p:sp>
            <p:nvSpPr>
              <p:cNvPr id="1474" name="Freeform 14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75" name="Group 1475"/>
            <p:cNvGrpSpPr>
              <a:grpSpLocks noChangeAspect="1"/>
            </p:cNvGrpSpPr>
            <p:nvPr/>
          </p:nvGrpSpPr>
          <p:grpSpPr>
            <a:xfrm>
              <a:off x="7039293" y="7455836"/>
              <a:ext cx="95594" cy="82785"/>
              <a:chOff x="0" y="0"/>
              <a:chExt cx="6350000" cy="5499100"/>
            </a:xfrm>
          </p:grpSpPr>
          <p:sp>
            <p:nvSpPr>
              <p:cNvPr id="1476" name="Freeform 14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77" name="Group 1477"/>
            <p:cNvGrpSpPr>
              <a:grpSpLocks noChangeAspect="1"/>
            </p:cNvGrpSpPr>
            <p:nvPr/>
          </p:nvGrpSpPr>
          <p:grpSpPr>
            <a:xfrm>
              <a:off x="7039293" y="4263051"/>
              <a:ext cx="95594" cy="82785"/>
              <a:chOff x="0" y="0"/>
              <a:chExt cx="6350000" cy="5499100"/>
            </a:xfrm>
          </p:grpSpPr>
          <p:sp>
            <p:nvSpPr>
              <p:cNvPr id="1478" name="Freeform 14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79" name="Group 1479"/>
            <p:cNvGrpSpPr>
              <a:grpSpLocks noChangeAspect="1"/>
            </p:cNvGrpSpPr>
            <p:nvPr/>
          </p:nvGrpSpPr>
          <p:grpSpPr>
            <a:xfrm>
              <a:off x="7039293" y="10643536"/>
              <a:ext cx="95594" cy="82785"/>
              <a:chOff x="0" y="0"/>
              <a:chExt cx="6350000" cy="5499100"/>
            </a:xfrm>
          </p:grpSpPr>
          <p:sp>
            <p:nvSpPr>
              <p:cNvPr id="1480" name="Freeform 14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81" name="Group 1481"/>
            <p:cNvGrpSpPr>
              <a:grpSpLocks noChangeAspect="1"/>
            </p:cNvGrpSpPr>
            <p:nvPr/>
          </p:nvGrpSpPr>
          <p:grpSpPr>
            <a:xfrm>
              <a:off x="16740565" y="1075351"/>
              <a:ext cx="95594" cy="82785"/>
              <a:chOff x="0" y="0"/>
              <a:chExt cx="6350000" cy="5499100"/>
            </a:xfrm>
          </p:grpSpPr>
          <p:sp>
            <p:nvSpPr>
              <p:cNvPr id="1482" name="Freeform 14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83" name="Group 1483"/>
            <p:cNvGrpSpPr>
              <a:grpSpLocks noChangeAspect="1"/>
            </p:cNvGrpSpPr>
            <p:nvPr/>
          </p:nvGrpSpPr>
          <p:grpSpPr>
            <a:xfrm>
              <a:off x="16740565" y="7455836"/>
              <a:ext cx="95594" cy="82785"/>
              <a:chOff x="0" y="0"/>
              <a:chExt cx="6350000" cy="5499100"/>
            </a:xfrm>
          </p:grpSpPr>
          <p:sp>
            <p:nvSpPr>
              <p:cNvPr id="1484" name="Freeform 14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85" name="Group 1485"/>
            <p:cNvGrpSpPr>
              <a:grpSpLocks noChangeAspect="1"/>
            </p:cNvGrpSpPr>
            <p:nvPr/>
          </p:nvGrpSpPr>
          <p:grpSpPr>
            <a:xfrm>
              <a:off x="16740565" y="4263051"/>
              <a:ext cx="95594" cy="82785"/>
              <a:chOff x="0" y="0"/>
              <a:chExt cx="6350000" cy="5499100"/>
            </a:xfrm>
          </p:grpSpPr>
          <p:sp>
            <p:nvSpPr>
              <p:cNvPr id="1486" name="Freeform 14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87" name="Group 1487"/>
            <p:cNvGrpSpPr>
              <a:grpSpLocks noChangeAspect="1"/>
            </p:cNvGrpSpPr>
            <p:nvPr/>
          </p:nvGrpSpPr>
          <p:grpSpPr>
            <a:xfrm>
              <a:off x="16740565" y="10643536"/>
              <a:ext cx="95594" cy="82785"/>
              <a:chOff x="0" y="0"/>
              <a:chExt cx="6350000" cy="5499100"/>
            </a:xfrm>
          </p:grpSpPr>
          <p:sp>
            <p:nvSpPr>
              <p:cNvPr id="1488" name="Freeform 14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89" name="Group 1489"/>
            <p:cNvGrpSpPr>
              <a:grpSpLocks noChangeAspect="1"/>
            </p:cNvGrpSpPr>
            <p:nvPr/>
          </p:nvGrpSpPr>
          <p:grpSpPr>
            <a:xfrm>
              <a:off x="19927945" y="1075351"/>
              <a:ext cx="95594" cy="82785"/>
              <a:chOff x="0" y="0"/>
              <a:chExt cx="6350000" cy="5499100"/>
            </a:xfrm>
          </p:grpSpPr>
          <p:sp>
            <p:nvSpPr>
              <p:cNvPr id="1490" name="Freeform 14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91" name="Group 1491"/>
            <p:cNvGrpSpPr>
              <a:grpSpLocks noChangeAspect="1"/>
            </p:cNvGrpSpPr>
            <p:nvPr/>
          </p:nvGrpSpPr>
          <p:grpSpPr>
            <a:xfrm>
              <a:off x="19927945" y="7455836"/>
              <a:ext cx="95594" cy="82785"/>
              <a:chOff x="0" y="0"/>
              <a:chExt cx="6350000" cy="5499100"/>
            </a:xfrm>
          </p:grpSpPr>
          <p:sp>
            <p:nvSpPr>
              <p:cNvPr id="1492" name="Freeform 14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93" name="Group 1493"/>
            <p:cNvGrpSpPr>
              <a:grpSpLocks noChangeAspect="1"/>
            </p:cNvGrpSpPr>
            <p:nvPr/>
          </p:nvGrpSpPr>
          <p:grpSpPr>
            <a:xfrm>
              <a:off x="19927945" y="4263051"/>
              <a:ext cx="95594" cy="82785"/>
              <a:chOff x="0" y="0"/>
              <a:chExt cx="6350000" cy="5499100"/>
            </a:xfrm>
          </p:grpSpPr>
          <p:sp>
            <p:nvSpPr>
              <p:cNvPr id="1494" name="Freeform 14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95" name="Group 1495"/>
            <p:cNvGrpSpPr>
              <a:grpSpLocks noChangeAspect="1"/>
            </p:cNvGrpSpPr>
            <p:nvPr/>
          </p:nvGrpSpPr>
          <p:grpSpPr>
            <a:xfrm>
              <a:off x="19927945" y="10643536"/>
              <a:ext cx="95594" cy="82785"/>
              <a:chOff x="0" y="0"/>
              <a:chExt cx="6350000" cy="5499100"/>
            </a:xfrm>
          </p:grpSpPr>
          <p:sp>
            <p:nvSpPr>
              <p:cNvPr id="1496" name="Freeform 14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97" name="Group 1497"/>
            <p:cNvGrpSpPr>
              <a:grpSpLocks noChangeAspect="1"/>
            </p:cNvGrpSpPr>
            <p:nvPr/>
          </p:nvGrpSpPr>
          <p:grpSpPr>
            <a:xfrm>
              <a:off x="7039293" y="2693431"/>
              <a:ext cx="95594" cy="82785"/>
              <a:chOff x="0" y="0"/>
              <a:chExt cx="6350000" cy="5499100"/>
            </a:xfrm>
          </p:grpSpPr>
          <p:sp>
            <p:nvSpPr>
              <p:cNvPr id="1498" name="Freeform 14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499" name="Group 1499"/>
            <p:cNvGrpSpPr>
              <a:grpSpLocks noChangeAspect="1"/>
            </p:cNvGrpSpPr>
            <p:nvPr/>
          </p:nvGrpSpPr>
          <p:grpSpPr>
            <a:xfrm>
              <a:off x="7039293" y="9073915"/>
              <a:ext cx="95594" cy="82785"/>
              <a:chOff x="0" y="0"/>
              <a:chExt cx="6350000" cy="5499100"/>
            </a:xfrm>
          </p:grpSpPr>
          <p:sp>
            <p:nvSpPr>
              <p:cNvPr id="1500" name="Freeform 15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01" name="Group 1501"/>
            <p:cNvGrpSpPr>
              <a:grpSpLocks noChangeAspect="1"/>
            </p:cNvGrpSpPr>
            <p:nvPr/>
          </p:nvGrpSpPr>
          <p:grpSpPr>
            <a:xfrm>
              <a:off x="7039293" y="5881131"/>
              <a:ext cx="95594" cy="82785"/>
              <a:chOff x="0" y="0"/>
              <a:chExt cx="6350000" cy="5499100"/>
            </a:xfrm>
          </p:grpSpPr>
          <p:sp>
            <p:nvSpPr>
              <p:cNvPr id="1502" name="Freeform 15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03" name="Group 1503"/>
            <p:cNvGrpSpPr>
              <a:grpSpLocks noChangeAspect="1"/>
            </p:cNvGrpSpPr>
            <p:nvPr/>
          </p:nvGrpSpPr>
          <p:grpSpPr>
            <a:xfrm>
              <a:off x="16740565" y="2693431"/>
              <a:ext cx="95594" cy="82785"/>
              <a:chOff x="0" y="0"/>
              <a:chExt cx="6350000" cy="5499100"/>
            </a:xfrm>
          </p:grpSpPr>
          <p:sp>
            <p:nvSpPr>
              <p:cNvPr id="1504" name="Freeform 15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05" name="Group 1505"/>
            <p:cNvGrpSpPr>
              <a:grpSpLocks noChangeAspect="1"/>
            </p:cNvGrpSpPr>
            <p:nvPr/>
          </p:nvGrpSpPr>
          <p:grpSpPr>
            <a:xfrm>
              <a:off x="16740565" y="9073915"/>
              <a:ext cx="95594" cy="82785"/>
              <a:chOff x="0" y="0"/>
              <a:chExt cx="6350000" cy="5499100"/>
            </a:xfrm>
          </p:grpSpPr>
          <p:sp>
            <p:nvSpPr>
              <p:cNvPr id="1506" name="Freeform 15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07" name="Group 1507"/>
            <p:cNvGrpSpPr>
              <a:grpSpLocks noChangeAspect="1"/>
            </p:cNvGrpSpPr>
            <p:nvPr/>
          </p:nvGrpSpPr>
          <p:grpSpPr>
            <a:xfrm>
              <a:off x="16740565" y="5881131"/>
              <a:ext cx="95594" cy="82785"/>
              <a:chOff x="0" y="0"/>
              <a:chExt cx="6350000" cy="5499100"/>
            </a:xfrm>
          </p:grpSpPr>
          <p:sp>
            <p:nvSpPr>
              <p:cNvPr id="1508" name="Freeform 15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09" name="Group 1509"/>
            <p:cNvGrpSpPr>
              <a:grpSpLocks noChangeAspect="1"/>
            </p:cNvGrpSpPr>
            <p:nvPr/>
          </p:nvGrpSpPr>
          <p:grpSpPr>
            <a:xfrm>
              <a:off x="19927945" y="2693431"/>
              <a:ext cx="95594" cy="82785"/>
              <a:chOff x="0" y="0"/>
              <a:chExt cx="6350000" cy="5499100"/>
            </a:xfrm>
          </p:grpSpPr>
          <p:sp>
            <p:nvSpPr>
              <p:cNvPr id="1510" name="Freeform 15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11" name="Group 1511"/>
            <p:cNvGrpSpPr>
              <a:grpSpLocks noChangeAspect="1"/>
            </p:cNvGrpSpPr>
            <p:nvPr/>
          </p:nvGrpSpPr>
          <p:grpSpPr>
            <a:xfrm>
              <a:off x="19927945" y="9073915"/>
              <a:ext cx="95594" cy="82785"/>
              <a:chOff x="0" y="0"/>
              <a:chExt cx="6350000" cy="5499100"/>
            </a:xfrm>
          </p:grpSpPr>
          <p:sp>
            <p:nvSpPr>
              <p:cNvPr id="1512" name="Freeform 15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13" name="Group 1513"/>
            <p:cNvGrpSpPr>
              <a:grpSpLocks noChangeAspect="1"/>
            </p:cNvGrpSpPr>
            <p:nvPr/>
          </p:nvGrpSpPr>
          <p:grpSpPr>
            <a:xfrm>
              <a:off x="19927945" y="5881131"/>
              <a:ext cx="95594" cy="82785"/>
              <a:chOff x="0" y="0"/>
              <a:chExt cx="6350000" cy="5499100"/>
            </a:xfrm>
          </p:grpSpPr>
          <p:sp>
            <p:nvSpPr>
              <p:cNvPr id="1514" name="Freeform 15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15" name="Group 1515"/>
            <p:cNvGrpSpPr>
              <a:grpSpLocks noChangeAspect="1"/>
            </p:cNvGrpSpPr>
            <p:nvPr/>
          </p:nvGrpSpPr>
          <p:grpSpPr>
            <a:xfrm>
              <a:off x="3793009" y="1075351"/>
              <a:ext cx="95594" cy="82785"/>
              <a:chOff x="0" y="0"/>
              <a:chExt cx="6350000" cy="5499100"/>
            </a:xfrm>
          </p:grpSpPr>
          <p:sp>
            <p:nvSpPr>
              <p:cNvPr id="1516" name="Freeform 15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17" name="Group 1517"/>
            <p:cNvGrpSpPr>
              <a:grpSpLocks noChangeAspect="1"/>
            </p:cNvGrpSpPr>
            <p:nvPr/>
          </p:nvGrpSpPr>
          <p:grpSpPr>
            <a:xfrm>
              <a:off x="3793009" y="7455836"/>
              <a:ext cx="95594" cy="82785"/>
              <a:chOff x="0" y="0"/>
              <a:chExt cx="6350000" cy="5499100"/>
            </a:xfrm>
          </p:grpSpPr>
          <p:sp>
            <p:nvSpPr>
              <p:cNvPr id="1518" name="Freeform 15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19" name="Group 1519"/>
            <p:cNvGrpSpPr>
              <a:grpSpLocks noChangeAspect="1"/>
            </p:cNvGrpSpPr>
            <p:nvPr/>
          </p:nvGrpSpPr>
          <p:grpSpPr>
            <a:xfrm>
              <a:off x="3793009" y="4263051"/>
              <a:ext cx="95594" cy="82785"/>
              <a:chOff x="0" y="0"/>
              <a:chExt cx="6350000" cy="5499100"/>
            </a:xfrm>
          </p:grpSpPr>
          <p:sp>
            <p:nvSpPr>
              <p:cNvPr id="1520" name="Freeform 15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21" name="Group 1521"/>
            <p:cNvGrpSpPr>
              <a:grpSpLocks noChangeAspect="1"/>
            </p:cNvGrpSpPr>
            <p:nvPr/>
          </p:nvGrpSpPr>
          <p:grpSpPr>
            <a:xfrm>
              <a:off x="3793009" y="10643536"/>
              <a:ext cx="95594" cy="82785"/>
              <a:chOff x="0" y="0"/>
              <a:chExt cx="6350000" cy="5499100"/>
            </a:xfrm>
          </p:grpSpPr>
          <p:sp>
            <p:nvSpPr>
              <p:cNvPr id="1522" name="Freeform 15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23" name="Group 1523"/>
            <p:cNvGrpSpPr>
              <a:grpSpLocks noChangeAspect="1"/>
            </p:cNvGrpSpPr>
            <p:nvPr/>
          </p:nvGrpSpPr>
          <p:grpSpPr>
            <a:xfrm>
              <a:off x="13494281" y="1075351"/>
              <a:ext cx="95594" cy="82785"/>
              <a:chOff x="0" y="0"/>
              <a:chExt cx="6350000" cy="5499100"/>
            </a:xfrm>
          </p:grpSpPr>
          <p:sp>
            <p:nvSpPr>
              <p:cNvPr id="1524" name="Freeform 15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25" name="Group 1525"/>
            <p:cNvGrpSpPr>
              <a:grpSpLocks noChangeAspect="1"/>
            </p:cNvGrpSpPr>
            <p:nvPr/>
          </p:nvGrpSpPr>
          <p:grpSpPr>
            <a:xfrm>
              <a:off x="13494281" y="7455836"/>
              <a:ext cx="95594" cy="82785"/>
              <a:chOff x="0" y="0"/>
              <a:chExt cx="6350000" cy="5499100"/>
            </a:xfrm>
          </p:grpSpPr>
          <p:sp>
            <p:nvSpPr>
              <p:cNvPr id="1526" name="Freeform 15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27" name="Group 1527"/>
            <p:cNvGrpSpPr>
              <a:grpSpLocks noChangeAspect="1"/>
            </p:cNvGrpSpPr>
            <p:nvPr/>
          </p:nvGrpSpPr>
          <p:grpSpPr>
            <a:xfrm>
              <a:off x="13494281" y="4263051"/>
              <a:ext cx="95594" cy="82785"/>
              <a:chOff x="0" y="0"/>
              <a:chExt cx="6350000" cy="5499100"/>
            </a:xfrm>
          </p:grpSpPr>
          <p:sp>
            <p:nvSpPr>
              <p:cNvPr id="1528" name="Freeform 15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29" name="Group 1529"/>
            <p:cNvGrpSpPr>
              <a:grpSpLocks noChangeAspect="1"/>
            </p:cNvGrpSpPr>
            <p:nvPr/>
          </p:nvGrpSpPr>
          <p:grpSpPr>
            <a:xfrm>
              <a:off x="13494281" y="10643536"/>
              <a:ext cx="95594" cy="82785"/>
              <a:chOff x="0" y="0"/>
              <a:chExt cx="6350000" cy="5499100"/>
            </a:xfrm>
          </p:grpSpPr>
          <p:sp>
            <p:nvSpPr>
              <p:cNvPr id="1530" name="Freeform 15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31" name="Group 1531"/>
            <p:cNvGrpSpPr>
              <a:grpSpLocks noChangeAspect="1"/>
            </p:cNvGrpSpPr>
            <p:nvPr/>
          </p:nvGrpSpPr>
          <p:grpSpPr>
            <a:xfrm>
              <a:off x="3793009" y="2693431"/>
              <a:ext cx="95594" cy="82785"/>
              <a:chOff x="0" y="0"/>
              <a:chExt cx="6350000" cy="5499100"/>
            </a:xfrm>
          </p:grpSpPr>
          <p:sp>
            <p:nvSpPr>
              <p:cNvPr id="1532" name="Freeform 15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33" name="Group 1533"/>
            <p:cNvGrpSpPr>
              <a:grpSpLocks noChangeAspect="1"/>
            </p:cNvGrpSpPr>
            <p:nvPr/>
          </p:nvGrpSpPr>
          <p:grpSpPr>
            <a:xfrm>
              <a:off x="3793009" y="9073915"/>
              <a:ext cx="95594" cy="82785"/>
              <a:chOff x="0" y="0"/>
              <a:chExt cx="6350000" cy="5499100"/>
            </a:xfrm>
          </p:grpSpPr>
          <p:sp>
            <p:nvSpPr>
              <p:cNvPr id="1534" name="Freeform 15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35" name="Group 1535"/>
            <p:cNvGrpSpPr>
              <a:grpSpLocks noChangeAspect="1"/>
            </p:cNvGrpSpPr>
            <p:nvPr/>
          </p:nvGrpSpPr>
          <p:grpSpPr>
            <a:xfrm>
              <a:off x="3793009" y="5881131"/>
              <a:ext cx="95594" cy="82785"/>
              <a:chOff x="0" y="0"/>
              <a:chExt cx="6350000" cy="5499100"/>
            </a:xfrm>
          </p:grpSpPr>
          <p:sp>
            <p:nvSpPr>
              <p:cNvPr id="1536" name="Freeform 15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37" name="Group 1537"/>
            <p:cNvGrpSpPr>
              <a:grpSpLocks noChangeAspect="1"/>
            </p:cNvGrpSpPr>
            <p:nvPr/>
          </p:nvGrpSpPr>
          <p:grpSpPr>
            <a:xfrm>
              <a:off x="13494281" y="2693431"/>
              <a:ext cx="95594" cy="82785"/>
              <a:chOff x="0" y="0"/>
              <a:chExt cx="6350000" cy="5499100"/>
            </a:xfrm>
          </p:grpSpPr>
          <p:sp>
            <p:nvSpPr>
              <p:cNvPr id="1538" name="Freeform 15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39" name="Group 1539"/>
            <p:cNvGrpSpPr>
              <a:grpSpLocks noChangeAspect="1"/>
            </p:cNvGrpSpPr>
            <p:nvPr/>
          </p:nvGrpSpPr>
          <p:grpSpPr>
            <a:xfrm>
              <a:off x="13494281" y="9073915"/>
              <a:ext cx="95594" cy="82785"/>
              <a:chOff x="0" y="0"/>
              <a:chExt cx="6350000" cy="5499100"/>
            </a:xfrm>
          </p:grpSpPr>
          <p:sp>
            <p:nvSpPr>
              <p:cNvPr id="1540" name="Freeform 15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41" name="Group 1541"/>
            <p:cNvGrpSpPr>
              <a:grpSpLocks noChangeAspect="1"/>
            </p:cNvGrpSpPr>
            <p:nvPr/>
          </p:nvGrpSpPr>
          <p:grpSpPr>
            <a:xfrm>
              <a:off x="13494281" y="5881131"/>
              <a:ext cx="95594" cy="82785"/>
              <a:chOff x="0" y="0"/>
              <a:chExt cx="6350000" cy="5499100"/>
            </a:xfrm>
          </p:grpSpPr>
          <p:sp>
            <p:nvSpPr>
              <p:cNvPr id="1542" name="Freeform 15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43" name="Group 1543"/>
            <p:cNvGrpSpPr>
              <a:grpSpLocks noChangeAspect="1"/>
            </p:cNvGrpSpPr>
            <p:nvPr/>
          </p:nvGrpSpPr>
          <p:grpSpPr>
            <a:xfrm>
              <a:off x="2711370" y="0"/>
              <a:ext cx="95594" cy="82785"/>
              <a:chOff x="0" y="0"/>
              <a:chExt cx="6350000" cy="5499100"/>
            </a:xfrm>
          </p:grpSpPr>
          <p:sp>
            <p:nvSpPr>
              <p:cNvPr id="1544" name="Freeform 15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45" name="Group 1545"/>
            <p:cNvGrpSpPr>
              <a:grpSpLocks noChangeAspect="1"/>
            </p:cNvGrpSpPr>
            <p:nvPr/>
          </p:nvGrpSpPr>
          <p:grpSpPr>
            <a:xfrm>
              <a:off x="2711370" y="6380485"/>
              <a:ext cx="95594" cy="82785"/>
              <a:chOff x="0" y="0"/>
              <a:chExt cx="6350000" cy="5499100"/>
            </a:xfrm>
          </p:grpSpPr>
          <p:sp>
            <p:nvSpPr>
              <p:cNvPr id="1546" name="Freeform 15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47" name="Group 1547"/>
            <p:cNvGrpSpPr>
              <a:grpSpLocks noChangeAspect="1"/>
            </p:cNvGrpSpPr>
            <p:nvPr/>
          </p:nvGrpSpPr>
          <p:grpSpPr>
            <a:xfrm>
              <a:off x="2711370" y="3187700"/>
              <a:ext cx="95594" cy="82785"/>
              <a:chOff x="0" y="0"/>
              <a:chExt cx="6350000" cy="5499100"/>
            </a:xfrm>
          </p:grpSpPr>
          <p:sp>
            <p:nvSpPr>
              <p:cNvPr id="1548" name="Freeform 15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49" name="Group 1549"/>
            <p:cNvGrpSpPr>
              <a:grpSpLocks noChangeAspect="1"/>
            </p:cNvGrpSpPr>
            <p:nvPr/>
          </p:nvGrpSpPr>
          <p:grpSpPr>
            <a:xfrm>
              <a:off x="2711370" y="9568185"/>
              <a:ext cx="95594" cy="82785"/>
              <a:chOff x="0" y="0"/>
              <a:chExt cx="6350000" cy="5499100"/>
            </a:xfrm>
          </p:grpSpPr>
          <p:sp>
            <p:nvSpPr>
              <p:cNvPr id="1550" name="Freeform 15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51" name="Group 1551"/>
            <p:cNvGrpSpPr>
              <a:grpSpLocks noChangeAspect="1"/>
            </p:cNvGrpSpPr>
            <p:nvPr/>
          </p:nvGrpSpPr>
          <p:grpSpPr>
            <a:xfrm>
              <a:off x="12412642" y="0"/>
              <a:ext cx="95594" cy="82785"/>
              <a:chOff x="0" y="0"/>
              <a:chExt cx="6350000" cy="5499100"/>
            </a:xfrm>
          </p:grpSpPr>
          <p:sp>
            <p:nvSpPr>
              <p:cNvPr id="1552" name="Freeform 15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53" name="Group 1553"/>
            <p:cNvGrpSpPr>
              <a:grpSpLocks noChangeAspect="1"/>
            </p:cNvGrpSpPr>
            <p:nvPr/>
          </p:nvGrpSpPr>
          <p:grpSpPr>
            <a:xfrm>
              <a:off x="12412642" y="6380485"/>
              <a:ext cx="95594" cy="82785"/>
              <a:chOff x="0" y="0"/>
              <a:chExt cx="6350000" cy="5499100"/>
            </a:xfrm>
          </p:grpSpPr>
          <p:sp>
            <p:nvSpPr>
              <p:cNvPr id="1554" name="Freeform 15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55" name="Group 1555"/>
            <p:cNvGrpSpPr>
              <a:grpSpLocks noChangeAspect="1"/>
            </p:cNvGrpSpPr>
            <p:nvPr/>
          </p:nvGrpSpPr>
          <p:grpSpPr>
            <a:xfrm>
              <a:off x="12412642" y="3187700"/>
              <a:ext cx="95594" cy="82785"/>
              <a:chOff x="0" y="0"/>
              <a:chExt cx="6350000" cy="5499100"/>
            </a:xfrm>
          </p:grpSpPr>
          <p:sp>
            <p:nvSpPr>
              <p:cNvPr id="1556" name="Freeform 15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57" name="Group 1557"/>
            <p:cNvGrpSpPr>
              <a:grpSpLocks noChangeAspect="1"/>
            </p:cNvGrpSpPr>
            <p:nvPr/>
          </p:nvGrpSpPr>
          <p:grpSpPr>
            <a:xfrm>
              <a:off x="12412642" y="9568185"/>
              <a:ext cx="95594" cy="82785"/>
              <a:chOff x="0" y="0"/>
              <a:chExt cx="6350000" cy="5499100"/>
            </a:xfrm>
          </p:grpSpPr>
          <p:sp>
            <p:nvSpPr>
              <p:cNvPr id="1558" name="Freeform 15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59" name="Group 1559"/>
            <p:cNvGrpSpPr>
              <a:grpSpLocks noChangeAspect="1"/>
            </p:cNvGrpSpPr>
            <p:nvPr/>
          </p:nvGrpSpPr>
          <p:grpSpPr>
            <a:xfrm>
              <a:off x="2711370" y="1618080"/>
              <a:ext cx="95594" cy="82785"/>
              <a:chOff x="0" y="0"/>
              <a:chExt cx="6350000" cy="5499100"/>
            </a:xfrm>
          </p:grpSpPr>
          <p:sp>
            <p:nvSpPr>
              <p:cNvPr id="1560" name="Freeform 15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61" name="Group 1561"/>
            <p:cNvGrpSpPr>
              <a:grpSpLocks noChangeAspect="1"/>
            </p:cNvGrpSpPr>
            <p:nvPr/>
          </p:nvGrpSpPr>
          <p:grpSpPr>
            <a:xfrm>
              <a:off x="2711370" y="7998564"/>
              <a:ext cx="95594" cy="82785"/>
              <a:chOff x="0" y="0"/>
              <a:chExt cx="6350000" cy="5499100"/>
            </a:xfrm>
          </p:grpSpPr>
          <p:sp>
            <p:nvSpPr>
              <p:cNvPr id="1562" name="Freeform 15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63" name="Group 1563"/>
            <p:cNvGrpSpPr>
              <a:grpSpLocks noChangeAspect="1"/>
            </p:cNvGrpSpPr>
            <p:nvPr/>
          </p:nvGrpSpPr>
          <p:grpSpPr>
            <a:xfrm>
              <a:off x="2711370" y="4805780"/>
              <a:ext cx="95594" cy="82785"/>
              <a:chOff x="0" y="0"/>
              <a:chExt cx="6350000" cy="5499100"/>
            </a:xfrm>
          </p:grpSpPr>
          <p:sp>
            <p:nvSpPr>
              <p:cNvPr id="1564" name="Freeform 15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65" name="Group 1565"/>
            <p:cNvGrpSpPr>
              <a:grpSpLocks noChangeAspect="1"/>
            </p:cNvGrpSpPr>
            <p:nvPr/>
          </p:nvGrpSpPr>
          <p:grpSpPr>
            <a:xfrm>
              <a:off x="12412642" y="1618080"/>
              <a:ext cx="95594" cy="82785"/>
              <a:chOff x="0" y="0"/>
              <a:chExt cx="6350000" cy="5499100"/>
            </a:xfrm>
          </p:grpSpPr>
          <p:sp>
            <p:nvSpPr>
              <p:cNvPr id="1566" name="Freeform 15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67" name="Group 1567"/>
            <p:cNvGrpSpPr>
              <a:grpSpLocks noChangeAspect="1"/>
            </p:cNvGrpSpPr>
            <p:nvPr/>
          </p:nvGrpSpPr>
          <p:grpSpPr>
            <a:xfrm>
              <a:off x="12412642" y="7998564"/>
              <a:ext cx="95594" cy="82785"/>
              <a:chOff x="0" y="0"/>
              <a:chExt cx="6350000" cy="5499100"/>
            </a:xfrm>
          </p:grpSpPr>
          <p:sp>
            <p:nvSpPr>
              <p:cNvPr id="1568" name="Freeform 15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69" name="Group 1569"/>
            <p:cNvGrpSpPr>
              <a:grpSpLocks noChangeAspect="1"/>
            </p:cNvGrpSpPr>
            <p:nvPr/>
          </p:nvGrpSpPr>
          <p:grpSpPr>
            <a:xfrm>
              <a:off x="12412642" y="4805780"/>
              <a:ext cx="95594" cy="82785"/>
              <a:chOff x="0" y="0"/>
              <a:chExt cx="6350000" cy="5499100"/>
            </a:xfrm>
          </p:grpSpPr>
          <p:sp>
            <p:nvSpPr>
              <p:cNvPr id="1570" name="Freeform 15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71" name="Group 1571"/>
            <p:cNvGrpSpPr>
              <a:grpSpLocks noChangeAspect="1"/>
            </p:cNvGrpSpPr>
            <p:nvPr/>
          </p:nvGrpSpPr>
          <p:grpSpPr>
            <a:xfrm>
              <a:off x="9205518" y="0"/>
              <a:ext cx="95594" cy="82785"/>
              <a:chOff x="0" y="0"/>
              <a:chExt cx="6350000" cy="5499100"/>
            </a:xfrm>
          </p:grpSpPr>
          <p:sp>
            <p:nvSpPr>
              <p:cNvPr id="1572" name="Freeform 15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73" name="Group 1573"/>
            <p:cNvGrpSpPr>
              <a:grpSpLocks noChangeAspect="1"/>
            </p:cNvGrpSpPr>
            <p:nvPr/>
          </p:nvGrpSpPr>
          <p:grpSpPr>
            <a:xfrm>
              <a:off x="9205518" y="6380485"/>
              <a:ext cx="95594" cy="82785"/>
              <a:chOff x="0" y="0"/>
              <a:chExt cx="6350000" cy="5499100"/>
            </a:xfrm>
          </p:grpSpPr>
          <p:sp>
            <p:nvSpPr>
              <p:cNvPr id="1574" name="Freeform 15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75" name="Group 1575"/>
            <p:cNvGrpSpPr>
              <a:grpSpLocks noChangeAspect="1"/>
            </p:cNvGrpSpPr>
            <p:nvPr/>
          </p:nvGrpSpPr>
          <p:grpSpPr>
            <a:xfrm>
              <a:off x="9205518" y="3187700"/>
              <a:ext cx="95594" cy="82785"/>
              <a:chOff x="0" y="0"/>
              <a:chExt cx="6350000" cy="5499100"/>
            </a:xfrm>
          </p:grpSpPr>
          <p:sp>
            <p:nvSpPr>
              <p:cNvPr id="1576" name="Freeform 15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77" name="Group 1577"/>
            <p:cNvGrpSpPr>
              <a:grpSpLocks noChangeAspect="1"/>
            </p:cNvGrpSpPr>
            <p:nvPr/>
          </p:nvGrpSpPr>
          <p:grpSpPr>
            <a:xfrm>
              <a:off x="9205518" y="9568185"/>
              <a:ext cx="95594" cy="82785"/>
              <a:chOff x="0" y="0"/>
              <a:chExt cx="6350000" cy="5499100"/>
            </a:xfrm>
          </p:grpSpPr>
          <p:sp>
            <p:nvSpPr>
              <p:cNvPr id="1578" name="Freeform 15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79" name="Group 1579"/>
            <p:cNvGrpSpPr>
              <a:grpSpLocks noChangeAspect="1"/>
            </p:cNvGrpSpPr>
            <p:nvPr/>
          </p:nvGrpSpPr>
          <p:grpSpPr>
            <a:xfrm>
              <a:off x="18906791" y="0"/>
              <a:ext cx="95594" cy="82785"/>
              <a:chOff x="0" y="0"/>
              <a:chExt cx="6350000" cy="5499100"/>
            </a:xfrm>
          </p:grpSpPr>
          <p:sp>
            <p:nvSpPr>
              <p:cNvPr id="1580" name="Freeform 15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81" name="Group 1581"/>
            <p:cNvGrpSpPr>
              <a:grpSpLocks noChangeAspect="1"/>
            </p:cNvGrpSpPr>
            <p:nvPr/>
          </p:nvGrpSpPr>
          <p:grpSpPr>
            <a:xfrm>
              <a:off x="18906791" y="6380485"/>
              <a:ext cx="95594" cy="82785"/>
              <a:chOff x="0" y="0"/>
              <a:chExt cx="6350000" cy="5499100"/>
            </a:xfrm>
          </p:grpSpPr>
          <p:sp>
            <p:nvSpPr>
              <p:cNvPr id="1582" name="Freeform 15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83" name="Group 1583"/>
            <p:cNvGrpSpPr>
              <a:grpSpLocks noChangeAspect="1"/>
            </p:cNvGrpSpPr>
            <p:nvPr/>
          </p:nvGrpSpPr>
          <p:grpSpPr>
            <a:xfrm>
              <a:off x="18906791" y="3187700"/>
              <a:ext cx="95594" cy="82785"/>
              <a:chOff x="0" y="0"/>
              <a:chExt cx="6350000" cy="5499100"/>
            </a:xfrm>
          </p:grpSpPr>
          <p:sp>
            <p:nvSpPr>
              <p:cNvPr id="1584" name="Freeform 15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85" name="Group 1585"/>
            <p:cNvGrpSpPr>
              <a:grpSpLocks noChangeAspect="1"/>
            </p:cNvGrpSpPr>
            <p:nvPr/>
          </p:nvGrpSpPr>
          <p:grpSpPr>
            <a:xfrm>
              <a:off x="18906791" y="9568185"/>
              <a:ext cx="95594" cy="82785"/>
              <a:chOff x="0" y="0"/>
              <a:chExt cx="6350000" cy="5499100"/>
            </a:xfrm>
          </p:grpSpPr>
          <p:sp>
            <p:nvSpPr>
              <p:cNvPr id="1586" name="Freeform 15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87" name="Group 1587"/>
            <p:cNvGrpSpPr>
              <a:grpSpLocks noChangeAspect="1"/>
            </p:cNvGrpSpPr>
            <p:nvPr/>
          </p:nvGrpSpPr>
          <p:grpSpPr>
            <a:xfrm>
              <a:off x="9205518" y="1618080"/>
              <a:ext cx="95594" cy="82785"/>
              <a:chOff x="0" y="0"/>
              <a:chExt cx="6350000" cy="5499100"/>
            </a:xfrm>
          </p:grpSpPr>
          <p:sp>
            <p:nvSpPr>
              <p:cNvPr id="1588" name="Freeform 15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89" name="Group 1589"/>
            <p:cNvGrpSpPr>
              <a:grpSpLocks noChangeAspect="1"/>
            </p:cNvGrpSpPr>
            <p:nvPr/>
          </p:nvGrpSpPr>
          <p:grpSpPr>
            <a:xfrm>
              <a:off x="9205518" y="7998564"/>
              <a:ext cx="95594" cy="82785"/>
              <a:chOff x="0" y="0"/>
              <a:chExt cx="6350000" cy="5499100"/>
            </a:xfrm>
          </p:grpSpPr>
          <p:sp>
            <p:nvSpPr>
              <p:cNvPr id="1590" name="Freeform 15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91" name="Group 1591"/>
            <p:cNvGrpSpPr>
              <a:grpSpLocks noChangeAspect="1"/>
            </p:cNvGrpSpPr>
            <p:nvPr/>
          </p:nvGrpSpPr>
          <p:grpSpPr>
            <a:xfrm>
              <a:off x="9205518" y="4805780"/>
              <a:ext cx="95594" cy="82785"/>
              <a:chOff x="0" y="0"/>
              <a:chExt cx="6350000" cy="5499100"/>
            </a:xfrm>
          </p:grpSpPr>
          <p:sp>
            <p:nvSpPr>
              <p:cNvPr id="1592" name="Freeform 15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93" name="Group 1593"/>
            <p:cNvGrpSpPr>
              <a:grpSpLocks noChangeAspect="1"/>
            </p:cNvGrpSpPr>
            <p:nvPr/>
          </p:nvGrpSpPr>
          <p:grpSpPr>
            <a:xfrm>
              <a:off x="18906791" y="1618080"/>
              <a:ext cx="95594" cy="82785"/>
              <a:chOff x="0" y="0"/>
              <a:chExt cx="6350000" cy="5499100"/>
            </a:xfrm>
          </p:grpSpPr>
          <p:sp>
            <p:nvSpPr>
              <p:cNvPr id="1594" name="Freeform 15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95" name="Group 1595"/>
            <p:cNvGrpSpPr>
              <a:grpSpLocks noChangeAspect="1"/>
            </p:cNvGrpSpPr>
            <p:nvPr/>
          </p:nvGrpSpPr>
          <p:grpSpPr>
            <a:xfrm>
              <a:off x="18906791" y="7998564"/>
              <a:ext cx="95594" cy="82785"/>
              <a:chOff x="0" y="0"/>
              <a:chExt cx="6350000" cy="5499100"/>
            </a:xfrm>
          </p:grpSpPr>
          <p:sp>
            <p:nvSpPr>
              <p:cNvPr id="1596" name="Freeform 15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97" name="Group 1597"/>
            <p:cNvGrpSpPr>
              <a:grpSpLocks noChangeAspect="1"/>
            </p:cNvGrpSpPr>
            <p:nvPr/>
          </p:nvGrpSpPr>
          <p:grpSpPr>
            <a:xfrm>
              <a:off x="18906791" y="4805780"/>
              <a:ext cx="95594" cy="82785"/>
              <a:chOff x="0" y="0"/>
              <a:chExt cx="6350000" cy="5499100"/>
            </a:xfrm>
          </p:grpSpPr>
          <p:sp>
            <p:nvSpPr>
              <p:cNvPr id="1598" name="Freeform 15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99" name="Group 1599"/>
            <p:cNvGrpSpPr>
              <a:grpSpLocks noChangeAspect="1"/>
            </p:cNvGrpSpPr>
            <p:nvPr/>
          </p:nvGrpSpPr>
          <p:grpSpPr>
            <a:xfrm>
              <a:off x="5959235" y="0"/>
              <a:ext cx="95594" cy="82785"/>
              <a:chOff x="0" y="0"/>
              <a:chExt cx="6350000" cy="5499100"/>
            </a:xfrm>
          </p:grpSpPr>
          <p:sp>
            <p:nvSpPr>
              <p:cNvPr id="1600" name="Freeform 16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01" name="Group 1601"/>
            <p:cNvGrpSpPr>
              <a:grpSpLocks noChangeAspect="1"/>
            </p:cNvGrpSpPr>
            <p:nvPr/>
          </p:nvGrpSpPr>
          <p:grpSpPr>
            <a:xfrm>
              <a:off x="5959235" y="6380485"/>
              <a:ext cx="95594" cy="82785"/>
              <a:chOff x="0" y="0"/>
              <a:chExt cx="6350000" cy="5499100"/>
            </a:xfrm>
          </p:grpSpPr>
          <p:sp>
            <p:nvSpPr>
              <p:cNvPr id="1602" name="Freeform 16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03" name="Group 1603"/>
            <p:cNvGrpSpPr>
              <a:grpSpLocks noChangeAspect="1"/>
            </p:cNvGrpSpPr>
            <p:nvPr/>
          </p:nvGrpSpPr>
          <p:grpSpPr>
            <a:xfrm>
              <a:off x="5959235" y="3187700"/>
              <a:ext cx="95594" cy="82785"/>
              <a:chOff x="0" y="0"/>
              <a:chExt cx="6350000" cy="5499100"/>
            </a:xfrm>
          </p:grpSpPr>
          <p:sp>
            <p:nvSpPr>
              <p:cNvPr id="1604" name="Freeform 16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05" name="Group 1605"/>
            <p:cNvGrpSpPr>
              <a:grpSpLocks noChangeAspect="1"/>
            </p:cNvGrpSpPr>
            <p:nvPr/>
          </p:nvGrpSpPr>
          <p:grpSpPr>
            <a:xfrm>
              <a:off x="5959235" y="9568185"/>
              <a:ext cx="95594" cy="82785"/>
              <a:chOff x="0" y="0"/>
              <a:chExt cx="6350000" cy="5499100"/>
            </a:xfrm>
          </p:grpSpPr>
          <p:sp>
            <p:nvSpPr>
              <p:cNvPr id="1606" name="Freeform 16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07" name="Group 1607"/>
            <p:cNvGrpSpPr>
              <a:grpSpLocks noChangeAspect="1"/>
            </p:cNvGrpSpPr>
            <p:nvPr/>
          </p:nvGrpSpPr>
          <p:grpSpPr>
            <a:xfrm>
              <a:off x="15660507" y="0"/>
              <a:ext cx="95594" cy="82785"/>
              <a:chOff x="0" y="0"/>
              <a:chExt cx="6350000" cy="5499100"/>
            </a:xfrm>
          </p:grpSpPr>
          <p:sp>
            <p:nvSpPr>
              <p:cNvPr id="1608" name="Freeform 16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09" name="Group 1609"/>
            <p:cNvGrpSpPr>
              <a:grpSpLocks noChangeAspect="1"/>
            </p:cNvGrpSpPr>
            <p:nvPr/>
          </p:nvGrpSpPr>
          <p:grpSpPr>
            <a:xfrm>
              <a:off x="15660507" y="6380485"/>
              <a:ext cx="95594" cy="82785"/>
              <a:chOff x="0" y="0"/>
              <a:chExt cx="6350000" cy="5499100"/>
            </a:xfrm>
          </p:grpSpPr>
          <p:sp>
            <p:nvSpPr>
              <p:cNvPr id="1610" name="Freeform 16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11" name="Group 1611"/>
            <p:cNvGrpSpPr>
              <a:grpSpLocks noChangeAspect="1"/>
            </p:cNvGrpSpPr>
            <p:nvPr/>
          </p:nvGrpSpPr>
          <p:grpSpPr>
            <a:xfrm>
              <a:off x="15660507" y="3187700"/>
              <a:ext cx="95594" cy="82785"/>
              <a:chOff x="0" y="0"/>
              <a:chExt cx="6350000" cy="5499100"/>
            </a:xfrm>
          </p:grpSpPr>
          <p:sp>
            <p:nvSpPr>
              <p:cNvPr id="1612" name="Freeform 16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13" name="Group 1613"/>
            <p:cNvGrpSpPr>
              <a:grpSpLocks noChangeAspect="1"/>
            </p:cNvGrpSpPr>
            <p:nvPr/>
          </p:nvGrpSpPr>
          <p:grpSpPr>
            <a:xfrm>
              <a:off x="15660507" y="9568185"/>
              <a:ext cx="95594" cy="82785"/>
              <a:chOff x="0" y="0"/>
              <a:chExt cx="6350000" cy="5499100"/>
            </a:xfrm>
          </p:grpSpPr>
          <p:sp>
            <p:nvSpPr>
              <p:cNvPr id="1614" name="Freeform 16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15" name="Group 1615"/>
            <p:cNvGrpSpPr>
              <a:grpSpLocks noChangeAspect="1"/>
            </p:cNvGrpSpPr>
            <p:nvPr/>
          </p:nvGrpSpPr>
          <p:grpSpPr>
            <a:xfrm>
              <a:off x="5959235" y="1618080"/>
              <a:ext cx="95594" cy="82785"/>
              <a:chOff x="0" y="0"/>
              <a:chExt cx="6350000" cy="5499100"/>
            </a:xfrm>
          </p:grpSpPr>
          <p:sp>
            <p:nvSpPr>
              <p:cNvPr id="1616" name="Freeform 16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17" name="Group 1617"/>
            <p:cNvGrpSpPr>
              <a:grpSpLocks noChangeAspect="1"/>
            </p:cNvGrpSpPr>
            <p:nvPr/>
          </p:nvGrpSpPr>
          <p:grpSpPr>
            <a:xfrm>
              <a:off x="5959235" y="7998564"/>
              <a:ext cx="95594" cy="82785"/>
              <a:chOff x="0" y="0"/>
              <a:chExt cx="6350000" cy="5499100"/>
            </a:xfrm>
          </p:grpSpPr>
          <p:sp>
            <p:nvSpPr>
              <p:cNvPr id="1618" name="Freeform 16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19" name="Group 1619"/>
            <p:cNvGrpSpPr>
              <a:grpSpLocks noChangeAspect="1"/>
            </p:cNvGrpSpPr>
            <p:nvPr/>
          </p:nvGrpSpPr>
          <p:grpSpPr>
            <a:xfrm>
              <a:off x="5959235" y="4805780"/>
              <a:ext cx="95594" cy="82785"/>
              <a:chOff x="0" y="0"/>
              <a:chExt cx="6350000" cy="5499100"/>
            </a:xfrm>
          </p:grpSpPr>
          <p:sp>
            <p:nvSpPr>
              <p:cNvPr id="1620" name="Freeform 16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21" name="Group 1621"/>
            <p:cNvGrpSpPr>
              <a:grpSpLocks noChangeAspect="1"/>
            </p:cNvGrpSpPr>
            <p:nvPr/>
          </p:nvGrpSpPr>
          <p:grpSpPr>
            <a:xfrm>
              <a:off x="15660507" y="1618080"/>
              <a:ext cx="95594" cy="82785"/>
              <a:chOff x="0" y="0"/>
              <a:chExt cx="6350000" cy="5499100"/>
            </a:xfrm>
          </p:grpSpPr>
          <p:sp>
            <p:nvSpPr>
              <p:cNvPr id="1622" name="Freeform 16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23" name="Group 1623"/>
            <p:cNvGrpSpPr>
              <a:grpSpLocks noChangeAspect="1"/>
            </p:cNvGrpSpPr>
            <p:nvPr/>
          </p:nvGrpSpPr>
          <p:grpSpPr>
            <a:xfrm>
              <a:off x="15660507" y="7998564"/>
              <a:ext cx="95594" cy="82785"/>
              <a:chOff x="0" y="0"/>
              <a:chExt cx="6350000" cy="5499100"/>
            </a:xfrm>
          </p:grpSpPr>
          <p:sp>
            <p:nvSpPr>
              <p:cNvPr id="1624" name="Freeform 16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25" name="Group 1625"/>
            <p:cNvGrpSpPr>
              <a:grpSpLocks noChangeAspect="1"/>
            </p:cNvGrpSpPr>
            <p:nvPr/>
          </p:nvGrpSpPr>
          <p:grpSpPr>
            <a:xfrm>
              <a:off x="15660507" y="4805780"/>
              <a:ext cx="95594" cy="82785"/>
              <a:chOff x="0" y="0"/>
              <a:chExt cx="6350000" cy="5499100"/>
            </a:xfrm>
          </p:grpSpPr>
          <p:sp>
            <p:nvSpPr>
              <p:cNvPr id="1626" name="Freeform 16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27" name="Group 1627"/>
            <p:cNvGrpSpPr>
              <a:grpSpLocks noChangeAspect="1"/>
            </p:cNvGrpSpPr>
            <p:nvPr/>
          </p:nvGrpSpPr>
          <p:grpSpPr>
            <a:xfrm>
              <a:off x="0" y="537155"/>
              <a:ext cx="95594" cy="82785"/>
              <a:chOff x="0" y="0"/>
              <a:chExt cx="6350000" cy="5499100"/>
            </a:xfrm>
          </p:grpSpPr>
          <p:sp>
            <p:nvSpPr>
              <p:cNvPr id="1628" name="Freeform 16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29" name="Group 1629"/>
            <p:cNvGrpSpPr>
              <a:grpSpLocks noChangeAspect="1"/>
            </p:cNvGrpSpPr>
            <p:nvPr/>
          </p:nvGrpSpPr>
          <p:grpSpPr>
            <a:xfrm>
              <a:off x="0" y="6917640"/>
              <a:ext cx="95594" cy="82785"/>
              <a:chOff x="0" y="0"/>
              <a:chExt cx="6350000" cy="5499100"/>
            </a:xfrm>
          </p:grpSpPr>
          <p:sp>
            <p:nvSpPr>
              <p:cNvPr id="1630" name="Freeform 16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31" name="Group 1631"/>
            <p:cNvGrpSpPr>
              <a:grpSpLocks noChangeAspect="1"/>
            </p:cNvGrpSpPr>
            <p:nvPr/>
          </p:nvGrpSpPr>
          <p:grpSpPr>
            <a:xfrm>
              <a:off x="0" y="3724855"/>
              <a:ext cx="95594" cy="82785"/>
              <a:chOff x="0" y="0"/>
              <a:chExt cx="6350000" cy="5499100"/>
            </a:xfrm>
          </p:grpSpPr>
          <p:sp>
            <p:nvSpPr>
              <p:cNvPr id="1632" name="Freeform 16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33" name="Group 1633"/>
            <p:cNvGrpSpPr>
              <a:grpSpLocks noChangeAspect="1"/>
            </p:cNvGrpSpPr>
            <p:nvPr/>
          </p:nvGrpSpPr>
          <p:grpSpPr>
            <a:xfrm>
              <a:off x="0" y="10105340"/>
              <a:ext cx="95594" cy="82785"/>
              <a:chOff x="0" y="0"/>
              <a:chExt cx="6350000" cy="5499100"/>
            </a:xfrm>
          </p:grpSpPr>
          <p:sp>
            <p:nvSpPr>
              <p:cNvPr id="1634" name="Freeform 16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35" name="Group 1635"/>
            <p:cNvGrpSpPr>
              <a:grpSpLocks noChangeAspect="1"/>
            </p:cNvGrpSpPr>
            <p:nvPr/>
          </p:nvGrpSpPr>
          <p:grpSpPr>
            <a:xfrm>
              <a:off x="9701272" y="537155"/>
              <a:ext cx="95594" cy="82785"/>
              <a:chOff x="0" y="0"/>
              <a:chExt cx="6350000" cy="5499100"/>
            </a:xfrm>
          </p:grpSpPr>
          <p:sp>
            <p:nvSpPr>
              <p:cNvPr id="1636" name="Freeform 16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37" name="Group 1637"/>
            <p:cNvGrpSpPr>
              <a:grpSpLocks noChangeAspect="1"/>
            </p:cNvGrpSpPr>
            <p:nvPr/>
          </p:nvGrpSpPr>
          <p:grpSpPr>
            <a:xfrm>
              <a:off x="9701272" y="6917640"/>
              <a:ext cx="95594" cy="82785"/>
              <a:chOff x="0" y="0"/>
              <a:chExt cx="6350000" cy="5499100"/>
            </a:xfrm>
          </p:grpSpPr>
          <p:sp>
            <p:nvSpPr>
              <p:cNvPr id="1638" name="Freeform 16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39" name="Group 1639"/>
            <p:cNvGrpSpPr>
              <a:grpSpLocks noChangeAspect="1"/>
            </p:cNvGrpSpPr>
            <p:nvPr/>
          </p:nvGrpSpPr>
          <p:grpSpPr>
            <a:xfrm>
              <a:off x="9701272" y="3724855"/>
              <a:ext cx="95594" cy="82785"/>
              <a:chOff x="0" y="0"/>
              <a:chExt cx="6350000" cy="5499100"/>
            </a:xfrm>
          </p:grpSpPr>
          <p:sp>
            <p:nvSpPr>
              <p:cNvPr id="1640" name="Freeform 16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41" name="Group 1641"/>
            <p:cNvGrpSpPr>
              <a:grpSpLocks noChangeAspect="1"/>
            </p:cNvGrpSpPr>
            <p:nvPr/>
          </p:nvGrpSpPr>
          <p:grpSpPr>
            <a:xfrm>
              <a:off x="9701272" y="10105340"/>
              <a:ext cx="95594" cy="82785"/>
              <a:chOff x="0" y="0"/>
              <a:chExt cx="6350000" cy="5499100"/>
            </a:xfrm>
          </p:grpSpPr>
          <p:sp>
            <p:nvSpPr>
              <p:cNvPr id="1642" name="Freeform 16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43" name="Group 1643"/>
            <p:cNvGrpSpPr>
              <a:grpSpLocks noChangeAspect="1"/>
            </p:cNvGrpSpPr>
            <p:nvPr/>
          </p:nvGrpSpPr>
          <p:grpSpPr>
            <a:xfrm>
              <a:off x="0" y="2155235"/>
              <a:ext cx="95594" cy="82785"/>
              <a:chOff x="0" y="0"/>
              <a:chExt cx="6350000" cy="5499100"/>
            </a:xfrm>
          </p:grpSpPr>
          <p:sp>
            <p:nvSpPr>
              <p:cNvPr id="1644" name="Freeform 16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45" name="Group 1645"/>
            <p:cNvGrpSpPr>
              <a:grpSpLocks noChangeAspect="1"/>
            </p:cNvGrpSpPr>
            <p:nvPr/>
          </p:nvGrpSpPr>
          <p:grpSpPr>
            <a:xfrm>
              <a:off x="0" y="8535719"/>
              <a:ext cx="95594" cy="82785"/>
              <a:chOff x="0" y="0"/>
              <a:chExt cx="6350000" cy="5499100"/>
            </a:xfrm>
          </p:grpSpPr>
          <p:sp>
            <p:nvSpPr>
              <p:cNvPr id="1646" name="Freeform 16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47" name="Group 1647"/>
            <p:cNvGrpSpPr>
              <a:grpSpLocks noChangeAspect="1"/>
            </p:cNvGrpSpPr>
            <p:nvPr/>
          </p:nvGrpSpPr>
          <p:grpSpPr>
            <a:xfrm>
              <a:off x="0" y="5342935"/>
              <a:ext cx="95594" cy="82785"/>
              <a:chOff x="0" y="0"/>
              <a:chExt cx="6350000" cy="5499100"/>
            </a:xfrm>
          </p:grpSpPr>
          <p:sp>
            <p:nvSpPr>
              <p:cNvPr id="1648" name="Freeform 16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49" name="Group 1649"/>
            <p:cNvGrpSpPr>
              <a:grpSpLocks noChangeAspect="1"/>
            </p:cNvGrpSpPr>
            <p:nvPr/>
          </p:nvGrpSpPr>
          <p:grpSpPr>
            <a:xfrm>
              <a:off x="9701272" y="2155235"/>
              <a:ext cx="95594" cy="82785"/>
              <a:chOff x="0" y="0"/>
              <a:chExt cx="6350000" cy="5499100"/>
            </a:xfrm>
          </p:grpSpPr>
          <p:sp>
            <p:nvSpPr>
              <p:cNvPr id="1650" name="Freeform 16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51" name="Group 1651"/>
            <p:cNvGrpSpPr>
              <a:grpSpLocks noChangeAspect="1"/>
            </p:cNvGrpSpPr>
            <p:nvPr/>
          </p:nvGrpSpPr>
          <p:grpSpPr>
            <a:xfrm>
              <a:off x="9701272" y="8535719"/>
              <a:ext cx="95594" cy="82785"/>
              <a:chOff x="0" y="0"/>
              <a:chExt cx="6350000" cy="5499100"/>
            </a:xfrm>
          </p:grpSpPr>
          <p:sp>
            <p:nvSpPr>
              <p:cNvPr id="1652" name="Freeform 16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53" name="Group 1653"/>
            <p:cNvGrpSpPr>
              <a:grpSpLocks noChangeAspect="1"/>
            </p:cNvGrpSpPr>
            <p:nvPr/>
          </p:nvGrpSpPr>
          <p:grpSpPr>
            <a:xfrm>
              <a:off x="9701272" y="5342935"/>
              <a:ext cx="95594" cy="82785"/>
              <a:chOff x="0" y="0"/>
              <a:chExt cx="6350000" cy="5499100"/>
            </a:xfrm>
          </p:grpSpPr>
          <p:sp>
            <p:nvSpPr>
              <p:cNvPr id="1654" name="Freeform 16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55" name="Group 1655"/>
            <p:cNvGrpSpPr>
              <a:grpSpLocks noChangeAspect="1"/>
            </p:cNvGrpSpPr>
            <p:nvPr/>
          </p:nvGrpSpPr>
          <p:grpSpPr>
            <a:xfrm>
              <a:off x="6494149" y="537155"/>
              <a:ext cx="95594" cy="82785"/>
              <a:chOff x="0" y="0"/>
              <a:chExt cx="6350000" cy="5499100"/>
            </a:xfrm>
          </p:grpSpPr>
          <p:sp>
            <p:nvSpPr>
              <p:cNvPr id="1656" name="Freeform 16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57" name="Group 1657"/>
            <p:cNvGrpSpPr>
              <a:grpSpLocks noChangeAspect="1"/>
            </p:cNvGrpSpPr>
            <p:nvPr/>
          </p:nvGrpSpPr>
          <p:grpSpPr>
            <a:xfrm>
              <a:off x="6494149" y="6917640"/>
              <a:ext cx="95594" cy="82785"/>
              <a:chOff x="0" y="0"/>
              <a:chExt cx="6350000" cy="5499100"/>
            </a:xfrm>
          </p:grpSpPr>
          <p:sp>
            <p:nvSpPr>
              <p:cNvPr id="1658" name="Freeform 16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59" name="Group 1659"/>
            <p:cNvGrpSpPr>
              <a:grpSpLocks noChangeAspect="1"/>
            </p:cNvGrpSpPr>
            <p:nvPr/>
          </p:nvGrpSpPr>
          <p:grpSpPr>
            <a:xfrm>
              <a:off x="6494149" y="3724855"/>
              <a:ext cx="95594" cy="82785"/>
              <a:chOff x="0" y="0"/>
              <a:chExt cx="6350000" cy="5499100"/>
            </a:xfrm>
          </p:grpSpPr>
          <p:sp>
            <p:nvSpPr>
              <p:cNvPr id="1660" name="Freeform 16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61" name="Group 1661"/>
            <p:cNvGrpSpPr>
              <a:grpSpLocks noChangeAspect="1"/>
            </p:cNvGrpSpPr>
            <p:nvPr/>
          </p:nvGrpSpPr>
          <p:grpSpPr>
            <a:xfrm>
              <a:off x="6494149" y="10105340"/>
              <a:ext cx="95594" cy="82785"/>
              <a:chOff x="0" y="0"/>
              <a:chExt cx="6350000" cy="5499100"/>
            </a:xfrm>
          </p:grpSpPr>
          <p:sp>
            <p:nvSpPr>
              <p:cNvPr id="1662" name="Freeform 16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63" name="Group 1663"/>
            <p:cNvGrpSpPr>
              <a:grpSpLocks noChangeAspect="1"/>
            </p:cNvGrpSpPr>
            <p:nvPr/>
          </p:nvGrpSpPr>
          <p:grpSpPr>
            <a:xfrm>
              <a:off x="16195421" y="537155"/>
              <a:ext cx="95594" cy="82785"/>
              <a:chOff x="0" y="0"/>
              <a:chExt cx="6350000" cy="5499100"/>
            </a:xfrm>
          </p:grpSpPr>
          <p:sp>
            <p:nvSpPr>
              <p:cNvPr id="1664" name="Freeform 16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65" name="Group 1665"/>
            <p:cNvGrpSpPr>
              <a:grpSpLocks noChangeAspect="1"/>
            </p:cNvGrpSpPr>
            <p:nvPr/>
          </p:nvGrpSpPr>
          <p:grpSpPr>
            <a:xfrm>
              <a:off x="16195421" y="6917640"/>
              <a:ext cx="95594" cy="82785"/>
              <a:chOff x="0" y="0"/>
              <a:chExt cx="6350000" cy="5499100"/>
            </a:xfrm>
          </p:grpSpPr>
          <p:sp>
            <p:nvSpPr>
              <p:cNvPr id="1666" name="Freeform 16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67" name="Group 1667"/>
            <p:cNvGrpSpPr>
              <a:grpSpLocks noChangeAspect="1"/>
            </p:cNvGrpSpPr>
            <p:nvPr/>
          </p:nvGrpSpPr>
          <p:grpSpPr>
            <a:xfrm>
              <a:off x="16195421" y="3724855"/>
              <a:ext cx="95594" cy="82785"/>
              <a:chOff x="0" y="0"/>
              <a:chExt cx="6350000" cy="5499100"/>
            </a:xfrm>
          </p:grpSpPr>
          <p:sp>
            <p:nvSpPr>
              <p:cNvPr id="1668" name="Freeform 16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69" name="Group 1669"/>
            <p:cNvGrpSpPr>
              <a:grpSpLocks noChangeAspect="1"/>
            </p:cNvGrpSpPr>
            <p:nvPr/>
          </p:nvGrpSpPr>
          <p:grpSpPr>
            <a:xfrm>
              <a:off x="16195421" y="10105340"/>
              <a:ext cx="95594" cy="82785"/>
              <a:chOff x="0" y="0"/>
              <a:chExt cx="6350000" cy="5499100"/>
            </a:xfrm>
          </p:grpSpPr>
          <p:sp>
            <p:nvSpPr>
              <p:cNvPr id="1670" name="Freeform 16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71" name="Group 1671"/>
            <p:cNvGrpSpPr>
              <a:grpSpLocks noChangeAspect="1"/>
            </p:cNvGrpSpPr>
            <p:nvPr/>
          </p:nvGrpSpPr>
          <p:grpSpPr>
            <a:xfrm>
              <a:off x="19382801" y="537155"/>
              <a:ext cx="95594" cy="82785"/>
              <a:chOff x="0" y="0"/>
              <a:chExt cx="6350000" cy="5499100"/>
            </a:xfrm>
          </p:grpSpPr>
          <p:sp>
            <p:nvSpPr>
              <p:cNvPr id="1672" name="Freeform 16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73" name="Group 1673"/>
            <p:cNvGrpSpPr>
              <a:grpSpLocks noChangeAspect="1"/>
            </p:cNvGrpSpPr>
            <p:nvPr/>
          </p:nvGrpSpPr>
          <p:grpSpPr>
            <a:xfrm>
              <a:off x="19382801" y="6917640"/>
              <a:ext cx="95594" cy="82785"/>
              <a:chOff x="0" y="0"/>
              <a:chExt cx="6350000" cy="5499100"/>
            </a:xfrm>
          </p:grpSpPr>
          <p:sp>
            <p:nvSpPr>
              <p:cNvPr id="1674" name="Freeform 16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75" name="Group 1675"/>
            <p:cNvGrpSpPr>
              <a:grpSpLocks noChangeAspect="1"/>
            </p:cNvGrpSpPr>
            <p:nvPr/>
          </p:nvGrpSpPr>
          <p:grpSpPr>
            <a:xfrm>
              <a:off x="19382801" y="3724855"/>
              <a:ext cx="95594" cy="82785"/>
              <a:chOff x="0" y="0"/>
              <a:chExt cx="6350000" cy="5499100"/>
            </a:xfrm>
          </p:grpSpPr>
          <p:sp>
            <p:nvSpPr>
              <p:cNvPr id="1676" name="Freeform 16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77" name="Group 1677"/>
            <p:cNvGrpSpPr>
              <a:grpSpLocks noChangeAspect="1"/>
            </p:cNvGrpSpPr>
            <p:nvPr/>
          </p:nvGrpSpPr>
          <p:grpSpPr>
            <a:xfrm>
              <a:off x="19382801" y="10105340"/>
              <a:ext cx="95594" cy="82785"/>
              <a:chOff x="0" y="0"/>
              <a:chExt cx="6350000" cy="5499100"/>
            </a:xfrm>
          </p:grpSpPr>
          <p:sp>
            <p:nvSpPr>
              <p:cNvPr id="1678" name="Freeform 16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79" name="Group 1679"/>
            <p:cNvGrpSpPr>
              <a:grpSpLocks noChangeAspect="1"/>
            </p:cNvGrpSpPr>
            <p:nvPr/>
          </p:nvGrpSpPr>
          <p:grpSpPr>
            <a:xfrm>
              <a:off x="6494149" y="2155235"/>
              <a:ext cx="95594" cy="82785"/>
              <a:chOff x="0" y="0"/>
              <a:chExt cx="6350000" cy="5499100"/>
            </a:xfrm>
          </p:grpSpPr>
          <p:sp>
            <p:nvSpPr>
              <p:cNvPr id="1680" name="Freeform 16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81" name="Group 1681"/>
            <p:cNvGrpSpPr>
              <a:grpSpLocks noChangeAspect="1"/>
            </p:cNvGrpSpPr>
            <p:nvPr/>
          </p:nvGrpSpPr>
          <p:grpSpPr>
            <a:xfrm>
              <a:off x="6494149" y="8535719"/>
              <a:ext cx="95594" cy="82785"/>
              <a:chOff x="0" y="0"/>
              <a:chExt cx="6350000" cy="5499100"/>
            </a:xfrm>
          </p:grpSpPr>
          <p:sp>
            <p:nvSpPr>
              <p:cNvPr id="1682" name="Freeform 16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83" name="Group 1683"/>
            <p:cNvGrpSpPr>
              <a:grpSpLocks noChangeAspect="1"/>
            </p:cNvGrpSpPr>
            <p:nvPr/>
          </p:nvGrpSpPr>
          <p:grpSpPr>
            <a:xfrm>
              <a:off x="6494149" y="5342935"/>
              <a:ext cx="95594" cy="82785"/>
              <a:chOff x="0" y="0"/>
              <a:chExt cx="6350000" cy="5499100"/>
            </a:xfrm>
          </p:grpSpPr>
          <p:sp>
            <p:nvSpPr>
              <p:cNvPr id="1684" name="Freeform 16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85" name="Group 1685"/>
            <p:cNvGrpSpPr>
              <a:grpSpLocks noChangeAspect="1"/>
            </p:cNvGrpSpPr>
            <p:nvPr/>
          </p:nvGrpSpPr>
          <p:grpSpPr>
            <a:xfrm>
              <a:off x="16195421" y="2155235"/>
              <a:ext cx="95594" cy="82785"/>
              <a:chOff x="0" y="0"/>
              <a:chExt cx="6350000" cy="5499100"/>
            </a:xfrm>
          </p:grpSpPr>
          <p:sp>
            <p:nvSpPr>
              <p:cNvPr id="1686" name="Freeform 16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87" name="Group 1687"/>
            <p:cNvGrpSpPr>
              <a:grpSpLocks noChangeAspect="1"/>
            </p:cNvGrpSpPr>
            <p:nvPr/>
          </p:nvGrpSpPr>
          <p:grpSpPr>
            <a:xfrm>
              <a:off x="16195421" y="8535719"/>
              <a:ext cx="95594" cy="82785"/>
              <a:chOff x="0" y="0"/>
              <a:chExt cx="6350000" cy="5499100"/>
            </a:xfrm>
          </p:grpSpPr>
          <p:sp>
            <p:nvSpPr>
              <p:cNvPr id="1688" name="Freeform 16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89" name="Group 1689"/>
            <p:cNvGrpSpPr>
              <a:grpSpLocks noChangeAspect="1"/>
            </p:cNvGrpSpPr>
            <p:nvPr/>
          </p:nvGrpSpPr>
          <p:grpSpPr>
            <a:xfrm>
              <a:off x="16195421" y="5342935"/>
              <a:ext cx="95594" cy="82785"/>
              <a:chOff x="0" y="0"/>
              <a:chExt cx="6350000" cy="5499100"/>
            </a:xfrm>
          </p:grpSpPr>
          <p:sp>
            <p:nvSpPr>
              <p:cNvPr id="1690" name="Freeform 16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91" name="Group 1691"/>
            <p:cNvGrpSpPr>
              <a:grpSpLocks noChangeAspect="1"/>
            </p:cNvGrpSpPr>
            <p:nvPr/>
          </p:nvGrpSpPr>
          <p:grpSpPr>
            <a:xfrm>
              <a:off x="19382801" y="2155235"/>
              <a:ext cx="95594" cy="82785"/>
              <a:chOff x="0" y="0"/>
              <a:chExt cx="6350000" cy="5499100"/>
            </a:xfrm>
          </p:grpSpPr>
          <p:sp>
            <p:nvSpPr>
              <p:cNvPr id="1692" name="Freeform 16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93" name="Group 1693"/>
            <p:cNvGrpSpPr>
              <a:grpSpLocks noChangeAspect="1"/>
            </p:cNvGrpSpPr>
            <p:nvPr/>
          </p:nvGrpSpPr>
          <p:grpSpPr>
            <a:xfrm>
              <a:off x="19382801" y="8535719"/>
              <a:ext cx="95594" cy="82785"/>
              <a:chOff x="0" y="0"/>
              <a:chExt cx="6350000" cy="5499100"/>
            </a:xfrm>
          </p:grpSpPr>
          <p:sp>
            <p:nvSpPr>
              <p:cNvPr id="1694" name="Freeform 16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95" name="Group 1695"/>
            <p:cNvGrpSpPr>
              <a:grpSpLocks noChangeAspect="1"/>
            </p:cNvGrpSpPr>
            <p:nvPr/>
          </p:nvGrpSpPr>
          <p:grpSpPr>
            <a:xfrm>
              <a:off x="19382801" y="5342935"/>
              <a:ext cx="95594" cy="82785"/>
              <a:chOff x="0" y="0"/>
              <a:chExt cx="6350000" cy="5499100"/>
            </a:xfrm>
          </p:grpSpPr>
          <p:sp>
            <p:nvSpPr>
              <p:cNvPr id="1696" name="Freeform 16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97" name="Group 1697"/>
            <p:cNvGrpSpPr>
              <a:grpSpLocks noChangeAspect="1"/>
            </p:cNvGrpSpPr>
            <p:nvPr/>
          </p:nvGrpSpPr>
          <p:grpSpPr>
            <a:xfrm>
              <a:off x="3247865" y="537155"/>
              <a:ext cx="95594" cy="82785"/>
              <a:chOff x="0" y="0"/>
              <a:chExt cx="6350000" cy="5499100"/>
            </a:xfrm>
          </p:grpSpPr>
          <p:sp>
            <p:nvSpPr>
              <p:cNvPr id="1698" name="Freeform 16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99" name="Group 1699"/>
            <p:cNvGrpSpPr>
              <a:grpSpLocks noChangeAspect="1"/>
            </p:cNvGrpSpPr>
            <p:nvPr/>
          </p:nvGrpSpPr>
          <p:grpSpPr>
            <a:xfrm>
              <a:off x="3247865" y="6917640"/>
              <a:ext cx="95594" cy="82785"/>
              <a:chOff x="0" y="0"/>
              <a:chExt cx="6350000" cy="5499100"/>
            </a:xfrm>
          </p:grpSpPr>
          <p:sp>
            <p:nvSpPr>
              <p:cNvPr id="1700" name="Freeform 17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01" name="Group 1701"/>
            <p:cNvGrpSpPr>
              <a:grpSpLocks noChangeAspect="1"/>
            </p:cNvGrpSpPr>
            <p:nvPr/>
          </p:nvGrpSpPr>
          <p:grpSpPr>
            <a:xfrm>
              <a:off x="3247865" y="3724855"/>
              <a:ext cx="95594" cy="82785"/>
              <a:chOff x="0" y="0"/>
              <a:chExt cx="6350000" cy="5499100"/>
            </a:xfrm>
          </p:grpSpPr>
          <p:sp>
            <p:nvSpPr>
              <p:cNvPr id="1702" name="Freeform 17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03" name="Group 1703"/>
            <p:cNvGrpSpPr>
              <a:grpSpLocks noChangeAspect="1"/>
            </p:cNvGrpSpPr>
            <p:nvPr/>
          </p:nvGrpSpPr>
          <p:grpSpPr>
            <a:xfrm>
              <a:off x="3247865" y="10105340"/>
              <a:ext cx="95594" cy="82785"/>
              <a:chOff x="0" y="0"/>
              <a:chExt cx="6350000" cy="5499100"/>
            </a:xfrm>
          </p:grpSpPr>
          <p:sp>
            <p:nvSpPr>
              <p:cNvPr id="1704" name="Freeform 17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05" name="Group 1705"/>
            <p:cNvGrpSpPr>
              <a:grpSpLocks noChangeAspect="1"/>
            </p:cNvGrpSpPr>
            <p:nvPr/>
          </p:nvGrpSpPr>
          <p:grpSpPr>
            <a:xfrm>
              <a:off x="12949137" y="537155"/>
              <a:ext cx="95594" cy="82785"/>
              <a:chOff x="0" y="0"/>
              <a:chExt cx="6350000" cy="5499100"/>
            </a:xfrm>
          </p:grpSpPr>
          <p:sp>
            <p:nvSpPr>
              <p:cNvPr id="1706" name="Freeform 17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07" name="Group 1707"/>
            <p:cNvGrpSpPr>
              <a:grpSpLocks noChangeAspect="1"/>
            </p:cNvGrpSpPr>
            <p:nvPr/>
          </p:nvGrpSpPr>
          <p:grpSpPr>
            <a:xfrm>
              <a:off x="12949137" y="6917640"/>
              <a:ext cx="95594" cy="82785"/>
              <a:chOff x="0" y="0"/>
              <a:chExt cx="6350000" cy="5499100"/>
            </a:xfrm>
          </p:grpSpPr>
          <p:sp>
            <p:nvSpPr>
              <p:cNvPr id="1708" name="Freeform 17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09" name="Group 1709"/>
            <p:cNvGrpSpPr>
              <a:grpSpLocks noChangeAspect="1"/>
            </p:cNvGrpSpPr>
            <p:nvPr/>
          </p:nvGrpSpPr>
          <p:grpSpPr>
            <a:xfrm>
              <a:off x="12949137" y="3724855"/>
              <a:ext cx="95594" cy="82785"/>
              <a:chOff x="0" y="0"/>
              <a:chExt cx="6350000" cy="5499100"/>
            </a:xfrm>
          </p:grpSpPr>
          <p:sp>
            <p:nvSpPr>
              <p:cNvPr id="1710" name="Freeform 17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11" name="Group 1711"/>
            <p:cNvGrpSpPr>
              <a:grpSpLocks noChangeAspect="1"/>
            </p:cNvGrpSpPr>
            <p:nvPr/>
          </p:nvGrpSpPr>
          <p:grpSpPr>
            <a:xfrm>
              <a:off x="12949137" y="10105340"/>
              <a:ext cx="95594" cy="82785"/>
              <a:chOff x="0" y="0"/>
              <a:chExt cx="6350000" cy="5499100"/>
            </a:xfrm>
          </p:grpSpPr>
          <p:sp>
            <p:nvSpPr>
              <p:cNvPr id="1712" name="Freeform 17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13" name="Group 1713"/>
            <p:cNvGrpSpPr>
              <a:grpSpLocks noChangeAspect="1"/>
            </p:cNvGrpSpPr>
            <p:nvPr/>
          </p:nvGrpSpPr>
          <p:grpSpPr>
            <a:xfrm>
              <a:off x="3247865" y="2155235"/>
              <a:ext cx="95594" cy="82785"/>
              <a:chOff x="0" y="0"/>
              <a:chExt cx="6350000" cy="5499100"/>
            </a:xfrm>
          </p:grpSpPr>
          <p:sp>
            <p:nvSpPr>
              <p:cNvPr id="1714" name="Freeform 17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15" name="Group 1715"/>
            <p:cNvGrpSpPr>
              <a:grpSpLocks noChangeAspect="1"/>
            </p:cNvGrpSpPr>
            <p:nvPr/>
          </p:nvGrpSpPr>
          <p:grpSpPr>
            <a:xfrm>
              <a:off x="3247865" y="8535719"/>
              <a:ext cx="95594" cy="82785"/>
              <a:chOff x="0" y="0"/>
              <a:chExt cx="6350000" cy="5499100"/>
            </a:xfrm>
          </p:grpSpPr>
          <p:sp>
            <p:nvSpPr>
              <p:cNvPr id="1716" name="Freeform 17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17" name="Group 1717"/>
            <p:cNvGrpSpPr>
              <a:grpSpLocks noChangeAspect="1"/>
            </p:cNvGrpSpPr>
            <p:nvPr/>
          </p:nvGrpSpPr>
          <p:grpSpPr>
            <a:xfrm>
              <a:off x="3247865" y="5342935"/>
              <a:ext cx="95594" cy="82785"/>
              <a:chOff x="0" y="0"/>
              <a:chExt cx="6350000" cy="5499100"/>
            </a:xfrm>
          </p:grpSpPr>
          <p:sp>
            <p:nvSpPr>
              <p:cNvPr id="1718" name="Freeform 17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19" name="Group 1719"/>
            <p:cNvGrpSpPr>
              <a:grpSpLocks noChangeAspect="1"/>
            </p:cNvGrpSpPr>
            <p:nvPr/>
          </p:nvGrpSpPr>
          <p:grpSpPr>
            <a:xfrm>
              <a:off x="12949137" y="2155235"/>
              <a:ext cx="95594" cy="82785"/>
              <a:chOff x="0" y="0"/>
              <a:chExt cx="6350000" cy="5499100"/>
            </a:xfrm>
          </p:grpSpPr>
          <p:sp>
            <p:nvSpPr>
              <p:cNvPr id="1720" name="Freeform 17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21" name="Group 1721"/>
            <p:cNvGrpSpPr>
              <a:grpSpLocks noChangeAspect="1"/>
            </p:cNvGrpSpPr>
            <p:nvPr/>
          </p:nvGrpSpPr>
          <p:grpSpPr>
            <a:xfrm>
              <a:off x="12949137" y="8535719"/>
              <a:ext cx="95594" cy="82785"/>
              <a:chOff x="0" y="0"/>
              <a:chExt cx="6350000" cy="5499100"/>
            </a:xfrm>
          </p:grpSpPr>
          <p:sp>
            <p:nvSpPr>
              <p:cNvPr id="1722" name="Freeform 17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23" name="Group 1723"/>
            <p:cNvGrpSpPr>
              <a:grpSpLocks noChangeAspect="1"/>
            </p:cNvGrpSpPr>
            <p:nvPr/>
          </p:nvGrpSpPr>
          <p:grpSpPr>
            <a:xfrm>
              <a:off x="12949137" y="5342935"/>
              <a:ext cx="95594" cy="82785"/>
              <a:chOff x="0" y="0"/>
              <a:chExt cx="6350000" cy="5499100"/>
            </a:xfrm>
          </p:grpSpPr>
          <p:sp>
            <p:nvSpPr>
              <p:cNvPr id="1724" name="Freeform 17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sp>
        <p:nvSpPr>
          <p:cNvPr id="1728" name="AutoShape 1728"/>
          <p:cNvSpPr/>
          <p:nvPr/>
        </p:nvSpPr>
        <p:spPr>
          <a:xfrm>
            <a:off x="1028700" y="5533667"/>
            <a:ext cx="9789507" cy="3724633"/>
          </a:xfrm>
          <a:prstGeom prst="rect">
            <a:avLst/>
          </a:prstGeom>
          <a:solidFill>
            <a:srgbClr val="FFFFFF"/>
          </a:solidFill>
        </p:spPr>
      </p:sp>
      <p:sp>
        <p:nvSpPr>
          <p:cNvPr id="1729" name="TextBox 1729"/>
          <p:cNvSpPr txBox="1"/>
          <p:nvPr/>
        </p:nvSpPr>
        <p:spPr>
          <a:xfrm>
            <a:off x="1028700" y="5816231"/>
            <a:ext cx="9286741" cy="2547492"/>
          </a:xfrm>
          <a:prstGeom prst="rect">
            <a:avLst/>
          </a:prstGeom>
        </p:spPr>
        <p:txBody>
          <a:bodyPr wrap="square" lIns="0" tIns="0" rIns="0" bIns="0" rtlCol="0" anchor="t">
            <a:spAutoFit/>
          </a:bodyPr>
          <a:lstStyle/>
          <a:p>
            <a:pPr>
              <a:lnSpc>
                <a:spcPts val="6742"/>
              </a:lnSpc>
            </a:pPr>
            <a:r>
              <a:rPr lang="en-US" sz="4800" dirty="0">
                <a:solidFill>
                  <a:srgbClr val="1B1B1B"/>
                </a:solidFill>
                <a:latin typeface="League Spartan" panose="00000800000000000000" charset="0"/>
              </a:rPr>
              <a:t>PERANCANGAN APLIKASI PROJECT MANAGEMENT BERBASIS MOBILE DAN WEB</a:t>
            </a:r>
          </a:p>
        </p:txBody>
      </p:sp>
      <p:sp>
        <p:nvSpPr>
          <p:cNvPr id="1730" name="TextBox 1730"/>
          <p:cNvSpPr txBox="1"/>
          <p:nvPr/>
        </p:nvSpPr>
        <p:spPr>
          <a:xfrm>
            <a:off x="14679599" y="7385624"/>
            <a:ext cx="2579701" cy="1923604"/>
          </a:xfrm>
          <a:prstGeom prst="rect">
            <a:avLst/>
          </a:prstGeom>
        </p:spPr>
        <p:txBody>
          <a:bodyPr lIns="0" tIns="0" rIns="0" bIns="0" rtlCol="0" anchor="t">
            <a:spAutoFit/>
          </a:bodyPr>
          <a:lstStyle/>
          <a:p>
            <a:pPr algn="r">
              <a:lnSpc>
                <a:spcPts val="14999"/>
              </a:lnSpc>
            </a:pPr>
            <a:r>
              <a:rPr lang="en-US" sz="11999">
                <a:solidFill>
                  <a:srgbClr val="FEBA3D"/>
                </a:solidFill>
                <a:latin typeface="League Spartan" panose="00000800000000000000" charset="0"/>
              </a:rPr>
              <a:t>01</a:t>
            </a:r>
          </a:p>
        </p:txBody>
      </p:sp>
      <p:sp>
        <p:nvSpPr>
          <p:cNvPr id="1731" name="TextBox 1731"/>
          <p:cNvSpPr txBox="1"/>
          <p:nvPr/>
        </p:nvSpPr>
        <p:spPr>
          <a:xfrm>
            <a:off x="1028700" y="8652177"/>
            <a:ext cx="9286741" cy="315792"/>
          </a:xfrm>
          <a:prstGeom prst="rect">
            <a:avLst/>
          </a:prstGeom>
        </p:spPr>
        <p:txBody>
          <a:bodyPr lIns="0" tIns="0" rIns="0" bIns="0" rtlCol="0" anchor="t">
            <a:spAutoFit/>
          </a:bodyPr>
          <a:lstStyle/>
          <a:p>
            <a:pPr>
              <a:lnSpc>
                <a:spcPts val="2625"/>
              </a:lnSpc>
            </a:pPr>
            <a:r>
              <a:rPr lang="en-US" sz="2100" dirty="0">
                <a:solidFill>
                  <a:srgbClr val="1B1B1B"/>
                </a:solidFill>
                <a:latin typeface="Clear Sans Regular" panose="02010600030101010101" charset="0"/>
                <a:cs typeface="Clear Sans Regular" panose="02010600030101010101" charset="0"/>
              </a:rPr>
              <a:t>JOSIAH HANS SUJUDI - 01081180014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56455" y="1052347"/>
            <a:ext cx="5755220" cy="2410916"/>
          </a:xfrm>
          <a:prstGeom prst="rect">
            <a:avLst/>
          </a:prstGeom>
        </p:spPr>
        <p:txBody>
          <a:bodyPr lIns="0" tIns="0" rIns="0" bIns="0" rtlCol="0" anchor="t">
            <a:spAutoFit/>
          </a:bodyPr>
          <a:lstStyle/>
          <a:p>
            <a:pPr>
              <a:lnSpc>
                <a:spcPts val="9375"/>
              </a:lnSpc>
            </a:pPr>
            <a:r>
              <a:rPr lang="en-US" sz="7500" dirty="0">
                <a:solidFill>
                  <a:srgbClr val="FEBA3D"/>
                </a:solidFill>
                <a:latin typeface="League Spartan" panose="00000800000000000000" charset="0"/>
              </a:rPr>
              <a:t>Theoretical</a:t>
            </a:r>
          </a:p>
          <a:p>
            <a:pPr>
              <a:lnSpc>
                <a:spcPts val="9375"/>
              </a:lnSpc>
            </a:pPr>
            <a:r>
              <a:rPr lang="en-US" sz="7500" dirty="0">
                <a:solidFill>
                  <a:srgbClr val="FEBA3D"/>
                </a:solidFill>
                <a:latin typeface="League Spartan" panose="00000800000000000000" charset="0"/>
              </a:rPr>
              <a:t>Basis</a:t>
            </a:r>
          </a:p>
        </p:txBody>
      </p:sp>
      <p:grpSp>
        <p:nvGrpSpPr>
          <p:cNvPr id="3" name="Group 3"/>
          <p:cNvGrpSpPr/>
          <p:nvPr/>
        </p:nvGrpSpPr>
        <p:grpSpPr>
          <a:xfrm>
            <a:off x="11456455" y="5141949"/>
            <a:ext cx="5755220" cy="3633892"/>
            <a:chOff x="0" y="0"/>
            <a:chExt cx="7673626" cy="4845190"/>
          </a:xfrm>
        </p:grpSpPr>
        <p:grpSp>
          <p:nvGrpSpPr>
            <p:cNvPr id="4" name="Group 4"/>
            <p:cNvGrpSpPr/>
            <p:nvPr/>
          </p:nvGrpSpPr>
          <p:grpSpPr>
            <a:xfrm>
              <a:off x="6405" y="499354"/>
              <a:ext cx="82785" cy="82785"/>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 name="Group 6"/>
            <p:cNvGrpSpPr/>
            <p:nvPr/>
          </p:nvGrpSpPr>
          <p:grpSpPr>
            <a:xfrm>
              <a:off x="6405" y="3687054"/>
              <a:ext cx="82785" cy="8278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 name="Group 8"/>
            <p:cNvGrpSpPr/>
            <p:nvPr/>
          </p:nvGrpSpPr>
          <p:grpSpPr>
            <a:xfrm>
              <a:off x="6405" y="2117434"/>
              <a:ext cx="82785" cy="82785"/>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 name="Group 10"/>
            <p:cNvGrpSpPr/>
            <p:nvPr/>
          </p:nvGrpSpPr>
          <p:grpSpPr>
            <a:xfrm>
              <a:off x="6500554" y="499354"/>
              <a:ext cx="82785" cy="82785"/>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 name="Group 12"/>
            <p:cNvGrpSpPr/>
            <p:nvPr/>
          </p:nvGrpSpPr>
          <p:grpSpPr>
            <a:xfrm>
              <a:off x="6500554" y="3687054"/>
              <a:ext cx="82785" cy="82785"/>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 name="Group 14"/>
            <p:cNvGrpSpPr/>
            <p:nvPr/>
          </p:nvGrpSpPr>
          <p:grpSpPr>
            <a:xfrm>
              <a:off x="6500554" y="2117434"/>
              <a:ext cx="82785" cy="82785"/>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 name="Group 16"/>
            <p:cNvGrpSpPr/>
            <p:nvPr/>
          </p:nvGrpSpPr>
          <p:grpSpPr>
            <a:xfrm>
              <a:off x="3254270" y="499354"/>
              <a:ext cx="82785" cy="82785"/>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 name="Group 18"/>
            <p:cNvGrpSpPr/>
            <p:nvPr/>
          </p:nvGrpSpPr>
          <p:grpSpPr>
            <a:xfrm>
              <a:off x="3254270" y="3687054"/>
              <a:ext cx="82785" cy="82785"/>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 name="Group 20"/>
            <p:cNvGrpSpPr/>
            <p:nvPr/>
          </p:nvGrpSpPr>
          <p:grpSpPr>
            <a:xfrm>
              <a:off x="3254270" y="2117434"/>
              <a:ext cx="82785" cy="82785"/>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 name="Group 22"/>
            <p:cNvGrpSpPr/>
            <p:nvPr/>
          </p:nvGrpSpPr>
          <p:grpSpPr>
            <a:xfrm>
              <a:off x="545066" y="1036509"/>
              <a:ext cx="82785" cy="82785"/>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 name="Group 24"/>
            <p:cNvGrpSpPr/>
            <p:nvPr/>
          </p:nvGrpSpPr>
          <p:grpSpPr>
            <a:xfrm>
              <a:off x="545066" y="4224209"/>
              <a:ext cx="82785" cy="82785"/>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 name="Group 26"/>
            <p:cNvGrpSpPr/>
            <p:nvPr/>
          </p:nvGrpSpPr>
          <p:grpSpPr>
            <a:xfrm>
              <a:off x="545066" y="2654589"/>
              <a:ext cx="82785" cy="82785"/>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 name="Group 28"/>
            <p:cNvGrpSpPr/>
            <p:nvPr/>
          </p:nvGrpSpPr>
          <p:grpSpPr>
            <a:xfrm>
              <a:off x="7039214" y="1036509"/>
              <a:ext cx="82785" cy="82785"/>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 name="Group 30"/>
            <p:cNvGrpSpPr/>
            <p:nvPr/>
          </p:nvGrpSpPr>
          <p:grpSpPr>
            <a:xfrm>
              <a:off x="7039214" y="4224209"/>
              <a:ext cx="82785" cy="82785"/>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 name="Group 32"/>
            <p:cNvGrpSpPr/>
            <p:nvPr/>
          </p:nvGrpSpPr>
          <p:grpSpPr>
            <a:xfrm>
              <a:off x="7039214" y="2654589"/>
              <a:ext cx="82785" cy="82785"/>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 name="Group 34"/>
            <p:cNvGrpSpPr/>
            <p:nvPr/>
          </p:nvGrpSpPr>
          <p:grpSpPr>
            <a:xfrm>
              <a:off x="3792930" y="1036509"/>
              <a:ext cx="82785" cy="82785"/>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 name="Group 36"/>
            <p:cNvGrpSpPr/>
            <p:nvPr/>
          </p:nvGrpSpPr>
          <p:grpSpPr>
            <a:xfrm>
              <a:off x="3792930" y="4224209"/>
              <a:ext cx="82785" cy="82785"/>
              <a:chOff x="0" y="0"/>
              <a:chExt cx="6350000" cy="6350000"/>
            </a:xfrm>
          </p:grpSpPr>
          <p:sp>
            <p:nvSpPr>
              <p:cNvPr id="37" name="Freeform 3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 name="Group 38"/>
            <p:cNvGrpSpPr/>
            <p:nvPr/>
          </p:nvGrpSpPr>
          <p:grpSpPr>
            <a:xfrm>
              <a:off x="3792930" y="2654589"/>
              <a:ext cx="82785" cy="82785"/>
              <a:chOff x="0" y="0"/>
              <a:chExt cx="6350000" cy="6350000"/>
            </a:xfrm>
          </p:grpSpPr>
          <p:sp>
            <p:nvSpPr>
              <p:cNvPr id="39" name="Freeform 3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 name="Group 40"/>
            <p:cNvGrpSpPr/>
            <p:nvPr/>
          </p:nvGrpSpPr>
          <p:grpSpPr>
            <a:xfrm>
              <a:off x="1084926" y="1574705"/>
              <a:ext cx="82785" cy="82785"/>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 name="Group 42"/>
            <p:cNvGrpSpPr/>
            <p:nvPr/>
          </p:nvGrpSpPr>
          <p:grpSpPr>
            <a:xfrm>
              <a:off x="1084926" y="4762405"/>
              <a:ext cx="82785" cy="82785"/>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 name="Group 44"/>
            <p:cNvGrpSpPr/>
            <p:nvPr/>
          </p:nvGrpSpPr>
          <p:grpSpPr>
            <a:xfrm>
              <a:off x="1084926" y="3192785"/>
              <a:ext cx="82785" cy="82785"/>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 name="Group 46"/>
            <p:cNvGrpSpPr/>
            <p:nvPr/>
          </p:nvGrpSpPr>
          <p:grpSpPr>
            <a:xfrm>
              <a:off x="1084926" y="0"/>
              <a:ext cx="82785" cy="82785"/>
              <a:chOff x="0" y="0"/>
              <a:chExt cx="6350000" cy="6350000"/>
            </a:xfrm>
          </p:grpSpPr>
          <p:sp>
            <p:nvSpPr>
              <p:cNvPr id="47" name="Freeform 4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 name="Group 48"/>
            <p:cNvGrpSpPr/>
            <p:nvPr/>
          </p:nvGrpSpPr>
          <p:grpSpPr>
            <a:xfrm>
              <a:off x="7579075" y="1574705"/>
              <a:ext cx="82785" cy="82785"/>
              <a:chOff x="0" y="0"/>
              <a:chExt cx="6350000" cy="6350000"/>
            </a:xfrm>
          </p:grpSpPr>
          <p:sp>
            <p:nvSpPr>
              <p:cNvPr id="49" name="Freeform 4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 name="Group 50"/>
            <p:cNvGrpSpPr/>
            <p:nvPr/>
          </p:nvGrpSpPr>
          <p:grpSpPr>
            <a:xfrm>
              <a:off x="7579075" y="4762405"/>
              <a:ext cx="82785" cy="82785"/>
              <a:chOff x="0" y="0"/>
              <a:chExt cx="6350000" cy="6350000"/>
            </a:xfrm>
          </p:grpSpPr>
          <p:sp>
            <p:nvSpPr>
              <p:cNvPr id="51" name="Freeform 5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 name="Group 52"/>
            <p:cNvGrpSpPr/>
            <p:nvPr/>
          </p:nvGrpSpPr>
          <p:grpSpPr>
            <a:xfrm>
              <a:off x="7579075" y="3192785"/>
              <a:ext cx="82785" cy="82785"/>
              <a:chOff x="0" y="0"/>
              <a:chExt cx="6350000" cy="6350000"/>
            </a:xfrm>
          </p:grpSpPr>
          <p:sp>
            <p:nvSpPr>
              <p:cNvPr id="53" name="Freeform 5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 name="Group 54"/>
            <p:cNvGrpSpPr/>
            <p:nvPr/>
          </p:nvGrpSpPr>
          <p:grpSpPr>
            <a:xfrm>
              <a:off x="7579075" y="0"/>
              <a:ext cx="82785" cy="82785"/>
              <a:chOff x="0" y="0"/>
              <a:chExt cx="6350000" cy="6350000"/>
            </a:xfrm>
          </p:grpSpPr>
          <p:sp>
            <p:nvSpPr>
              <p:cNvPr id="55" name="Freeform 5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 name="Group 56"/>
            <p:cNvGrpSpPr/>
            <p:nvPr/>
          </p:nvGrpSpPr>
          <p:grpSpPr>
            <a:xfrm>
              <a:off x="4332791" y="1574705"/>
              <a:ext cx="82785" cy="82785"/>
              <a:chOff x="0" y="0"/>
              <a:chExt cx="6350000" cy="6350000"/>
            </a:xfrm>
          </p:grpSpPr>
          <p:sp>
            <p:nvSpPr>
              <p:cNvPr id="57" name="Freeform 5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8" name="Group 58"/>
            <p:cNvGrpSpPr/>
            <p:nvPr/>
          </p:nvGrpSpPr>
          <p:grpSpPr>
            <a:xfrm>
              <a:off x="4332791" y="4762405"/>
              <a:ext cx="82785" cy="82785"/>
              <a:chOff x="0" y="0"/>
              <a:chExt cx="6350000" cy="6350000"/>
            </a:xfrm>
          </p:grpSpPr>
          <p:sp>
            <p:nvSpPr>
              <p:cNvPr id="59" name="Freeform 5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0" name="Group 60"/>
            <p:cNvGrpSpPr/>
            <p:nvPr/>
          </p:nvGrpSpPr>
          <p:grpSpPr>
            <a:xfrm>
              <a:off x="4332791" y="3192785"/>
              <a:ext cx="82785" cy="82785"/>
              <a:chOff x="0" y="0"/>
              <a:chExt cx="6350000" cy="6350000"/>
            </a:xfrm>
          </p:grpSpPr>
          <p:sp>
            <p:nvSpPr>
              <p:cNvPr id="61" name="Freeform 6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2" name="Group 62"/>
            <p:cNvGrpSpPr/>
            <p:nvPr/>
          </p:nvGrpSpPr>
          <p:grpSpPr>
            <a:xfrm>
              <a:off x="4332791" y="0"/>
              <a:ext cx="82785" cy="82785"/>
              <a:chOff x="0" y="0"/>
              <a:chExt cx="6350000" cy="6350000"/>
            </a:xfrm>
          </p:grpSpPr>
          <p:sp>
            <p:nvSpPr>
              <p:cNvPr id="63" name="Freeform 6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4" name="Group 64"/>
            <p:cNvGrpSpPr/>
            <p:nvPr/>
          </p:nvGrpSpPr>
          <p:grpSpPr>
            <a:xfrm>
              <a:off x="1633891" y="499354"/>
              <a:ext cx="82785" cy="82785"/>
              <a:chOff x="0" y="0"/>
              <a:chExt cx="6350000" cy="6350000"/>
            </a:xfrm>
          </p:grpSpPr>
          <p:sp>
            <p:nvSpPr>
              <p:cNvPr id="65" name="Freeform 6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6" name="Group 66"/>
            <p:cNvGrpSpPr/>
            <p:nvPr/>
          </p:nvGrpSpPr>
          <p:grpSpPr>
            <a:xfrm>
              <a:off x="1633891" y="3687054"/>
              <a:ext cx="82785" cy="82785"/>
              <a:chOff x="0" y="0"/>
              <a:chExt cx="6350000" cy="6350000"/>
            </a:xfrm>
          </p:grpSpPr>
          <p:sp>
            <p:nvSpPr>
              <p:cNvPr id="67" name="Freeform 6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8" name="Group 68"/>
            <p:cNvGrpSpPr/>
            <p:nvPr/>
          </p:nvGrpSpPr>
          <p:grpSpPr>
            <a:xfrm>
              <a:off x="1633891" y="2117434"/>
              <a:ext cx="82785" cy="82785"/>
              <a:chOff x="0" y="0"/>
              <a:chExt cx="6350000" cy="6350000"/>
            </a:xfrm>
          </p:grpSpPr>
          <p:sp>
            <p:nvSpPr>
              <p:cNvPr id="69" name="Freeform 6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0" name="Group 70"/>
            <p:cNvGrpSpPr/>
            <p:nvPr/>
          </p:nvGrpSpPr>
          <p:grpSpPr>
            <a:xfrm>
              <a:off x="4881756" y="499354"/>
              <a:ext cx="82785" cy="82785"/>
              <a:chOff x="0" y="0"/>
              <a:chExt cx="6350000" cy="6350000"/>
            </a:xfrm>
          </p:grpSpPr>
          <p:sp>
            <p:nvSpPr>
              <p:cNvPr id="71" name="Freeform 7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2" name="Group 72"/>
            <p:cNvGrpSpPr/>
            <p:nvPr/>
          </p:nvGrpSpPr>
          <p:grpSpPr>
            <a:xfrm>
              <a:off x="4881756" y="3687054"/>
              <a:ext cx="82785" cy="82785"/>
              <a:chOff x="0" y="0"/>
              <a:chExt cx="6350000" cy="6350000"/>
            </a:xfrm>
          </p:grpSpPr>
          <p:sp>
            <p:nvSpPr>
              <p:cNvPr id="73" name="Freeform 7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4" name="Group 74"/>
            <p:cNvGrpSpPr/>
            <p:nvPr/>
          </p:nvGrpSpPr>
          <p:grpSpPr>
            <a:xfrm>
              <a:off x="4881756" y="2117434"/>
              <a:ext cx="82785" cy="82785"/>
              <a:chOff x="0" y="0"/>
              <a:chExt cx="6350000" cy="6350000"/>
            </a:xfrm>
          </p:grpSpPr>
          <p:sp>
            <p:nvSpPr>
              <p:cNvPr id="75" name="Freeform 7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6" name="Group 76"/>
            <p:cNvGrpSpPr/>
            <p:nvPr/>
          </p:nvGrpSpPr>
          <p:grpSpPr>
            <a:xfrm>
              <a:off x="2172552" y="1036509"/>
              <a:ext cx="82785" cy="82785"/>
              <a:chOff x="0" y="0"/>
              <a:chExt cx="6350000" cy="6350000"/>
            </a:xfrm>
          </p:grpSpPr>
          <p:sp>
            <p:nvSpPr>
              <p:cNvPr id="77" name="Freeform 7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8" name="Group 78"/>
            <p:cNvGrpSpPr/>
            <p:nvPr/>
          </p:nvGrpSpPr>
          <p:grpSpPr>
            <a:xfrm>
              <a:off x="2172552" y="4224209"/>
              <a:ext cx="82785" cy="82785"/>
              <a:chOff x="0" y="0"/>
              <a:chExt cx="6350000" cy="6350000"/>
            </a:xfrm>
          </p:grpSpPr>
          <p:sp>
            <p:nvSpPr>
              <p:cNvPr id="79" name="Freeform 7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0" name="Group 80"/>
            <p:cNvGrpSpPr/>
            <p:nvPr/>
          </p:nvGrpSpPr>
          <p:grpSpPr>
            <a:xfrm>
              <a:off x="2172552" y="2654589"/>
              <a:ext cx="82785" cy="82785"/>
              <a:chOff x="0" y="0"/>
              <a:chExt cx="6350000" cy="6350000"/>
            </a:xfrm>
          </p:grpSpPr>
          <p:sp>
            <p:nvSpPr>
              <p:cNvPr id="81" name="Freeform 8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2" name="Group 82"/>
            <p:cNvGrpSpPr/>
            <p:nvPr/>
          </p:nvGrpSpPr>
          <p:grpSpPr>
            <a:xfrm>
              <a:off x="5420417" y="1036509"/>
              <a:ext cx="82785" cy="82785"/>
              <a:chOff x="0" y="0"/>
              <a:chExt cx="6350000" cy="6350000"/>
            </a:xfrm>
          </p:grpSpPr>
          <p:sp>
            <p:nvSpPr>
              <p:cNvPr id="83" name="Freeform 8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4" name="Group 84"/>
            <p:cNvGrpSpPr/>
            <p:nvPr/>
          </p:nvGrpSpPr>
          <p:grpSpPr>
            <a:xfrm>
              <a:off x="5420417" y="4224209"/>
              <a:ext cx="82785" cy="82785"/>
              <a:chOff x="0" y="0"/>
              <a:chExt cx="6350000" cy="6350000"/>
            </a:xfrm>
          </p:grpSpPr>
          <p:sp>
            <p:nvSpPr>
              <p:cNvPr id="85" name="Freeform 8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6" name="Group 86"/>
            <p:cNvGrpSpPr/>
            <p:nvPr/>
          </p:nvGrpSpPr>
          <p:grpSpPr>
            <a:xfrm>
              <a:off x="5420417" y="2654589"/>
              <a:ext cx="82785" cy="82785"/>
              <a:chOff x="0" y="0"/>
              <a:chExt cx="6350000" cy="6350000"/>
            </a:xfrm>
          </p:grpSpPr>
          <p:sp>
            <p:nvSpPr>
              <p:cNvPr id="87" name="Freeform 8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8" name="Group 88"/>
            <p:cNvGrpSpPr/>
            <p:nvPr/>
          </p:nvGrpSpPr>
          <p:grpSpPr>
            <a:xfrm>
              <a:off x="2712413" y="1574705"/>
              <a:ext cx="82785" cy="82785"/>
              <a:chOff x="0" y="0"/>
              <a:chExt cx="6350000" cy="6350000"/>
            </a:xfrm>
          </p:grpSpPr>
          <p:sp>
            <p:nvSpPr>
              <p:cNvPr id="89" name="Freeform 8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0" name="Group 90"/>
            <p:cNvGrpSpPr/>
            <p:nvPr/>
          </p:nvGrpSpPr>
          <p:grpSpPr>
            <a:xfrm>
              <a:off x="2712413" y="4762405"/>
              <a:ext cx="82785" cy="82785"/>
              <a:chOff x="0" y="0"/>
              <a:chExt cx="6350000" cy="6350000"/>
            </a:xfrm>
          </p:grpSpPr>
          <p:sp>
            <p:nvSpPr>
              <p:cNvPr id="91" name="Freeform 9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2" name="Group 92"/>
            <p:cNvGrpSpPr/>
            <p:nvPr/>
          </p:nvGrpSpPr>
          <p:grpSpPr>
            <a:xfrm>
              <a:off x="2712413" y="3192785"/>
              <a:ext cx="82785" cy="82785"/>
              <a:chOff x="0" y="0"/>
              <a:chExt cx="6350000" cy="6350000"/>
            </a:xfrm>
          </p:grpSpPr>
          <p:sp>
            <p:nvSpPr>
              <p:cNvPr id="93" name="Freeform 9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4" name="Group 94"/>
            <p:cNvGrpSpPr/>
            <p:nvPr/>
          </p:nvGrpSpPr>
          <p:grpSpPr>
            <a:xfrm>
              <a:off x="2712413" y="0"/>
              <a:ext cx="82785" cy="82785"/>
              <a:chOff x="0" y="0"/>
              <a:chExt cx="6350000" cy="6350000"/>
            </a:xfrm>
          </p:grpSpPr>
          <p:sp>
            <p:nvSpPr>
              <p:cNvPr id="95" name="Freeform 9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6" name="Group 96"/>
            <p:cNvGrpSpPr/>
            <p:nvPr/>
          </p:nvGrpSpPr>
          <p:grpSpPr>
            <a:xfrm>
              <a:off x="5960278" y="1574705"/>
              <a:ext cx="82785" cy="82785"/>
              <a:chOff x="0" y="0"/>
              <a:chExt cx="6350000" cy="6350000"/>
            </a:xfrm>
          </p:grpSpPr>
          <p:sp>
            <p:nvSpPr>
              <p:cNvPr id="97" name="Freeform 9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8" name="Group 98"/>
            <p:cNvGrpSpPr/>
            <p:nvPr/>
          </p:nvGrpSpPr>
          <p:grpSpPr>
            <a:xfrm>
              <a:off x="5960278" y="4762405"/>
              <a:ext cx="82785" cy="82785"/>
              <a:chOff x="0" y="0"/>
              <a:chExt cx="6350000" cy="6350000"/>
            </a:xfrm>
          </p:grpSpPr>
          <p:sp>
            <p:nvSpPr>
              <p:cNvPr id="99" name="Freeform 9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0" name="Group 100"/>
            <p:cNvGrpSpPr/>
            <p:nvPr/>
          </p:nvGrpSpPr>
          <p:grpSpPr>
            <a:xfrm>
              <a:off x="5960278" y="3192785"/>
              <a:ext cx="82785" cy="82785"/>
              <a:chOff x="0" y="0"/>
              <a:chExt cx="6350000" cy="6350000"/>
            </a:xfrm>
          </p:grpSpPr>
          <p:sp>
            <p:nvSpPr>
              <p:cNvPr id="101" name="Freeform 10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2" name="Group 102"/>
            <p:cNvGrpSpPr/>
            <p:nvPr/>
          </p:nvGrpSpPr>
          <p:grpSpPr>
            <a:xfrm>
              <a:off x="5960278" y="0"/>
              <a:ext cx="82785" cy="82785"/>
              <a:chOff x="0" y="0"/>
              <a:chExt cx="6350000" cy="6350000"/>
            </a:xfrm>
          </p:grpSpPr>
          <p:sp>
            <p:nvSpPr>
              <p:cNvPr id="103" name="Freeform 10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4" name="Group 104"/>
            <p:cNvGrpSpPr/>
            <p:nvPr/>
          </p:nvGrpSpPr>
          <p:grpSpPr>
            <a:xfrm>
              <a:off x="545144" y="499354"/>
              <a:ext cx="82785" cy="82785"/>
              <a:chOff x="0" y="0"/>
              <a:chExt cx="1913890" cy="1913890"/>
            </a:xfrm>
          </p:grpSpPr>
          <p:sp>
            <p:nvSpPr>
              <p:cNvPr id="105" name="Freeform 10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 name="Group 106"/>
            <p:cNvGrpSpPr/>
            <p:nvPr/>
          </p:nvGrpSpPr>
          <p:grpSpPr>
            <a:xfrm>
              <a:off x="545144" y="3687054"/>
              <a:ext cx="82785" cy="82785"/>
              <a:chOff x="0" y="0"/>
              <a:chExt cx="1913890" cy="1913890"/>
            </a:xfrm>
          </p:grpSpPr>
          <p:sp>
            <p:nvSpPr>
              <p:cNvPr id="107" name="Freeform 10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 name="Group 108"/>
            <p:cNvGrpSpPr/>
            <p:nvPr/>
          </p:nvGrpSpPr>
          <p:grpSpPr>
            <a:xfrm>
              <a:off x="545144" y="2117434"/>
              <a:ext cx="82785" cy="82785"/>
              <a:chOff x="0" y="0"/>
              <a:chExt cx="1913890" cy="1913890"/>
            </a:xfrm>
          </p:grpSpPr>
          <p:sp>
            <p:nvSpPr>
              <p:cNvPr id="109" name="Freeform 10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 name="Group 110"/>
            <p:cNvGrpSpPr/>
            <p:nvPr/>
          </p:nvGrpSpPr>
          <p:grpSpPr>
            <a:xfrm>
              <a:off x="7039293" y="499354"/>
              <a:ext cx="82785" cy="82785"/>
              <a:chOff x="0" y="0"/>
              <a:chExt cx="1913890" cy="1913890"/>
            </a:xfrm>
          </p:grpSpPr>
          <p:sp>
            <p:nvSpPr>
              <p:cNvPr id="111" name="Freeform 1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 name="Group 112"/>
            <p:cNvGrpSpPr/>
            <p:nvPr/>
          </p:nvGrpSpPr>
          <p:grpSpPr>
            <a:xfrm>
              <a:off x="7039293" y="3687054"/>
              <a:ext cx="82785" cy="82785"/>
              <a:chOff x="0" y="0"/>
              <a:chExt cx="1913890" cy="1913890"/>
            </a:xfrm>
          </p:grpSpPr>
          <p:sp>
            <p:nvSpPr>
              <p:cNvPr id="113" name="Freeform 1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 name="Group 114"/>
            <p:cNvGrpSpPr/>
            <p:nvPr/>
          </p:nvGrpSpPr>
          <p:grpSpPr>
            <a:xfrm>
              <a:off x="7039293" y="2117434"/>
              <a:ext cx="82785" cy="82785"/>
              <a:chOff x="0" y="0"/>
              <a:chExt cx="1913890" cy="1913890"/>
            </a:xfrm>
          </p:grpSpPr>
          <p:sp>
            <p:nvSpPr>
              <p:cNvPr id="115" name="Freeform 1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6" name="Group 116"/>
            <p:cNvGrpSpPr/>
            <p:nvPr/>
          </p:nvGrpSpPr>
          <p:grpSpPr>
            <a:xfrm>
              <a:off x="3793009" y="499354"/>
              <a:ext cx="82785" cy="82785"/>
              <a:chOff x="0" y="0"/>
              <a:chExt cx="1913890" cy="1913890"/>
            </a:xfrm>
          </p:grpSpPr>
          <p:sp>
            <p:nvSpPr>
              <p:cNvPr id="117" name="Freeform 1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8" name="Group 118"/>
            <p:cNvGrpSpPr/>
            <p:nvPr/>
          </p:nvGrpSpPr>
          <p:grpSpPr>
            <a:xfrm>
              <a:off x="3793009" y="3687054"/>
              <a:ext cx="82785" cy="82785"/>
              <a:chOff x="0" y="0"/>
              <a:chExt cx="1913890" cy="1913890"/>
            </a:xfrm>
          </p:grpSpPr>
          <p:sp>
            <p:nvSpPr>
              <p:cNvPr id="119" name="Freeform 1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0" name="Group 120"/>
            <p:cNvGrpSpPr/>
            <p:nvPr/>
          </p:nvGrpSpPr>
          <p:grpSpPr>
            <a:xfrm>
              <a:off x="3793009" y="2117434"/>
              <a:ext cx="82785" cy="82785"/>
              <a:chOff x="0" y="0"/>
              <a:chExt cx="1913890" cy="1913890"/>
            </a:xfrm>
          </p:grpSpPr>
          <p:sp>
            <p:nvSpPr>
              <p:cNvPr id="121" name="Freeform 1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2" name="Group 122"/>
            <p:cNvGrpSpPr/>
            <p:nvPr/>
          </p:nvGrpSpPr>
          <p:grpSpPr>
            <a:xfrm>
              <a:off x="1083805" y="1036509"/>
              <a:ext cx="82785" cy="82785"/>
              <a:chOff x="0" y="0"/>
              <a:chExt cx="1913890" cy="1913890"/>
            </a:xfrm>
          </p:grpSpPr>
          <p:sp>
            <p:nvSpPr>
              <p:cNvPr id="123" name="Freeform 1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4" name="Group 124"/>
            <p:cNvGrpSpPr/>
            <p:nvPr/>
          </p:nvGrpSpPr>
          <p:grpSpPr>
            <a:xfrm>
              <a:off x="1083805" y="4224209"/>
              <a:ext cx="82785" cy="82785"/>
              <a:chOff x="0" y="0"/>
              <a:chExt cx="1913890" cy="1913890"/>
            </a:xfrm>
          </p:grpSpPr>
          <p:sp>
            <p:nvSpPr>
              <p:cNvPr id="125" name="Freeform 1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6" name="Group 126"/>
            <p:cNvGrpSpPr/>
            <p:nvPr/>
          </p:nvGrpSpPr>
          <p:grpSpPr>
            <a:xfrm>
              <a:off x="1083805" y="2654589"/>
              <a:ext cx="82785" cy="82785"/>
              <a:chOff x="0" y="0"/>
              <a:chExt cx="1913890" cy="1913890"/>
            </a:xfrm>
          </p:grpSpPr>
          <p:sp>
            <p:nvSpPr>
              <p:cNvPr id="127" name="Freeform 1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8" name="Group 128"/>
            <p:cNvGrpSpPr/>
            <p:nvPr/>
          </p:nvGrpSpPr>
          <p:grpSpPr>
            <a:xfrm>
              <a:off x="7577954" y="1036509"/>
              <a:ext cx="82785" cy="82785"/>
              <a:chOff x="0" y="0"/>
              <a:chExt cx="1913890" cy="1913890"/>
            </a:xfrm>
          </p:grpSpPr>
          <p:sp>
            <p:nvSpPr>
              <p:cNvPr id="129" name="Freeform 1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0" name="Group 130"/>
            <p:cNvGrpSpPr/>
            <p:nvPr/>
          </p:nvGrpSpPr>
          <p:grpSpPr>
            <a:xfrm>
              <a:off x="7577954" y="4224209"/>
              <a:ext cx="82785" cy="82785"/>
              <a:chOff x="0" y="0"/>
              <a:chExt cx="1913890" cy="1913890"/>
            </a:xfrm>
          </p:grpSpPr>
          <p:sp>
            <p:nvSpPr>
              <p:cNvPr id="131" name="Freeform 1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2" name="Group 132"/>
            <p:cNvGrpSpPr/>
            <p:nvPr/>
          </p:nvGrpSpPr>
          <p:grpSpPr>
            <a:xfrm>
              <a:off x="7577954" y="2654589"/>
              <a:ext cx="82785" cy="82785"/>
              <a:chOff x="0" y="0"/>
              <a:chExt cx="1913890" cy="1913890"/>
            </a:xfrm>
          </p:grpSpPr>
          <p:sp>
            <p:nvSpPr>
              <p:cNvPr id="133" name="Freeform 1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4" name="Group 134"/>
            <p:cNvGrpSpPr/>
            <p:nvPr/>
          </p:nvGrpSpPr>
          <p:grpSpPr>
            <a:xfrm>
              <a:off x="4331670" y="1036509"/>
              <a:ext cx="82785" cy="82785"/>
              <a:chOff x="0" y="0"/>
              <a:chExt cx="1913890" cy="1913890"/>
            </a:xfrm>
          </p:grpSpPr>
          <p:sp>
            <p:nvSpPr>
              <p:cNvPr id="135" name="Freeform 13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6" name="Group 136"/>
            <p:cNvGrpSpPr/>
            <p:nvPr/>
          </p:nvGrpSpPr>
          <p:grpSpPr>
            <a:xfrm>
              <a:off x="4331670" y="4224209"/>
              <a:ext cx="82785" cy="82785"/>
              <a:chOff x="0" y="0"/>
              <a:chExt cx="1913890" cy="1913890"/>
            </a:xfrm>
          </p:grpSpPr>
          <p:sp>
            <p:nvSpPr>
              <p:cNvPr id="137" name="Freeform 13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8" name="Group 138"/>
            <p:cNvGrpSpPr/>
            <p:nvPr/>
          </p:nvGrpSpPr>
          <p:grpSpPr>
            <a:xfrm>
              <a:off x="4331670" y="2654589"/>
              <a:ext cx="82785" cy="82785"/>
              <a:chOff x="0" y="0"/>
              <a:chExt cx="1913890" cy="1913890"/>
            </a:xfrm>
          </p:grpSpPr>
          <p:sp>
            <p:nvSpPr>
              <p:cNvPr id="139" name="Freeform 1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0" name="Group 140"/>
            <p:cNvGrpSpPr/>
            <p:nvPr/>
          </p:nvGrpSpPr>
          <p:grpSpPr>
            <a:xfrm>
              <a:off x="1623665" y="1574705"/>
              <a:ext cx="82785" cy="82785"/>
              <a:chOff x="0" y="0"/>
              <a:chExt cx="1913890" cy="1913890"/>
            </a:xfrm>
          </p:grpSpPr>
          <p:sp>
            <p:nvSpPr>
              <p:cNvPr id="141" name="Freeform 14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2" name="Group 142"/>
            <p:cNvGrpSpPr/>
            <p:nvPr/>
          </p:nvGrpSpPr>
          <p:grpSpPr>
            <a:xfrm>
              <a:off x="1623665" y="4762405"/>
              <a:ext cx="82785" cy="82785"/>
              <a:chOff x="0" y="0"/>
              <a:chExt cx="1913890" cy="1913890"/>
            </a:xfrm>
          </p:grpSpPr>
          <p:sp>
            <p:nvSpPr>
              <p:cNvPr id="143" name="Freeform 1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4" name="Group 144"/>
            <p:cNvGrpSpPr/>
            <p:nvPr/>
          </p:nvGrpSpPr>
          <p:grpSpPr>
            <a:xfrm>
              <a:off x="1623665" y="3192785"/>
              <a:ext cx="82785" cy="82785"/>
              <a:chOff x="0" y="0"/>
              <a:chExt cx="1913890" cy="1913890"/>
            </a:xfrm>
          </p:grpSpPr>
          <p:sp>
            <p:nvSpPr>
              <p:cNvPr id="145" name="Freeform 1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6" name="Group 146"/>
            <p:cNvGrpSpPr/>
            <p:nvPr/>
          </p:nvGrpSpPr>
          <p:grpSpPr>
            <a:xfrm>
              <a:off x="1623665" y="0"/>
              <a:ext cx="82785" cy="82785"/>
              <a:chOff x="0" y="0"/>
              <a:chExt cx="1913890" cy="1913890"/>
            </a:xfrm>
          </p:grpSpPr>
          <p:sp>
            <p:nvSpPr>
              <p:cNvPr id="147" name="Freeform 1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8" name="Group 148"/>
            <p:cNvGrpSpPr/>
            <p:nvPr/>
          </p:nvGrpSpPr>
          <p:grpSpPr>
            <a:xfrm>
              <a:off x="4871530" y="1574705"/>
              <a:ext cx="82785" cy="82785"/>
              <a:chOff x="0" y="0"/>
              <a:chExt cx="1913890" cy="1913890"/>
            </a:xfrm>
          </p:grpSpPr>
          <p:sp>
            <p:nvSpPr>
              <p:cNvPr id="149" name="Freeform 1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0" name="Group 150"/>
            <p:cNvGrpSpPr/>
            <p:nvPr/>
          </p:nvGrpSpPr>
          <p:grpSpPr>
            <a:xfrm>
              <a:off x="4871530" y="4762405"/>
              <a:ext cx="82785" cy="82785"/>
              <a:chOff x="0" y="0"/>
              <a:chExt cx="1913890" cy="1913890"/>
            </a:xfrm>
          </p:grpSpPr>
          <p:sp>
            <p:nvSpPr>
              <p:cNvPr id="151" name="Freeform 15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2" name="Group 152"/>
            <p:cNvGrpSpPr/>
            <p:nvPr/>
          </p:nvGrpSpPr>
          <p:grpSpPr>
            <a:xfrm>
              <a:off x="4871530" y="3192785"/>
              <a:ext cx="82785" cy="82785"/>
              <a:chOff x="0" y="0"/>
              <a:chExt cx="1913890" cy="1913890"/>
            </a:xfrm>
          </p:grpSpPr>
          <p:sp>
            <p:nvSpPr>
              <p:cNvPr id="153" name="Freeform 15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4" name="Group 154"/>
            <p:cNvGrpSpPr/>
            <p:nvPr/>
          </p:nvGrpSpPr>
          <p:grpSpPr>
            <a:xfrm>
              <a:off x="4871530" y="0"/>
              <a:ext cx="82785" cy="82785"/>
              <a:chOff x="0" y="0"/>
              <a:chExt cx="1913890" cy="1913890"/>
            </a:xfrm>
          </p:grpSpPr>
          <p:sp>
            <p:nvSpPr>
              <p:cNvPr id="155" name="Freeform 15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6" name="Group 156"/>
            <p:cNvGrpSpPr/>
            <p:nvPr/>
          </p:nvGrpSpPr>
          <p:grpSpPr>
            <a:xfrm>
              <a:off x="6405" y="1574705"/>
              <a:ext cx="82785" cy="82785"/>
              <a:chOff x="0" y="0"/>
              <a:chExt cx="1913890" cy="1913890"/>
            </a:xfrm>
          </p:grpSpPr>
          <p:sp>
            <p:nvSpPr>
              <p:cNvPr id="157" name="Freeform 15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8" name="Group 158"/>
            <p:cNvGrpSpPr/>
            <p:nvPr/>
          </p:nvGrpSpPr>
          <p:grpSpPr>
            <a:xfrm>
              <a:off x="6405" y="4762405"/>
              <a:ext cx="82785" cy="82785"/>
              <a:chOff x="0" y="0"/>
              <a:chExt cx="1913890" cy="1913890"/>
            </a:xfrm>
          </p:grpSpPr>
          <p:sp>
            <p:nvSpPr>
              <p:cNvPr id="159" name="Freeform 15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0" name="Group 160"/>
            <p:cNvGrpSpPr/>
            <p:nvPr/>
          </p:nvGrpSpPr>
          <p:grpSpPr>
            <a:xfrm>
              <a:off x="6405" y="3192785"/>
              <a:ext cx="82785" cy="82785"/>
              <a:chOff x="0" y="0"/>
              <a:chExt cx="1913890" cy="1913890"/>
            </a:xfrm>
          </p:grpSpPr>
          <p:sp>
            <p:nvSpPr>
              <p:cNvPr id="161" name="Freeform 16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2" name="Group 162"/>
            <p:cNvGrpSpPr/>
            <p:nvPr/>
          </p:nvGrpSpPr>
          <p:grpSpPr>
            <a:xfrm>
              <a:off x="6405" y="0"/>
              <a:ext cx="82785" cy="82785"/>
              <a:chOff x="0" y="0"/>
              <a:chExt cx="1913890" cy="1913890"/>
            </a:xfrm>
          </p:grpSpPr>
          <p:sp>
            <p:nvSpPr>
              <p:cNvPr id="163" name="Freeform 16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4" name="Group 164"/>
            <p:cNvGrpSpPr/>
            <p:nvPr/>
          </p:nvGrpSpPr>
          <p:grpSpPr>
            <a:xfrm>
              <a:off x="6500554" y="1574705"/>
              <a:ext cx="82785" cy="82785"/>
              <a:chOff x="0" y="0"/>
              <a:chExt cx="1913890" cy="1913890"/>
            </a:xfrm>
          </p:grpSpPr>
          <p:sp>
            <p:nvSpPr>
              <p:cNvPr id="165" name="Freeform 16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6" name="Group 166"/>
            <p:cNvGrpSpPr/>
            <p:nvPr/>
          </p:nvGrpSpPr>
          <p:grpSpPr>
            <a:xfrm>
              <a:off x="6500554" y="4762405"/>
              <a:ext cx="82785" cy="82785"/>
              <a:chOff x="0" y="0"/>
              <a:chExt cx="1913890" cy="1913890"/>
            </a:xfrm>
          </p:grpSpPr>
          <p:sp>
            <p:nvSpPr>
              <p:cNvPr id="167" name="Freeform 16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8" name="Group 168"/>
            <p:cNvGrpSpPr/>
            <p:nvPr/>
          </p:nvGrpSpPr>
          <p:grpSpPr>
            <a:xfrm>
              <a:off x="6500554" y="3192785"/>
              <a:ext cx="82785" cy="82785"/>
              <a:chOff x="0" y="0"/>
              <a:chExt cx="1913890" cy="1913890"/>
            </a:xfrm>
          </p:grpSpPr>
          <p:sp>
            <p:nvSpPr>
              <p:cNvPr id="169" name="Freeform 16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0" name="Group 170"/>
            <p:cNvGrpSpPr/>
            <p:nvPr/>
          </p:nvGrpSpPr>
          <p:grpSpPr>
            <a:xfrm>
              <a:off x="6500554" y="0"/>
              <a:ext cx="82785" cy="82785"/>
              <a:chOff x="0" y="0"/>
              <a:chExt cx="1913890" cy="1913890"/>
            </a:xfrm>
          </p:grpSpPr>
          <p:sp>
            <p:nvSpPr>
              <p:cNvPr id="171" name="Freeform 17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2" name="Group 172"/>
            <p:cNvGrpSpPr/>
            <p:nvPr/>
          </p:nvGrpSpPr>
          <p:grpSpPr>
            <a:xfrm>
              <a:off x="3254270" y="1574705"/>
              <a:ext cx="82785" cy="82785"/>
              <a:chOff x="0" y="0"/>
              <a:chExt cx="1913890" cy="1913890"/>
            </a:xfrm>
          </p:grpSpPr>
          <p:sp>
            <p:nvSpPr>
              <p:cNvPr id="173" name="Freeform 17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4" name="Group 174"/>
            <p:cNvGrpSpPr/>
            <p:nvPr/>
          </p:nvGrpSpPr>
          <p:grpSpPr>
            <a:xfrm>
              <a:off x="3254270" y="4762405"/>
              <a:ext cx="82785" cy="82785"/>
              <a:chOff x="0" y="0"/>
              <a:chExt cx="1913890" cy="1913890"/>
            </a:xfrm>
          </p:grpSpPr>
          <p:sp>
            <p:nvSpPr>
              <p:cNvPr id="175" name="Freeform 17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6" name="Group 176"/>
            <p:cNvGrpSpPr/>
            <p:nvPr/>
          </p:nvGrpSpPr>
          <p:grpSpPr>
            <a:xfrm>
              <a:off x="3254270" y="3192785"/>
              <a:ext cx="82785" cy="82785"/>
              <a:chOff x="0" y="0"/>
              <a:chExt cx="1913890" cy="1913890"/>
            </a:xfrm>
          </p:grpSpPr>
          <p:sp>
            <p:nvSpPr>
              <p:cNvPr id="177" name="Freeform 17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8" name="Group 178"/>
            <p:cNvGrpSpPr/>
            <p:nvPr/>
          </p:nvGrpSpPr>
          <p:grpSpPr>
            <a:xfrm>
              <a:off x="3254270" y="0"/>
              <a:ext cx="82785" cy="82785"/>
              <a:chOff x="0" y="0"/>
              <a:chExt cx="1913890" cy="1913890"/>
            </a:xfrm>
          </p:grpSpPr>
          <p:sp>
            <p:nvSpPr>
              <p:cNvPr id="179" name="Freeform 17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0" name="Group 180"/>
            <p:cNvGrpSpPr/>
            <p:nvPr/>
          </p:nvGrpSpPr>
          <p:grpSpPr>
            <a:xfrm>
              <a:off x="2172630" y="499354"/>
              <a:ext cx="82785" cy="82785"/>
              <a:chOff x="0" y="0"/>
              <a:chExt cx="1913890" cy="1913890"/>
            </a:xfrm>
          </p:grpSpPr>
          <p:sp>
            <p:nvSpPr>
              <p:cNvPr id="181" name="Freeform 18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2" name="Group 182"/>
            <p:cNvGrpSpPr/>
            <p:nvPr/>
          </p:nvGrpSpPr>
          <p:grpSpPr>
            <a:xfrm>
              <a:off x="2172630" y="3687054"/>
              <a:ext cx="82785" cy="82785"/>
              <a:chOff x="0" y="0"/>
              <a:chExt cx="1913890" cy="1913890"/>
            </a:xfrm>
          </p:grpSpPr>
          <p:sp>
            <p:nvSpPr>
              <p:cNvPr id="183" name="Freeform 18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4" name="Group 184"/>
            <p:cNvGrpSpPr/>
            <p:nvPr/>
          </p:nvGrpSpPr>
          <p:grpSpPr>
            <a:xfrm>
              <a:off x="2172630" y="2117434"/>
              <a:ext cx="82785" cy="82785"/>
              <a:chOff x="0" y="0"/>
              <a:chExt cx="1913890" cy="1913890"/>
            </a:xfrm>
          </p:grpSpPr>
          <p:sp>
            <p:nvSpPr>
              <p:cNvPr id="185" name="Freeform 18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6" name="Group 186"/>
            <p:cNvGrpSpPr/>
            <p:nvPr/>
          </p:nvGrpSpPr>
          <p:grpSpPr>
            <a:xfrm>
              <a:off x="5420495" y="499354"/>
              <a:ext cx="82785" cy="82785"/>
              <a:chOff x="0" y="0"/>
              <a:chExt cx="1913890" cy="1913890"/>
            </a:xfrm>
          </p:grpSpPr>
          <p:sp>
            <p:nvSpPr>
              <p:cNvPr id="187" name="Freeform 18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8" name="Group 188"/>
            <p:cNvGrpSpPr/>
            <p:nvPr/>
          </p:nvGrpSpPr>
          <p:grpSpPr>
            <a:xfrm>
              <a:off x="5420495" y="3687054"/>
              <a:ext cx="82785" cy="82785"/>
              <a:chOff x="0" y="0"/>
              <a:chExt cx="1913890" cy="1913890"/>
            </a:xfrm>
          </p:grpSpPr>
          <p:sp>
            <p:nvSpPr>
              <p:cNvPr id="189" name="Freeform 18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0" name="Group 190"/>
            <p:cNvGrpSpPr/>
            <p:nvPr/>
          </p:nvGrpSpPr>
          <p:grpSpPr>
            <a:xfrm>
              <a:off x="5420495" y="2117434"/>
              <a:ext cx="82785" cy="82785"/>
              <a:chOff x="0" y="0"/>
              <a:chExt cx="1913890" cy="1913890"/>
            </a:xfrm>
          </p:grpSpPr>
          <p:sp>
            <p:nvSpPr>
              <p:cNvPr id="191" name="Freeform 19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2" name="Group 192"/>
            <p:cNvGrpSpPr/>
            <p:nvPr/>
          </p:nvGrpSpPr>
          <p:grpSpPr>
            <a:xfrm>
              <a:off x="2711291" y="1036509"/>
              <a:ext cx="82785" cy="82785"/>
              <a:chOff x="0" y="0"/>
              <a:chExt cx="1913890" cy="1913890"/>
            </a:xfrm>
          </p:grpSpPr>
          <p:sp>
            <p:nvSpPr>
              <p:cNvPr id="193" name="Freeform 19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4" name="Group 194"/>
            <p:cNvGrpSpPr/>
            <p:nvPr/>
          </p:nvGrpSpPr>
          <p:grpSpPr>
            <a:xfrm>
              <a:off x="2711291" y="4224209"/>
              <a:ext cx="82785" cy="82785"/>
              <a:chOff x="0" y="0"/>
              <a:chExt cx="1913890" cy="1913890"/>
            </a:xfrm>
          </p:grpSpPr>
          <p:sp>
            <p:nvSpPr>
              <p:cNvPr id="195" name="Freeform 19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6" name="Group 196"/>
            <p:cNvGrpSpPr/>
            <p:nvPr/>
          </p:nvGrpSpPr>
          <p:grpSpPr>
            <a:xfrm>
              <a:off x="2711291" y="2654589"/>
              <a:ext cx="82785" cy="82785"/>
              <a:chOff x="0" y="0"/>
              <a:chExt cx="1913890" cy="1913890"/>
            </a:xfrm>
          </p:grpSpPr>
          <p:sp>
            <p:nvSpPr>
              <p:cNvPr id="197" name="Freeform 19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8" name="Group 198"/>
            <p:cNvGrpSpPr/>
            <p:nvPr/>
          </p:nvGrpSpPr>
          <p:grpSpPr>
            <a:xfrm>
              <a:off x="5959156" y="1036509"/>
              <a:ext cx="82785" cy="82785"/>
              <a:chOff x="0" y="0"/>
              <a:chExt cx="1913890" cy="1913890"/>
            </a:xfrm>
          </p:grpSpPr>
          <p:sp>
            <p:nvSpPr>
              <p:cNvPr id="199" name="Freeform 19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0" name="Group 200"/>
            <p:cNvGrpSpPr/>
            <p:nvPr/>
          </p:nvGrpSpPr>
          <p:grpSpPr>
            <a:xfrm>
              <a:off x="5959156" y="4224209"/>
              <a:ext cx="82785" cy="82785"/>
              <a:chOff x="0" y="0"/>
              <a:chExt cx="1913890" cy="1913890"/>
            </a:xfrm>
          </p:grpSpPr>
          <p:sp>
            <p:nvSpPr>
              <p:cNvPr id="201" name="Freeform 20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2" name="Group 202"/>
            <p:cNvGrpSpPr/>
            <p:nvPr/>
          </p:nvGrpSpPr>
          <p:grpSpPr>
            <a:xfrm>
              <a:off x="5959156" y="2654589"/>
              <a:ext cx="82785" cy="82785"/>
              <a:chOff x="0" y="0"/>
              <a:chExt cx="1913890" cy="1913890"/>
            </a:xfrm>
          </p:grpSpPr>
          <p:sp>
            <p:nvSpPr>
              <p:cNvPr id="203" name="Freeform 20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4" name="Group 204"/>
            <p:cNvGrpSpPr>
              <a:grpSpLocks noChangeAspect="1"/>
            </p:cNvGrpSpPr>
            <p:nvPr/>
          </p:nvGrpSpPr>
          <p:grpSpPr>
            <a:xfrm>
              <a:off x="1083883" y="499354"/>
              <a:ext cx="95594" cy="82785"/>
              <a:chOff x="0" y="0"/>
              <a:chExt cx="6350000" cy="5499100"/>
            </a:xfrm>
          </p:grpSpPr>
          <p:sp>
            <p:nvSpPr>
              <p:cNvPr id="205" name="Freeform 20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6" name="Group 206"/>
            <p:cNvGrpSpPr>
              <a:grpSpLocks noChangeAspect="1"/>
            </p:cNvGrpSpPr>
            <p:nvPr/>
          </p:nvGrpSpPr>
          <p:grpSpPr>
            <a:xfrm>
              <a:off x="1083883" y="3687054"/>
              <a:ext cx="95594" cy="82785"/>
              <a:chOff x="0" y="0"/>
              <a:chExt cx="6350000" cy="5499100"/>
            </a:xfrm>
          </p:grpSpPr>
          <p:sp>
            <p:nvSpPr>
              <p:cNvPr id="207" name="Freeform 20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8" name="Group 208"/>
            <p:cNvGrpSpPr>
              <a:grpSpLocks noChangeAspect="1"/>
            </p:cNvGrpSpPr>
            <p:nvPr/>
          </p:nvGrpSpPr>
          <p:grpSpPr>
            <a:xfrm>
              <a:off x="1083883" y="2117434"/>
              <a:ext cx="95594" cy="82785"/>
              <a:chOff x="0" y="0"/>
              <a:chExt cx="6350000" cy="5499100"/>
            </a:xfrm>
          </p:grpSpPr>
          <p:sp>
            <p:nvSpPr>
              <p:cNvPr id="209" name="Freeform 20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0" name="Group 210"/>
            <p:cNvGrpSpPr>
              <a:grpSpLocks noChangeAspect="1"/>
            </p:cNvGrpSpPr>
            <p:nvPr/>
          </p:nvGrpSpPr>
          <p:grpSpPr>
            <a:xfrm>
              <a:off x="7578032" y="499354"/>
              <a:ext cx="95594" cy="82785"/>
              <a:chOff x="0" y="0"/>
              <a:chExt cx="6350000" cy="5499100"/>
            </a:xfrm>
          </p:grpSpPr>
          <p:sp>
            <p:nvSpPr>
              <p:cNvPr id="211" name="Freeform 21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2" name="Group 212"/>
            <p:cNvGrpSpPr>
              <a:grpSpLocks noChangeAspect="1"/>
            </p:cNvGrpSpPr>
            <p:nvPr/>
          </p:nvGrpSpPr>
          <p:grpSpPr>
            <a:xfrm>
              <a:off x="7578032" y="3687054"/>
              <a:ext cx="95594" cy="82785"/>
              <a:chOff x="0" y="0"/>
              <a:chExt cx="6350000" cy="5499100"/>
            </a:xfrm>
          </p:grpSpPr>
          <p:sp>
            <p:nvSpPr>
              <p:cNvPr id="213" name="Freeform 21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4" name="Group 214"/>
            <p:cNvGrpSpPr>
              <a:grpSpLocks noChangeAspect="1"/>
            </p:cNvGrpSpPr>
            <p:nvPr/>
          </p:nvGrpSpPr>
          <p:grpSpPr>
            <a:xfrm>
              <a:off x="7578032" y="2117434"/>
              <a:ext cx="95594" cy="82785"/>
              <a:chOff x="0" y="0"/>
              <a:chExt cx="6350000" cy="5499100"/>
            </a:xfrm>
          </p:grpSpPr>
          <p:sp>
            <p:nvSpPr>
              <p:cNvPr id="215" name="Freeform 21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6" name="Group 216"/>
            <p:cNvGrpSpPr>
              <a:grpSpLocks noChangeAspect="1"/>
            </p:cNvGrpSpPr>
            <p:nvPr/>
          </p:nvGrpSpPr>
          <p:grpSpPr>
            <a:xfrm>
              <a:off x="4331748" y="499354"/>
              <a:ext cx="95594" cy="82785"/>
              <a:chOff x="0" y="0"/>
              <a:chExt cx="6350000" cy="5499100"/>
            </a:xfrm>
          </p:grpSpPr>
          <p:sp>
            <p:nvSpPr>
              <p:cNvPr id="217" name="Freeform 21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8" name="Group 218"/>
            <p:cNvGrpSpPr>
              <a:grpSpLocks noChangeAspect="1"/>
            </p:cNvGrpSpPr>
            <p:nvPr/>
          </p:nvGrpSpPr>
          <p:grpSpPr>
            <a:xfrm>
              <a:off x="4331748" y="3687054"/>
              <a:ext cx="95594" cy="82785"/>
              <a:chOff x="0" y="0"/>
              <a:chExt cx="6350000" cy="5499100"/>
            </a:xfrm>
          </p:grpSpPr>
          <p:sp>
            <p:nvSpPr>
              <p:cNvPr id="219" name="Freeform 21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0" name="Group 220"/>
            <p:cNvGrpSpPr>
              <a:grpSpLocks noChangeAspect="1"/>
            </p:cNvGrpSpPr>
            <p:nvPr/>
          </p:nvGrpSpPr>
          <p:grpSpPr>
            <a:xfrm>
              <a:off x="4331748" y="2117434"/>
              <a:ext cx="95594" cy="82785"/>
              <a:chOff x="0" y="0"/>
              <a:chExt cx="6350000" cy="5499100"/>
            </a:xfrm>
          </p:grpSpPr>
          <p:sp>
            <p:nvSpPr>
              <p:cNvPr id="221" name="Freeform 22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2" name="Group 222"/>
            <p:cNvGrpSpPr>
              <a:grpSpLocks noChangeAspect="1"/>
            </p:cNvGrpSpPr>
            <p:nvPr/>
          </p:nvGrpSpPr>
          <p:grpSpPr>
            <a:xfrm>
              <a:off x="1622544" y="1036509"/>
              <a:ext cx="95594" cy="82785"/>
              <a:chOff x="0" y="0"/>
              <a:chExt cx="6350000" cy="5499100"/>
            </a:xfrm>
          </p:grpSpPr>
          <p:sp>
            <p:nvSpPr>
              <p:cNvPr id="223" name="Freeform 22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4" name="Group 224"/>
            <p:cNvGrpSpPr>
              <a:grpSpLocks noChangeAspect="1"/>
            </p:cNvGrpSpPr>
            <p:nvPr/>
          </p:nvGrpSpPr>
          <p:grpSpPr>
            <a:xfrm>
              <a:off x="1622544" y="4224209"/>
              <a:ext cx="95594" cy="82785"/>
              <a:chOff x="0" y="0"/>
              <a:chExt cx="6350000" cy="5499100"/>
            </a:xfrm>
          </p:grpSpPr>
          <p:sp>
            <p:nvSpPr>
              <p:cNvPr id="225" name="Freeform 22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6" name="Group 226"/>
            <p:cNvGrpSpPr>
              <a:grpSpLocks noChangeAspect="1"/>
            </p:cNvGrpSpPr>
            <p:nvPr/>
          </p:nvGrpSpPr>
          <p:grpSpPr>
            <a:xfrm>
              <a:off x="1622544" y="2654589"/>
              <a:ext cx="95594" cy="82785"/>
              <a:chOff x="0" y="0"/>
              <a:chExt cx="6350000" cy="5499100"/>
            </a:xfrm>
          </p:grpSpPr>
          <p:sp>
            <p:nvSpPr>
              <p:cNvPr id="227" name="Freeform 22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8" name="Group 228"/>
            <p:cNvGrpSpPr>
              <a:grpSpLocks noChangeAspect="1"/>
            </p:cNvGrpSpPr>
            <p:nvPr/>
          </p:nvGrpSpPr>
          <p:grpSpPr>
            <a:xfrm>
              <a:off x="4870409" y="1036509"/>
              <a:ext cx="95594" cy="82785"/>
              <a:chOff x="0" y="0"/>
              <a:chExt cx="6350000" cy="5499100"/>
            </a:xfrm>
          </p:grpSpPr>
          <p:sp>
            <p:nvSpPr>
              <p:cNvPr id="229" name="Freeform 22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0" name="Group 230"/>
            <p:cNvGrpSpPr>
              <a:grpSpLocks noChangeAspect="1"/>
            </p:cNvGrpSpPr>
            <p:nvPr/>
          </p:nvGrpSpPr>
          <p:grpSpPr>
            <a:xfrm>
              <a:off x="4870409" y="4224209"/>
              <a:ext cx="95594" cy="82785"/>
              <a:chOff x="0" y="0"/>
              <a:chExt cx="6350000" cy="5499100"/>
            </a:xfrm>
          </p:grpSpPr>
          <p:sp>
            <p:nvSpPr>
              <p:cNvPr id="231" name="Freeform 23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2" name="Group 232"/>
            <p:cNvGrpSpPr>
              <a:grpSpLocks noChangeAspect="1"/>
            </p:cNvGrpSpPr>
            <p:nvPr/>
          </p:nvGrpSpPr>
          <p:grpSpPr>
            <a:xfrm>
              <a:off x="4870409" y="2654589"/>
              <a:ext cx="95594" cy="82785"/>
              <a:chOff x="0" y="0"/>
              <a:chExt cx="6350000" cy="5499100"/>
            </a:xfrm>
          </p:grpSpPr>
          <p:sp>
            <p:nvSpPr>
              <p:cNvPr id="233" name="Freeform 23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4" name="Group 234"/>
            <p:cNvGrpSpPr>
              <a:grpSpLocks noChangeAspect="1"/>
            </p:cNvGrpSpPr>
            <p:nvPr/>
          </p:nvGrpSpPr>
          <p:grpSpPr>
            <a:xfrm>
              <a:off x="2162405" y="1574705"/>
              <a:ext cx="95594" cy="82785"/>
              <a:chOff x="0" y="0"/>
              <a:chExt cx="6350000" cy="5499100"/>
            </a:xfrm>
          </p:grpSpPr>
          <p:sp>
            <p:nvSpPr>
              <p:cNvPr id="235" name="Freeform 23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6" name="Group 236"/>
            <p:cNvGrpSpPr>
              <a:grpSpLocks noChangeAspect="1"/>
            </p:cNvGrpSpPr>
            <p:nvPr/>
          </p:nvGrpSpPr>
          <p:grpSpPr>
            <a:xfrm>
              <a:off x="2162405" y="4762405"/>
              <a:ext cx="95594" cy="82785"/>
              <a:chOff x="0" y="0"/>
              <a:chExt cx="6350000" cy="5499100"/>
            </a:xfrm>
          </p:grpSpPr>
          <p:sp>
            <p:nvSpPr>
              <p:cNvPr id="237" name="Freeform 23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8" name="Group 238"/>
            <p:cNvGrpSpPr>
              <a:grpSpLocks noChangeAspect="1"/>
            </p:cNvGrpSpPr>
            <p:nvPr/>
          </p:nvGrpSpPr>
          <p:grpSpPr>
            <a:xfrm>
              <a:off x="2162405" y="3192785"/>
              <a:ext cx="95594" cy="82785"/>
              <a:chOff x="0" y="0"/>
              <a:chExt cx="6350000" cy="5499100"/>
            </a:xfrm>
          </p:grpSpPr>
          <p:sp>
            <p:nvSpPr>
              <p:cNvPr id="239" name="Freeform 23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0" name="Group 240"/>
            <p:cNvGrpSpPr>
              <a:grpSpLocks noChangeAspect="1"/>
            </p:cNvGrpSpPr>
            <p:nvPr/>
          </p:nvGrpSpPr>
          <p:grpSpPr>
            <a:xfrm>
              <a:off x="2162405" y="0"/>
              <a:ext cx="95594" cy="82785"/>
              <a:chOff x="0" y="0"/>
              <a:chExt cx="6350000" cy="5499100"/>
            </a:xfrm>
          </p:grpSpPr>
          <p:sp>
            <p:nvSpPr>
              <p:cNvPr id="241" name="Freeform 24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2" name="Group 242"/>
            <p:cNvGrpSpPr>
              <a:grpSpLocks noChangeAspect="1"/>
            </p:cNvGrpSpPr>
            <p:nvPr/>
          </p:nvGrpSpPr>
          <p:grpSpPr>
            <a:xfrm>
              <a:off x="5410269" y="1574705"/>
              <a:ext cx="95594" cy="82785"/>
              <a:chOff x="0" y="0"/>
              <a:chExt cx="6350000" cy="5499100"/>
            </a:xfrm>
          </p:grpSpPr>
          <p:sp>
            <p:nvSpPr>
              <p:cNvPr id="243" name="Freeform 24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4" name="Group 244"/>
            <p:cNvGrpSpPr>
              <a:grpSpLocks noChangeAspect="1"/>
            </p:cNvGrpSpPr>
            <p:nvPr/>
          </p:nvGrpSpPr>
          <p:grpSpPr>
            <a:xfrm>
              <a:off x="5410269" y="4762405"/>
              <a:ext cx="95594" cy="82785"/>
              <a:chOff x="0" y="0"/>
              <a:chExt cx="6350000" cy="5499100"/>
            </a:xfrm>
          </p:grpSpPr>
          <p:sp>
            <p:nvSpPr>
              <p:cNvPr id="245" name="Freeform 24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6" name="Group 246"/>
            <p:cNvGrpSpPr>
              <a:grpSpLocks noChangeAspect="1"/>
            </p:cNvGrpSpPr>
            <p:nvPr/>
          </p:nvGrpSpPr>
          <p:grpSpPr>
            <a:xfrm>
              <a:off x="5410269" y="3192785"/>
              <a:ext cx="95594" cy="82785"/>
              <a:chOff x="0" y="0"/>
              <a:chExt cx="6350000" cy="5499100"/>
            </a:xfrm>
          </p:grpSpPr>
          <p:sp>
            <p:nvSpPr>
              <p:cNvPr id="247" name="Freeform 24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8" name="Group 248"/>
            <p:cNvGrpSpPr>
              <a:grpSpLocks noChangeAspect="1"/>
            </p:cNvGrpSpPr>
            <p:nvPr/>
          </p:nvGrpSpPr>
          <p:grpSpPr>
            <a:xfrm>
              <a:off x="5410269" y="0"/>
              <a:ext cx="95594" cy="82785"/>
              <a:chOff x="0" y="0"/>
              <a:chExt cx="6350000" cy="5499100"/>
            </a:xfrm>
          </p:grpSpPr>
          <p:sp>
            <p:nvSpPr>
              <p:cNvPr id="249" name="Freeform 24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0" name="Group 250"/>
            <p:cNvGrpSpPr>
              <a:grpSpLocks noChangeAspect="1"/>
            </p:cNvGrpSpPr>
            <p:nvPr/>
          </p:nvGrpSpPr>
          <p:grpSpPr>
            <a:xfrm>
              <a:off x="545144" y="1574705"/>
              <a:ext cx="95594" cy="82785"/>
              <a:chOff x="0" y="0"/>
              <a:chExt cx="6350000" cy="5499100"/>
            </a:xfrm>
          </p:grpSpPr>
          <p:sp>
            <p:nvSpPr>
              <p:cNvPr id="251" name="Freeform 25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2" name="Group 252"/>
            <p:cNvGrpSpPr>
              <a:grpSpLocks noChangeAspect="1"/>
            </p:cNvGrpSpPr>
            <p:nvPr/>
          </p:nvGrpSpPr>
          <p:grpSpPr>
            <a:xfrm>
              <a:off x="545144" y="4762405"/>
              <a:ext cx="95594" cy="82785"/>
              <a:chOff x="0" y="0"/>
              <a:chExt cx="6350000" cy="5499100"/>
            </a:xfrm>
          </p:grpSpPr>
          <p:sp>
            <p:nvSpPr>
              <p:cNvPr id="253" name="Freeform 25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4" name="Group 254"/>
            <p:cNvGrpSpPr>
              <a:grpSpLocks noChangeAspect="1"/>
            </p:cNvGrpSpPr>
            <p:nvPr/>
          </p:nvGrpSpPr>
          <p:grpSpPr>
            <a:xfrm>
              <a:off x="545144" y="3192785"/>
              <a:ext cx="95594" cy="82785"/>
              <a:chOff x="0" y="0"/>
              <a:chExt cx="6350000" cy="5499100"/>
            </a:xfrm>
          </p:grpSpPr>
          <p:sp>
            <p:nvSpPr>
              <p:cNvPr id="255" name="Freeform 25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6" name="Group 256"/>
            <p:cNvGrpSpPr>
              <a:grpSpLocks noChangeAspect="1"/>
            </p:cNvGrpSpPr>
            <p:nvPr/>
          </p:nvGrpSpPr>
          <p:grpSpPr>
            <a:xfrm>
              <a:off x="545144" y="0"/>
              <a:ext cx="95594" cy="82785"/>
              <a:chOff x="0" y="0"/>
              <a:chExt cx="6350000" cy="5499100"/>
            </a:xfrm>
          </p:grpSpPr>
          <p:sp>
            <p:nvSpPr>
              <p:cNvPr id="257" name="Freeform 25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8" name="Group 258"/>
            <p:cNvGrpSpPr>
              <a:grpSpLocks noChangeAspect="1"/>
            </p:cNvGrpSpPr>
            <p:nvPr/>
          </p:nvGrpSpPr>
          <p:grpSpPr>
            <a:xfrm>
              <a:off x="7039293" y="1574705"/>
              <a:ext cx="95594" cy="82785"/>
              <a:chOff x="0" y="0"/>
              <a:chExt cx="6350000" cy="5499100"/>
            </a:xfrm>
          </p:grpSpPr>
          <p:sp>
            <p:nvSpPr>
              <p:cNvPr id="259" name="Freeform 25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0" name="Group 260"/>
            <p:cNvGrpSpPr>
              <a:grpSpLocks noChangeAspect="1"/>
            </p:cNvGrpSpPr>
            <p:nvPr/>
          </p:nvGrpSpPr>
          <p:grpSpPr>
            <a:xfrm>
              <a:off x="7039293" y="4762405"/>
              <a:ext cx="95594" cy="82785"/>
              <a:chOff x="0" y="0"/>
              <a:chExt cx="6350000" cy="5499100"/>
            </a:xfrm>
          </p:grpSpPr>
          <p:sp>
            <p:nvSpPr>
              <p:cNvPr id="261" name="Freeform 26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2" name="Group 262"/>
            <p:cNvGrpSpPr>
              <a:grpSpLocks noChangeAspect="1"/>
            </p:cNvGrpSpPr>
            <p:nvPr/>
          </p:nvGrpSpPr>
          <p:grpSpPr>
            <a:xfrm>
              <a:off x="7039293" y="3192785"/>
              <a:ext cx="95594" cy="82785"/>
              <a:chOff x="0" y="0"/>
              <a:chExt cx="6350000" cy="5499100"/>
            </a:xfrm>
          </p:grpSpPr>
          <p:sp>
            <p:nvSpPr>
              <p:cNvPr id="263" name="Freeform 26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4" name="Group 264"/>
            <p:cNvGrpSpPr>
              <a:grpSpLocks noChangeAspect="1"/>
            </p:cNvGrpSpPr>
            <p:nvPr/>
          </p:nvGrpSpPr>
          <p:grpSpPr>
            <a:xfrm>
              <a:off x="7039293" y="0"/>
              <a:ext cx="95594" cy="82785"/>
              <a:chOff x="0" y="0"/>
              <a:chExt cx="6350000" cy="5499100"/>
            </a:xfrm>
          </p:grpSpPr>
          <p:sp>
            <p:nvSpPr>
              <p:cNvPr id="265" name="Freeform 26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6" name="Group 266"/>
            <p:cNvGrpSpPr>
              <a:grpSpLocks noChangeAspect="1"/>
            </p:cNvGrpSpPr>
            <p:nvPr/>
          </p:nvGrpSpPr>
          <p:grpSpPr>
            <a:xfrm>
              <a:off x="3793009" y="1574705"/>
              <a:ext cx="95594" cy="82785"/>
              <a:chOff x="0" y="0"/>
              <a:chExt cx="6350000" cy="5499100"/>
            </a:xfrm>
          </p:grpSpPr>
          <p:sp>
            <p:nvSpPr>
              <p:cNvPr id="267" name="Freeform 26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8" name="Group 268"/>
            <p:cNvGrpSpPr>
              <a:grpSpLocks noChangeAspect="1"/>
            </p:cNvGrpSpPr>
            <p:nvPr/>
          </p:nvGrpSpPr>
          <p:grpSpPr>
            <a:xfrm>
              <a:off x="3793009" y="4762405"/>
              <a:ext cx="95594" cy="82785"/>
              <a:chOff x="0" y="0"/>
              <a:chExt cx="6350000" cy="5499100"/>
            </a:xfrm>
          </p:grpSpPr>
          <p:sp>
            <p:nvSpPr>
              <p:cNvPr id="269" name="Freeform 26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0" name="Group 270"/>
            <p:cNvGrpSpPr>
              <a:grpSpLocks noChangeAspect="1"/>
            </p:cNvGrpSpPr>
            <p:nvPr/>
          </p:nvGrpSpPr>
          <p:grpSpPr>
            <a:xfrm>
              <a:off x="3793009" y="3192785"/>
              <a:ext cx="95594" cy="82785"/>
              <a:chOff x="0" y="0"/>
              <a:chExt cx="6350000" cy="5499100"/>
            </a:xfrm>
          </p:grpSpPr>
          <p:sp>
            <p:nvSpPr>
              <p:cNvPr id="271" name="Freeform 27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2" name="Group 272"/>
            <p:cNvGrpSpPr>
              <a:grpSpLocks noChangeAspect="1"/>
            </p:cNvGrpSpPr>
            <p:nvPr/>
          </p:nvGrpSpPr>
          <p:grpSpPr>
            <a:xfrm>
              <a:off x="3793009" y="0"/>
              <a:ext cx="95594" cy="82785"/>
              <a:chOff x="0" y="0"/>
              <a:chExt cx="6350000" cy="5499100"/>
            </a:xfrm>
          </p:grpSpPr>
          <p:sp>
            <p:nvSpPr>
              <p:cNvPr id="273" name="Freeform 27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4" name="Group 274"/>
            <p:cNvGrpSpPr>
              <a:grpSpLocks noChangeAspect="1"/>
            </p:cNvGrpSpPr>
            <p:nvPr/>
          </p:nvGrpSpPr>
          <p:grpSpPr>
            <a:xfrm>
              <a:off x="2711370" y="499354"/>
              <a:ext cx="95594" cy="82785"/>
              <a:chOff x="0" y="0"/>
              <a:chExt cx="6350000" cy="5499100"/>
            </a:xfrm>
          </p:grpSpPr>
          <p:sp>
            <p:nvSpPr>
              <p:cNvPr id="275" name="Freeform 27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6" name="Group 276"/>
            <p:cNvGrpSpPr>
              <a:grpSpLocks noChangeAspect="1"/>
            </p:cNvGrpSpPr>
            <p:nvPr/>
          </p:nvGrpSpPr>
          <p:grpSpPr>
            <a:xfrm>
              <a:off x="2711370" y="3687054"/>
              <a:ext cx="95594" cy="82785"/>
              <a:chOff x="0" y="0"/>
              <a:chExt cx="6350000" cy="5499100"/>
            </a:xfrm>
          </p:grpSpPr>
          <p:sp>
            <p:nvSpPr>
              <p:cNvPr id="277" name="Freeform 27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8" name="Group 278"/>
            <p:cNvGrpSpPr>
              <a:grpSpLocks noChangeAspect="1"/>
            </p:cNvGrpSpPr>
            <p:nvPr/>
          </p:nvGrpSpPr>
          <p:grpSpPr>
            <a:xfrm>
              <a:off x="2711370" y="2117434"/>
              <a:ext cx="95594" cy="82785"/>
              <a:chOff x="0" y="0"/>
              <a:chExt cx="6350000" cy="5499100"/>
            </a:xfrm>
          </p:grpSpPr>
          <p:sp>
            <p:nvSpPr>
              <p:cNvPr id="279" name="Freeform 27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0" name="Group 280"/>
            <p:cNvGrpSpPr>
              <a:grpSpLocks noChangeAspect="1"/>
            </p:cNvGrpSpPr>
            <p:nvPr/>
          </p:nvGrpSpPr>
          <p:grpSpPr>
            <a:xfrm>
              <a:off x="5959235" y="499354"/>
              <a:ext cx="95594" cy="82785"/>
              <a:chOff x="0" y="0"/>
              <a:chExt cx="6350000" cy="5499100"/>
            </a:xfrm>
          </p:grpSpPr>
          <p:sp>
            <p:nvSpPr>
              <p:cNvPr id="281" name="Freeform 28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2" name="Group 282"/>
            <p:cNvGrpSpPr>
              <a:grpSpLocks noChangeAspect="1"/>
            </p:cNvGrpSpPr>
            <p:nvPr/>
          </p:nvGrpSpPr>
          <p:grpSpPr>
            <a:xfrm>
              <a:off x="5959235" y="3687054"/>
              <a:ext cx="95594" cy="82785"/>
              <a:chOff x="0" y="0"/>
              <a:chExt cx="6350000" cy="5499100"/>
            </a:xfrm>
          </p:grpSpPr>
          <p:sp>
            <p:nvSpPr>
              <p:cNvPr id="283" name="Freeform 28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4" name="Group 284"/>
            <p:cNvGrpSpPr>
              <a:grpSpLocks noChangeAspect="1"/>
            </p:cNvGrpSpPr>
            <p:nvPr/>
          </p:nvGrpSpPr>
          <p:grpSpPr>
            <a:xfrm>
              <a:off x="5959235" y="2117434"/>
              <a:ext cx="95594" cy="82785"/>
              <a:chOff x="0" y="0"/>
              <a:chExt cx="6350000" cy="5499100"/>
            </a:xfrm>
          </p:grpSpPr>
          <p:sp>
            <p:nvSpPr>
              <p:cNvPr id="285" name="Freeform 28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6" name="Group 286"/>
            <p:cNvGrpSpPr>
              <a:grpSpLocks noChangeAspect="1"/>
            </p:cNvGrpSpPr>
            <p:nvPr/>
          </p:nvGrpSpPr>
          <p:grpSpPr>
            <a:xfrm>
              <a:off x="0" y="1036509"/>
              <a:ext cx="95594" cy="82785"/>
              <a:chOff x="0" y="0"/>
              <a:chExt cx="6350000" cy="5499100"/>
            </a:xfrm>
          </p:grpSpPr>
          <p:sp>
            <p:nvSpPr>
              <p:cNvPr id="287" name="Freeform 28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8" name="Group 288"/>
            <p:cNvGrpSpPr>
              <a:grpSpLocks noChangeAspect="1"/>
            </p:cNvGrpSpPr>
            <p:nvPr/>
          </p:nvGrpSpPr>
          <p:grpSpPr>
            <a:xfrm>
              <a:off x="0" y="4224209"/>
              <a:ext cx="95594" cy="82785"/>
              <a:chOff x="0" y="0"/>
              <a:chExt cx="6350000" cy="5499100"/>
            </a:xfrm>
          </p:grpSpPr>
          <p:sp>
            <p:nvSpPr>
              <p:cNvPr id="289" name="Freeform 28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0" name="Group 290"/>
            <p:cNvGrpSpPr>
              <a:grpSpLocks noChangeAspect="1"/>
            </p:cNvGrpSpPr>
            <p:nvPr/>
          </p:nvGrpSpPr>
          <p:grpSpPr>
            <a:xfrm>
              <a:off x="0" y="2654589"/>
              <a:ext cx="95594" cy="82785"/>
              <a:chOff x="0" y="0"/>
              <a:chExt cx="6350000" cy="5499100"/>
            </a:xfrm>
          </p:grpSpPr>
          <p:sp>
            <p:nvSpPr>
              <p:cNvPr id="291" name="Freeform 29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2" name="Group 292"/>
            <p:cNvGrpSpPr>
              <a:grpSpLocks noChangeAspect="1"/>
            </p:cNvGrpSpPr>
            <p:nvPr/>
          </p:nvGrpSpPr>
          <p:grpSpPr>
            <a:xfrm>
              <a:off x="6494149" y="1036509"/>
              <a:ext cx="95594" cy="82785"/>
              <a:chOff x="0" y="0"/>
              <a:chExt cx="6350000" cy="5499100"/>
            </a:xfrm>
          </p:grpSpPr>
          <p:sp>
            <p:nvSpPr>
              <p:cNvPr id="293" name="Freeform 29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4" name="Group 294"/>
            <p:cNvGrpSpPr>
              <a:grpSpLocks noChangeAspect="1"/>
            </p:cNvGrpSpPr>
            <p:nvPr/>
          </p:nvGrpSpPr>
          <p:grpSpPr>
            <a:xfrm>
              <a:off x="6494149" y="4224209"/>
              <a:ext cx="95594" cy="82785"/>
              <a:chOff x="0" y="0"/>
              <a:chExt cx="6350000" cy="5499100"/>
            </a:xfrm>
          </p:grpSpPr>
          <p:sp>
            <p:nvSpPr>
              <p:cNvPr id="295" name="Freeform 29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6" name="Group 296"/>
            <p:cNvGrpSpPr>
              <a:grpSpLocks noChangeAspect="1"/>
            </p:cNvGrpSpPr>
            <p:nvPr/>
          </p:nvGrpSpPr>
          <p:grpSpPr>
            <a:xfrm>
              <a:off x="6494149" y="2654589"/>
              <a:ext cx="95594" cy="82785"/>
              <a:chOff x="0" y="0"/>
              <a:chExt cx="6350000" cy="5499100"/>
            </a:xfrm>
          </p:grpSpPr>
          <p:sp>
            <p:nvSpPr>
              <p:cNvPr id="297" name="Freeform 29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8" name="Group 298"/>
            <p:cNvGrpSpPr>
              <a:grpSpLocks noChangeAspect="1"/>
            </p:cNvGrpSpPr>
            <p:nvPr/>
          </p:nvGrpSpPr>
          <p:grpSpPr>
            <a:xfrm>
              <a:off x="3247865" y="1036509"/>
              <a:ext cx="95594" cy="82785"/>
              <a:chOff x="0" y="0"/>
              <a:chExt cx="6350000" cy="5499100"/>
            </a:xfrm>
          </p:grpSpPr>
          <p:sp>
            <p:nvSpPr>
              <p:cNvPr id="299" name="Freeform 29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0" name="Group 300"/>
            <p:cNvGrpSpPr>
              <a:grpSpLocks noChangeAspect="1"/>
            </p:cNvGrpSpPr>
            <p:nvPr/>
          </p:nvGrpSpPr>
          <p:grpSpPr>
            <a:xfrm>
              <a:off x="3247865" y="4224209"/>
              <a:ext cx="95594" cy="82785"/>
              <a:chOff x="0" y="0"/>
              <a:chExt cx="6350000" cy="5499100"/>
            </a:xfrm>
          </p:grpSpPr>
          <p:sp>
            <p:nvSpPr>
              <p:cNvPr id="301" name="Freeform 30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2" name="Group 302"/>
            <p:cNvGrpSpPr>
              <a:grpSpLocks noChangeAspect="1"/>
            </p:cNvGrpSpPr>
            <p:nvPr/>
          </p:nvGrpSpPr>
          <p:grpSpPr>
            <a:xfrm>
              <a:off x="3247865" y="2654589"/>
              <a:ext cx="95594" cy="82785"/>
              <a:chOff x="0" y="0"/>
              <a:chExt cx="6350000" cy="5499100"/>
            </a:xfrm>
          </p:grpSpPr>
          <p:sp>
            <p:nvSpPr>
              <p:cNvPr id="303" name="Freeform 30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grpSp>
        <p:nvGrpSpPr>
          <p:cNvPr id="304" name="Group 304"/>
          <p:cNvGrpSpPr/>
          <p:nvPr/>
        </p:nvGrpSpPr>
        <p:grpSpPr>
          <a:xfrm>
            <a:off x="1066800" y="971531"/>
            <a:ext cx="9069812" cy="1797719"/>
            <a:chOff x="0" y="-19050"/>
            <a:chExt cx="12093083" cy="2396957"/>
          </a:xfrm>
        </p:grpSpPr>
        <p:sp>
          <p:nvSpPr>
            <p:cNvPr id="305" name="TextBox 305"/>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a:rPr>
                <a:t>CSS</a:t>
              </a:r>
            </a:p>
          </p:txBody>
        </p:sp>
        <p:sp>
          <p:nvSpPr>
            <p:cNvPr id="306" name="TextBox 306"/>
            <p:cNvSpPr txBox="1"/>
            <p:nvPr/>
          </p:nvSpPr>
          <p:spPr>
            <a:xfrm>
              <a:off x="1432951" y="827996"/>
              <a:ext cx="10660132" cy="1549911"/>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Cascading Style Sheets is a style sheet language used for describing the presentation of a document written in a markup language such as HTML.</a:t>
              </a:r>
            </a:p>
          </p:txBody>
        </p:sp>
        <p:sp>
          <p:nvSpPr>
            <p:cNvPr id="307" name="TextBox 307"/>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10</a:t>
              </a:r>
            </a:p>
          </p:txBody>
        </p:sp>
      </p:grpSp>
      <p:grpSp>
        <p:nvGrpSpPr>
          <p:cNvPr id="308" name="Group 308"/>
          <p:cNvGrpSpPr/>
          <p:nvPr/>
        </p:nvGrpSpPr>
        <p:grpSpPr>
          <a:xfrm>
            <a:off x="1042987" y="3269154"/>
            <a:ext cx="9069812" cy="1400174"/>
            <a:chOff x="0" y="-19050"/>
            <a:chExt cx="12093083" cy="1866898"/>
          </a:xfrm>
        </p:grpSpPr>
        <p:sp>
          <p:nvSpPr>
            <p:cNvPr id="309" name="TextBox 309"/>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dirty="0" err="1">
                  <a:solidFill>
                    <a:srgbClr val="1B1B1B"/>
                  </a:solidFill>
                  <a:latin typeface="Clear Sans Regular"/>
                </a:rPr>
                <a:t>Javascript</a:t>
              </a:r>
              <a:endParaRPr lang="en-US" sz="2910" dirty="0">
                <a:solidFill>
                  <a:srgbClr val="1B1B1B"/>
                </a:solidFill>
                <a:latin typeface="Clear Sans Regular"/>
              </a:endParaRPr>
            </a:p>
          </p:txBody>
        </p:sp>
        <p:sp>
          <p:nvSpPr>
            <p:cNvPr id="310" name="TextBox 310"/>
            <p:cNvSpPr txBox="1"/>
            <p:nvPr/>
          </p:nvSpPr>
          <p:spPr>
            <a:xfrm>
              <a:off x="1432951" y="827996"/>
              <a:ext cx="10660132" cy="101985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JavaScript is a scripting or programming language that allows you to implement complex features on web pages</a:t>
              </a:r>
            </a:p>
          </p:txBody>
        </p:sp>
        <p:sp>
          <p:nvSpPr>
            <p:cNvPr id="311" name="TextBox 311"/>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11</a:t>
              </a:r>
            </a:p>
          </p:txBody>
        </p:sp>
      </p:grpSp>
      <p:sp>
        <p:nvSpPr>
          <p:cNvPr id="316" name="TextBox 316"/>
          <p:cNvSpPr txBox="1"/>
          <p:nvPr/>
        </p:nvSpPr>
        <p:spPr>
          <a:xfrm>
            <a:off x="16154400" y="7814039"/>
            <a:ext cx="2451815" cy="1923604"/>
          </a:xfrm>
          <a:prstGeom prst="rect">
            <a:avLst/>
          </a:prstGeom>
        </p:spPr>
        <p:txBody>
          <a:bodyPr lIns="0" tIns="0" rIns="0" bIns="0" rtlCol="0" anchor="t">
            <a:spAutoFit/>
          </a:bodyPr>
          <a:lstStyle/>
          <a:p>
            <a:pPr>
              <a:lnSpc>
                <a:spcPts val="15000"/>
              </a:lnSpc>
            </a:pPr>
            <a:r>
              <a:rPr lang="en-US" sz="12000" dirty="0">
                <a:solidFill>
                  <a:srgbClr val="FEBA3D"/>
                </a:solidFill>
                <a:latin typeface="League Spartan" panose="00000800000000000000" charset="0"/>
              </a:rPr>
              <a:t>10</a:t>
            </a:r>
          </a:p>
        </p:txBody>
      </p:sp>
      <p:grpSp>
        <p:nvGrpSpPr>
          <p:cNvPr id="313" name="Group 308">
            <a:extLst>
              <a:ext uri="{FF2B5EF4-FFF2-40B4-BE49-F238E27FC236}">
                <a16:creationId xmlns:a16="http://schemas.microsoft.com/office/drawing/2014/main" id="{479C2137-22D5-4CFC-AED0-E41598555547}"/>
              </a:ext>
            </a:extLst>
          </p:cNvPr>
          <p:cNvGrpSpPr/>
          <p:nvPr/>
        </p:nvGrpSpPr>
        <p:grpSpPr>
          <a:xfrm>
            <a:off x="1042987" y="5245387"/>
            <a:ext cx="9069812" cy="1797719"/>
            <a:chOff x="0" y="-19050"/>
            <a:chExt cx="12093083" cy="2396959"/>
          </a:xfrm>
        </p:grpSpPr>
        <p:sp>
          <p:nvSpPr>
            <p:cNvPr id="314" name="TextBox 309">
              <a:extLst>
                <a:ext uri="{FF2B5EF4-FFF2-40B4-BE49-F238E27FC236}">
                  <a16:creationId xmlns:a16="http://schemas.microsoft.com/office/drawing/2014/main" id="{E37E08C2-0624-4270-8FAB-C09125659DDC}"/>
                </a:ext>
              </a:extLst>
            </p:cNvPr>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a:rPr>
                <a:t>PHP</a:t>
              </a:r>
            </a:p>
          </p:txBody>
        </p:sp>
        <p:sp>
          <p:nvSpPr>
            <p:cNvPr id="315" name="TextBox 310">
              <a:extLst>
                <a:ext uri="{FF2B5EF4-FFF2-40B4-BE49-F238E27FC236}">
                  <a16:creationId xmlns:a16="http://schemas.microsoft.com/office/drawing/2014/main" id="{BDDDF8D6-0B2C-406B-B3BD-DFAAA86B8468}"/>
                </a:ext>
              </a:extLst>
            </p:cNvPr>
            <p:cNvSpPr txBox="1"/>
            <p:nvPr/>
          </p:nvSpPr>
          <p:spPr>
            <a:xfrm>
              <a:off x="1432951" y="827997"/>
              <a:ext cx="10660132" cy="154991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PHP (recursive acronym for PHP: Hypertext Preprocessor) is a popular open-source scripting language that is especially suited for web development and can be embedded into HTML.</a:t>
              </a:r>
            </a:p>
          </p:txBody>
        </p:sp>
        <p:sp>
          <p:nvSpPr>
            <p:cNvPr id="317" name="TextBox 311">
              <a:extLst>
                <a:ext uri="{FF2B5EF4-FFF2-40B4-BE49-F238E27FC236}">
                  <a16:creationId xmlns:a16="http://schemas.microsoft.com/office/drawing/2014/main" id="{6ED5C32B-A4B8-4121-80BD-58551DFD8B78}"/>
                </a:ext>
              </a:extLst>
            </p:cNvPr>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12</a:t>
              </a:r>
            </a:p>
          </p:txBody>
        </p:sp>
      </p:grpSp>
      <p:grpSp>
        <p:nvGrpSpPr>
          <p:cNvPr id="322" name="Group 308">
            <a:extLst>
              <a:ext uri="{FF2B5EF4-FFF2-40B4-BE49-F238E27FC236}">
                <a16:creationId xmlns:a16="http://schemas.microsoft.com/office/drawing/2014/main" id="{C4C1E092-016B-4A8B-8089-1E12BABED14D}"/>
              </a:ext>
            </a:extLst>
          </p:cNvPr>
          <p:cNvGrpSpPr/>
          <p:nvPr/>
        </p:nvGrpSpPr>
        <p:grpSpPr>
          <a:xfrm>
            <a:off x="1061083" y="7619165"/>
            <a:ext cx="9069812" cy="1797719"/>
            <a:chOff x="0" y="-19050"/>
            <a:chExt cx="12093083" cy="2396958"/>
          </a:xfrm>
        </p:grpSpPr>
        <p:sp>
          <p:nvSpPr>
            <p:cNvPr id="323" name="TextBox 309">
              <a:extLst>
                <a:ext uri="{FF2B5EF4-FFF2-40B4-BE49-F238E27FC236}">
                  <a16:creationId xmlns:a16="http://schemas.microsoft.com/office/drawing/2014/main" id="{13C2FDE6-F91C-42A9-BBB3-FE0CB60784CA}"/>
                </a:ext>
              </a:extLst>
            </p:cNvPr>
            <p:cNvSpPr txBox="1"/>
            <p:nvPr/>
          </p:nvSpPr>
          <p:spPr>
            <a:xfrm>
              <a:off x="1432951" y="-19050"/>
              <a:ext cx="10660132" cy="597810"/>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a:rPr>
                <a:t>CodeIgniter 4</a:t>
              </a:r>
            </a:p>
          </p:txBody>
        </p:sp>
        <p:sp>
          <p:nvSpPr>
            <p:cNvPr id="324" name="TextBox 310">
              <a:extLst>
                <a:ext uri="{FF2B5EF4-FFF2-40B4-BE49-F238E27FC236}">
                  <a16:creationId xmlns:a16="http://schemas.microsoft.com/office/drawing/2014/main" id="{91025C22-678D-4CA4-A566-03C0720A7D0B}"/>
                </a:ext>
              </a:extLst>
            </p:cNvPr>
            <p:cNvSpPr txBox="1"/>
            <p:nvPr/>
          </p:nvSpPr>
          <p:spPr>
            <a:xfrm>
              <a:off x="1432951" y="827996"/>
              <a:ext cx="10660132" cy="154991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CodeIgniter is a powerful PHP framework with a very small footprint, built for developers who need a simple and elegant toolkit to create full-featured web applications.</a:t>
              </a:r>
            </a:p>
          </p:txBody>
        </p:sp>
        <p:sp>
          <p:nvSpPr>
            <p:cNvPr id="325" name="TextBox 311">
              <a:extLst>
                <a:ext uri="{FF2B5EF4-FFF2-40B4-BE49-F238E27FC236}">
                  <a16:creationId xmlns:a16="http://schemas.microsoft.com/office/drawing/2014/main" id="{A8B58141-9772-4547-A020-37F178D051A0}"/>
                </a:ext>
              </a:extLst>
            </p:cNvPr>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11</a:t>
              </a:r>
            </a:p>
          </p:txBody>
        </p:sp>
      </p:grpSp>
    </p:spTree>
    <p:extLst>
      <p:ext uri="{BB962C8B-B14F-4D97-AF65-F5344CB8AC3E}">
        <p14:creationId xmlns:p14="http://schemas.microsoft.com/office/powerpoint/2010/main" val="374244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grpSp>
        <p:nvGrpSpPr>
          <p:cNvPr id="2" name="Group 2"/>
          <p:cNvGrpSpPr/>
          <p:nvPr/>
        </p:nvGrpSpPr>
        <p:grpSpPr>
          <a:xfrm>
            <a:off x="1286398" y="1121130"/>
            <a:ext cx="3320507" cy="8044740"/>
            <a:chOff x="0" y="0"/>
            <a:chExt cx="4427342" cy="10726320"/>
          </a:xfrm>
        </p:grpSpPr>
        <p:grpSp>
          <p:nvGrpSpPr>
            <p:cNvPr id="3" name="Group 3"/>
            <p:cNvGrpSpPr/>
            <p:nvPr/>
          </p:nvGrpSpPr>
          <p:grpSpPr>
            <a:xfrm>
              <a:off x="6405"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 name="Group 5"/>
            <p:cNvGrpSpPr/>
            <p:nvPr/>
          </p:nvGrpSpPr>
          <p:grpSpPr>
            <a:xfrm>
              <a:off x="6405"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6405"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6405"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6405" y="16180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6405"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6405" y="480578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3254270" y="0"/>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3254270" y="6380485"/>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3254270" y="3187700"/>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3254270" y="9568185"/>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5" name="Group 25"/>
            <p:cNvGrpSpPr/>
            <p:nvPr/>
          </p:nvGrpSpPr>
          <p:grpSpPr>
            <a:xfrm>
              <a:off x="3254270" y="1618080"/>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7" name="Group 27"/>
            <p:cNvGrpSpPr/>
            <p:nvPr/>
          </p:nvGrpSpPr>
          <p:grpSpPr>
            <a:xfrm>
              <a:off x="3254270" y="7998564"/>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9" name="Group 29"/>
            <p:cNvGrpSpPr/>
            <p:nvPr/>
          </p:nvGrpSpPr>
          <p:grpSpPr>
            <a:xfrm>
              <a:off x="3254270" y="4805780"/>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1" name="Group 31"/>
            <p:cNvGrpSpPr/>
            <p:nvPr/>
          </p:nvGrpSpPr>
          <p:grpSpPr>
            <a:xfrm>
              <a:off x="545066" y="53715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3" name="Group 33"/>
            <p:cNvGrpSpPr/>
            <p:nvPr/>
          </p:nvGrpSpPr>
          <p:grpSpPr>
            <a:xfrm>
              <a:off x="545066" y="691764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5" name="Group 35"/>
            <p:cNvGrpSpPr/>
            <p:nvPr/>
          </p:nvGrpSpPr>
          <p:grpSpPr>
            <a:xfrm>
              <a:off x="545066" y="372485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7" name="Group 37"/>
            <p:cNvGrpSpPr/>
            <p:nvPr/>
          </p:nvGrpSpPr>
          <p:grpSpPr>
            <a:xfrm>
              <a:off x="545066" y="10105340"/>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9" name="Group 39"/>
            <p:cNvGrpSpPr/>
            <p:nvPr/>
          </p:nvGrpSpPr>
          <p:grpSpPr>
            <a:xfrm>
              <a:off x="545066" y="2155235"/>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1" name="Group 41"/>
            <p:cNvGrpSpPr/>
            <p:nvPr/>
          </p:nvGrpSpPr>
          <p:grpSpPr>
            <a:xfrm>
              <a:off x="545066" y="8535719"/>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3" name="Group 43"/>
            <p:cNvGrpSpPr/>
            <p:nvPr/>
          </p:nvGrpSpPr>
          <p:grpSpPr>
            <a:xfrm>
              <a:off x="545066" y="5342935"/>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5" name="Group 45"/>
            <p:cNvGrpSpPr/>
            <p:nvPr/>
          </p:nvGrpSpPr>
          <p:grpSpPr>
            <a:xfrm>
              <a:off x="3792930" y="537155"/>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7" name="Group 47"/>
            <p:cNvGrpSpPr/>
            <p:nvPr/>
          </p:nvGrpSpPr>
          <p:grpSpPr>
            <a:xfrm>
              <a:off x="3792930" y="6917640"/>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9" name="Group 49"/>
            <p:cNvGrpSpPr/>
            <p:nvPr/>
          </p:nvGrpSpPr>
          <p:grpSpPr>
            <a:xfrm>
              <a:off x="3792930" y="3724855"/>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1" name="Group 51"/>
            <p:cNvGrpSpPr/>
            <p:nvPr/>
          </p:nvGrpSpPr>
          <p:grpSpPr>
            <a:xfrm>
              <a:off x="3792930" y="10105340"/>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3" name="Group 53"/>
            <p:cNvGrpSpPr/>
            <p:nvPr/>
          </p:nvGrpSpPr>
          <p:grpSpPr>
            <a:xfrm>
              <a:off x="3792930" y="2155235"/>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5" name="Group 55"/>
            <p:cNvGrpSpPr/>
            <p:nvPr/>
          </p:nvGrpSpPr>
          <p:grpSpPr>
            <a:xfrm>
              <a:off x="3792930" y="8535719"/>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7" name="Group 57"/>
            <p:cNvGrpSpPr/>
            <p:nvPr/>
          </p:nvGrpSpPr>
          <p:grpSpPr>
            <a:xfrm>
              <a:off x="3792930" y="5342935"/>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9" name="Group 59"/>
            <p:cNvGrpSpPr/>
            <p:nvPr/>
          </p:nvGrpSpPr>
          <p:grpSpPr>
            <a:xfrm>
              <a:off x="1084926" y="1075351"/>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1" name="Group 61"/>
            <p:cNvGrpSpPr/>
            <p:nvPr/>
          </p:nvGrpSpPr>
          <p:grpSpPr>
            <a:xfrm>
              <a:off x="1084926" y="7455836"/>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3" name="Group 63"/>
            <p:cNvGrpSpPr/>
            <p:nvPr/>
          </p:nvGrpSpPr>
          <p:grpSpPr>
            <a:xfrm>
              <a:off x="1084926" y="4263051"/>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5" name="Group 65"/>
            <p:cNvGrpSpPr/>
            <p:nvPr/>
          </p:nvGrpSpPr>
          <p:grpSpPr>
            <a:xfrm>
              <a:off x="1084926" y="10643536"/>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7" name="Group 67"/>
            <p:cNvGrpSpPr/>
            <p:nvPr/>
          </p:nvGrpSpPr>
          <p:grpSpPr>
            <a:xfrm>
              <a:off x="1084926" y="2693431"/>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9" name="Group 69"/>
            <p:cNvGrpSpPr/>
            <p:nvPr/>
          </p:nvGrpSpPr>
          <p:grpSpPr>
            <a:xfrm>
              <a:off x="1084926" y="907391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1" name="Group 71"/>
            <p:cNvGrpSpPr/>
            <p:nvPr/>
          </p:nvGrpSpPr>
          <p:grpSpPr>
            <a:xfrm>
              <a:off x="1084926" y="5881131"/>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3" name="Group 73"/>
            <p:cNvGrpSpPr/>
            <p:nvPr/>
          </p:nvGrpSpPr>
          <p:grpSpPr>
            <a:xfrm>
              <a:off x="4332791" y="1075351"/>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5" name="Group 75"/>
            <p:cNvGrpSpPr/>
            <p:nvPr/>
          </p:nvGrpSpPr>
          <p:grpSpPr>
            <a:xfrm>
              <a:off x="4332791" y="7455836"/>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7" name="Group 77"/>
            <p:cNvGrpSpPr/>
            <p:nvPr/>
          </p:nvGrpSpPr>
          <p:grpSpPr>
            <a:xfrm>
              <a:off x="4332791" y="4263051"/>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9" name="Group 79"/>
            <p:cNvGrpSpPr/>
            <p:nvPr/>
          </p:nvGrpSpPr>
          <p:grpSpPr>
            <a:xfrm>
              <a:off x="4332791" y="10643536"/>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1" name="Group 81"/>
            <p:cNvGrpSpPr/>
            <p:nvPr/>
          </p:nvGrpSpPr>
          <p:grpSpPr>
            <a:xfrm>
              <a:off x="4332791" y="2693431"/>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3" name="Group 83"/>
            <p:cNvGrpSpPr/>
            <p:nvPr/>
          </p:nvGrpSpPr>
          <p:grpSpPr>
            <a:xfrm>
              <a:off x="4332791" y="9073915"/>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5" name="Group 85"/>
            <p:cNvGrpSpPr/>
            <p:nvPr/>
          </p:nvGrpSpPr>
          <p:grpSpPr>
            <a:xfrm>
              <a:off x="4332791" y="5881131"/>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7" name="Group 87"/>
            <p:cNvGrpSpPr/>
            <p:nvPr/>
          </p:nvGrpSpPr>
          <p:grpSpPr>
            <a:xfrm>
              <a:off x="1633891" y="0"/>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9" name="Group 89"/>
            <p:cNvGrpSpPr/>
            <p:nvPr/>
          </p:nvGrpSpPr>
          <p:grpSpPr>
            <a:xfrm>
              <a:off x="1633891" y="6380485"/>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1" name="Group 91"/>
            <p:cNvGrpSpPr/>
            <p:nvPr/>
          </p:nvGrpSpPr>
          <p:grpSpPr>
            <a:xfrm>
              <a:off x="1633891" y="3187700"/>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3" name="Group 93"/>
            <p:cNvGrpSpPr/>
            <p:nvPr/>
          </p:nvGrpSpPr>
          <p:grpSpPr>
            <a:xfrm>
              <a:off x="1633891" y="9568185"/>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5" name="Group 95"/>
            <p:cNvGrpSpPr/>
            <p:nvPr/>
          </p:nvGrpSpPr>
          <p:grpSpPr>
            <a:xfrm>
              <a:off x="1633891" y="1618080"/>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7" name="Group 97"/>
            <p:cNvGrpSpPr/>
            <p:nvPr/>
          </p:nvGrpSpPr>
          <p:grpSpPr>
            <a:xfrm>
              <a:off x="1633891" y="7998564"/>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9" name="Group 99"/>
            <p:cNvGrpSpPr/>
            <p:nvPr/>
          </p:nvGrpSpPr>
          <p:grpSpPr>
            <a:xfrm>
              <a:off x="1633891" y="4805780"/>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1" name="Group 101"/>
            <p:cNvGrpSpPr/>
            <p:nvPr/>
          </p:nvGrpSpPr>
          <p:grpSpPr>
            <a:xfrm>
              <a:off x="2172552" y="537155"/>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3" name="Group 103"/>
            <p:cNvGrpSpPr/>
            <p:nvPr/>
          </p:nvGrpSpPr>
          <p:grpSpPr>
            <a:xfrm>
              <a:off x="2172552" y="6917640"/>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5" name="Group 105"/>
            <p:cNvGrpSpPr/>
            <p:nvPr/>
          </p:nvGrpSpPr>
          <p:grpSpPr>
            <a:xfrm>
              <a:off x="2172552" y="3724855"/>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7" name="Group 107"/>
            <p:cNvGrpSpPr/>
            <p:nvPr/>
          </p:nvGrpSpPr>
          <p:grpSpPr>
            <a:xfrm>
              <a:off x="2172552" y="10105340"/>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9" name="Group 109"/>
            <p:cNvGrpSpPr/>
            <p:nvPr/>
          </p:nvGrpSpPr>
          <p:grpSpPr>
            <a:xfrm>
              <a:off x="2172552" y="2155235"/>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1" name="Group 111"/>
            <p:cNvGrpSpPr/>
            <p:nvPr/>
          </p:nvGrpSpPr>
          <p:grpSpPr>
            <a:xfrm>
              <a:off x="2172552" y="8535719"/>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3" name="Group 113"/>
            <p:cNvGrpSpPr/>
            <p:nvPr/>
          </p:nvGrpSpPr>
          <p:grpSpPr>
            <a:xfrm>
              <a:off x="2172552" y="5342935"/>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5" name="Group 115"/>
            <p:cNvGrpSpPr/>
            <p:nvPr/>
          </p:nvGrpSpPr>
          <p:grpSpPr>
            <a:xfrm>
              <a:off x="2712413" y="1075351"/>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7" name="Group 117"/>
            <p:cNvGrpSpPr/>
            <p:nvPr/>
          </p:nvGrpSpPr>
          <p:grpSpPr>
            <a:xfrm>
              <a:off x="2712413" y="7455836"/>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9" name="Group 119"/>
            <p:cNvGrpSpPr/>
            <p:nvPr/>
          </p:nvGrpSpPr>
          <p:grpSpPr>
            <a:xfrm>
              <a:off x="2712413" y="4263051"/>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1" name="Group 121"/>
            <p:cNvGrpSpPr/>
            <p:nvPr/>
          </p:nvGrpSpPr>
          <p:grpSpPr>
            <a:xfrm>
              <a:off x="2712413" y="10643536"/>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3" name="Group 123"/>
            <p:cNvGrpSpPr/>
            <p:nvPr/>
          </p:nvGrpSpPr>
          <p:grpSpPr>
            <a:xfrm>
              <a:off x="2712413" y="2693431"/>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5" name="Group 125"/>
            <p:cNvGrpSpPr/>
            <p:nvPr/>
          </p:nvGrpSpPr>
          <p:grpSpPr>
            <a:xfrm>
              <a:off x="2712413" y="9073915"/>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7" name="Group 127"/>
            <p:cNvGrpSpPr/>
            <p:nvPr/>
          </p:nvGrpSpPr>
          <p:grpSpPr>
            <a:xfrm>
              <a:off x="2712413" y="5881131"/>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9" name="Group 129"/>
            <p:cNvGrpSpPr/>
            <p:nvPr/>
          </p:nvGrpSpPr>
          <p:grpSpPr>
            <a:xfrm>
              <a:off x="545144" y="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1" name="Group 131"/>
            <p:cNvGrpSpPr/>
            <p:nvPr/>
          </p:nvGrpSpPr>
          <p:grpSpPr>
            <a:xfrm>
              <a:off x="545144" y="6380485"/>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3" name="Group 133"/>
            <p:cNvGrpSpPr/>
            <p:nvPr/>
          </p:nvGrpSpPr>
          <p:grpSpPr>
            <a:xfrm>
              <a:off x="545144" y="318770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5" name="Group 135"/>
            <p:cNvGrpSpPr/>
            <p:nvPr/>
          </p:nvGrpSpPr>
          <p:grpSpPr>
            <a:xfrm>
              <a:off x="545144" y="956818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7" name="Group 137"/>
            <p:cNvGrpSpPr/>
            <p:nvPr/>
          </p:nvGrpSpPr>
          <p:grpSpPr>
            <a:xfrm>
              <a:off x="545144" y="1618080"/>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9" name="Group 139"/>
            <p:cNvGrpSpPr/>
            <p:nvPr/>
          </p:nvGrpSpPr>
          <p:grpSpPr>
            <a:xfrm>
              <a:off x="545144"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1" name="Group 141"/>
            <p:cNvGrpSpPr/>
            <p:nvPr/>
          </p:nvGrpSpPr>
          <p:grpSpPr>
            <a:xfrm>
              <a:off x="545144" y="4805780"/>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3" name="Group 143"/>
            <p:cNvGrpSpPr/>
            <p:nvPr/>
          </p:nvGrpSpPr>
          <p:grpSpPr>
            <a:xfrm>
              <a:off x="3793009" y="0"/>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5" name="Group 145"/>
            <p:cNvGrpSpPr/>
            <p:nvPr/>
          </p:nvGrpSpPr>
          <p:grpSpPr>
            <a:xfrm>
              <a:off x="3793009" y="6380485"/>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7" name="Group 147"/>
            <p:cNvGrpSpPr/>
            <p:nvPr/>
          </p:nvGrpSpPr>
          <p:grpSpPr>
            <a:xfrm>
              <a:off x="3793009" y="3187700"/>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9" name="Group 149"/>
            <p:cNvGrpSpPr/>
            <p:nvPr/>
          </p:nvGrpSpPr>
          <p:grpSpPr>
            <a:xfrm>
              <a:off x="3793009" y="9568185"/>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1" name="Group 151"/>
            <p:cNvGrpSpPr/>
            <p:nvPr/>
          </p:nvGrpSpPr>
          <p:grpSpPr>
            <a:xfrm>
              <a:off x="3793009" y="1618080"/>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3" name="Group 153"/>
            <p:cNvGrpSpPr/>
            <p:nvPr/>
          </p:nvGrpSpPr>
          <p:grpSpPr>
            <a:xfrm>
              <a:off x="3793009" y="7998564"/>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5" name="Group 155"/>
            <p:cNvGrpSpPr/>
            <p:nvPr/>
          </p:nvGrpSpPr>
          <p:grpSpPr>
            <a:xfrm>
              <a:off x="3793009" y="4805780"/>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7" name="Group 157"/>
            <p:cNvGrpSpPr/>
            <p:nvPr/>
          </p:nvGrpSpPr>
          <p:grpSpPr>
            <a:xfrm>
              <a:off x="1083805" y="537155"/>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9" name="Group 159"/>
            <p:cNvGrpSpPr/>
            <p:nvPr/>
          </p:nvGrpSpPr>
          <p:grpSpPr>
            <a:xfrm>
              <a:off x="1083805" y="6917640"/>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1" name="Group 161"/>
            <p:cNvGrpSpPr/>
            <p:nvPr/>
          </p:nvGrpSpPr>
          <p:grpSpPr>
            <a:xfrm>
              <a:off x="1083805" y="3724855"/>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3" name="Group 163"/>
            <p:cNvGrpSpPr/>
            <p:nvPr/>
          </p:nvGrpSpPr>
          <p:grpSpPr>
            <a:xfrm>
              <a:off x="1083805" y="10105340"/>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5" name="Group 165"/>
            <p:cNvGrpSpPr/>
            <p:nvPr/>
          </p:nvGrpSpPr>
          <p:grpSpPr>
            <a:xfrm>
              <a:off x="1083805" y="2155235"/>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7" name="Group 167"/>
            <p:cNvGrpSpPr/>
            <p:nvPr/>
          </p:nvGrpSpPr>
          <p:grpSpPr>
            <a:xfrm>
              <a:off x="1083805" y="8535719"/>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9" name="Group 169"/>
            <p:cNvGrpSpPr/>
            <p:nvPr/>
          </p:nvGrpSpPr>
          <p:grpSpPr>
            <a:xfrm>
              <a:off x="1083805" y="5342935"/>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1" name="Group 171"/>
            <p:cNvGrpSpPr/>
            <p:nvPr/>
          </p:nvGrpSpPr>
          <p:grpSpPr>
            <a:xfrm>
              <a:off x="4331670" y="537155"/>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3" name="Group 173"/>
            <p:cNvGrpSpPr/>
            <p:nvPr/>
          </p:nvGrpSpPr>
          <p:grpSpPr>
            <a:xfrm>
              <a:off x="4331670" y="6917640"/>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5" name="Group 175"/>
            <p:cNvGrpSpPr/>
            <p:nvPr/>
          </p:nvGrpSpPr>
          <p:grpSpPr>
            <a:xfrm>
              <a:off x="4331670" y="3724855"/>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7" name="Group 177"/>
            <p:cNvGrpSpPr/>
            <p:nvPr/>
          </p:nvGrpSpPr>
          <p:grpSpPr>
            <a:xfrm>
              <a:off x="4331670" y="10105340"/>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9" name="Group 179"/>
            <p:cNvGrpSpPr/>
            <p:nvPr/>
          </p:nvGrpSpPr>
          <p:grpSpPr>
            <a:xfrm>
              <a:off x="4331670" y="2155235"/>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1" name="Group 181"/>
            <p:cNvGrpSpPr/>
            <p:nvPr/>
          </p:nvGrpSpPr>
          <p:grpSpPr>
            <a:xfrm>
              <a:off x="4331670" y="8535719"/>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3" name="Group 183"/>
            <p:cNvGrpSpPr/>
            <p:nvPr/>
          </p:nvGrpSpPr>
          <p:grpSpPr>
            <a:xfrm>
              <a:off x="4331670" y="5342935"/>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5" name="Group 185"/>
            <p:cNvGrpSpPr/>
            <p:nvPr/>
          </p:nvGrpSpPr>
          <p:grpSpPr>
            <a:xfrm>
              <a:off x="1623665" y="1075351"/>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7" name="Group 187"/>
            <p:cNvGrpSpPr/>
            <p:nvPr/>
          </p:nvGrpSpPr>
          <p:grpSpPr>
            <a:xfrm>
              <a:off x="1623665" y="7455836"/>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9" name="Group 189"/>
            <p:cNvGrpSpPr/>
            <p:nvPr/>
          </p:nvGrpSpPr>
          <p:grpSpPr>
            <a:xfrm>
              <a:off x="1623665" y="4263051"/>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1" name="Group 191"/>
            <p:cNvGrpSpPr/>
            <p:nvPr/>
          </p:nvGrpSpPr>
          <p:grpSpPr>
            <a:xfrm>
              <a:off x="1623665" y="10643536"/>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3" name="Group 193"/>
            <p:cNvGrpSpPr/>
            <p:nvPr/>
          </p:nvGrpSpPr>
          <p:grpSpPr>
            <a:xfrm>
              <a:off x="1623665" y="2693431"/>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5" name="Group 195"/>
            <p:cNvGrpSpPr/>
            <p:nvPr/>
          </p:nvGrpSpPr>
          <p:grpSpPr>
            <a:xfrm>
              <a:off x="1623665" y="9073915"/>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7" name="Group 197"/>
            <p:cNvGrpSpPr/>
            <p:nvPr/>
          </p:nvGrpSpPr>
          <p:grpSpPr>
            <a:xfrm>
              <a:off x="1623665" y="5881131"/>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9" name="Group 199"/>
            <p:cNvGrpSpPr/>
            <p:nvPr/>
          </p:nvGrpSpPr>
          <p:grpSpPr>
            <a:xfrm>
              <a:off x="6405" y="1075351"/>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1" name="Group 201"/>
            <p:cNvGrpSpPr/>
            <p:nvPr/>
          </p:nvGrpSpPr>
          <p:grpSpPr>
            <a:xfrm>
              <a:off x="6405" y="7455836"/>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3" name="Group 203"/>
            <p:cNvGrpSpPr/>
            <p:nvPr/>
          </p:nvGrpSpPr>
          <p:grpSpPr>
            <a:xfrm>
              <a:off x="6405" y="4263051"/>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5" name="Group 205"/>
            <p:cNvGrpSpPr/>
            <p:nvPr/>
          </p:nvGrpSpPr>
          <p:grpSpPr>
            <a:xfrm>
              <a:off x="6405" y="10643536"/>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7" name="Group 207"/>
            <p:cNvGrpSpPr/>
            <p:nvPr/>
          </p:nvGrpSpPr>
          <p:grpSpPr>
            <a:xfrm>
              <a:off x="6405" y="2693431"/>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9" name="Group 209"/>
            <p:cNvGrpSpPr/>
            <p:nvPr/>
          </p:nvGrpSpPr>
          <p:grpSpPr>
            <a:xfrm>
              <a:off x="6405" y="9073915"/>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1" name="Group 211"/>
            <p:cNvGrpSpPr/>
            <p:nvPr/>
          </p:nvGrpSpPr>
          <p:grpSpPr>
            <a:xfrm>
              <a:off x="6405" y="5881131"/>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3" name="Group 213"/>
            <p:cNvGrpSpPr/>
            <p:nvPr/>
          </p:nvGrpSpPr>
          <p:grpSpPr>
            <a:xfrm>
              <a:off x="3254270" y="1075351"/>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5" name="Group 215"/>
            <p:cNvGrpSpPr/>
            <p:nvPr/>
          </p:nvGrpSpPr>
          <p:grpSpPr>
            <a:xfrm>
              <a:off x="3254270" y="7455836"/>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7" name="Group 217"/>
            <p:cNvGrpSpPr/>
            <p:nvPr/>
          </p:nvGrpSpPr>
          <p:grpSpPr>
            <a:xfrm>
              <a:off x="3254270" y="4263051"/>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9" name="Group 219"/>
            <p:cNvGrpSpPr/>
            <p:nvPr/>
          </p:nvGrpSpPr>
          <p:grpSpPr>
            <a:xfrm>
              <a:off x="3254270" y="10643536"/>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1" name="Group 221"/>
            <p:cNvGrpSpPr/>
            <p:nvPr/>
          </p:nvGrpSpPr>
          <p:grpSpPr>
            <a:xfrm>
              <a:off x="3254270" y="2693431"/>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3" name="Group 223"/>
            <p:cNvGrpSpPr/>
            <p:nvPr/>
          </p:nvGrpSpPr>
          <p:grpSpPr>
            <a:xfrm>
              <a:off x="3254270" y="9073915"/>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5" name="Group 225"/>
            <p:cNvGrpSpPr/>
            <p:nvPr/>
          </p:nvGrpSpPr>
          <p:grpSpPr>
            <a:xfrm>
              <a:off x="3254270" y="5881131"/>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7" name="Group 227"/>
            <p:cNvGrpSpPr/>
            <p:nvPr/>
          </p:nvGrpSpPr>
          <p:grpSpPr>
            <a:xfrm>
              <a:off x="2172630" y="0"/>
              <a:ext cx="82785" cy="82785"/>
              <a:chOff x="0" y="0"/>
              <a:chExt cx="1913890" cy="1913890"/>
            </a:xfrm>
          </p:grpSpPr>
          <p:sp>
            <p:nvSpPr>
              <p:cNvPr id="228" name="Freeform 2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9" name="Group 229"/>
            <p:cNvGrpSpPr/>
            <p:nvPr/>
          </p:nvGrpSpPr>
          <p:grpSpPr>
            <a:xfrm>
              <a:off x="2172630" y="6380485"/>
              <a:ext cx="82785" cy="82785"/>
              <a:chOff x="0" y="0"/>
              <a:chExt cx="1913890" cy="1913890"/>
            </a:xfrm>
          </p:grpSpPr>
          <p:sp>
            <p:nvSpPr>
              <p:cNvPr id="230" name="Freeform 2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1" name="Group 231"/>
            <p:cNvGrpSpPr/>
            <p:nvPr/>
          </p:nvGrpSpPr>
          <p:grpSpPr>
            <a:xfrm>
              <a:off x="2172630" y="3187700"/>
              <a:ext cx="82785" cy="82785"/>
              <a:chOff x="0" y="0"/>
              <a:chExt cx="1913890" cy="1913890"/>
            </a:xfrm>
          </p:grpSpPr>
          <p:sp>
            <p:nvSpPr>
              <p:cNvPr id="232" name="Freeform 2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3" name="Group 233"/>
            <p:cNvGrpSpPr/>
            <p:nvPr/>
          </p:nvGrpSpPr>
          <p:grpSpPr>
            <a:xfrm>
              <a:off x="2172630" y="9568185"/>
              <a:ext cx="82785" cy="82785"/>
              <a:chOff x="0" y="0"/>
              <a:chExt cx="1913890" cy="1913890"/>
            </a:xfrm>
          </p:grpSpPr>
          <p:sp>
            <p:nvSpPr>
              <p:cNvPr id="234" name="Freeform 2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5" name="Group 235"/>
            <p:cNvGrpSpPr/>
            <p:nvPr/>
          </p:nvGrpSpPr>
          <p:grpSpPr>
            <a:xfrm>
              <a:off x="2172630" y="1618080"/>
              <a:ext cx="82785" cy="82785"/>
              <a:chOff x="0" y="0"/>
              <a:chExt cx="1913890" cy="1913890"/>
            </a:xfrm>
          </p:grpSpPr>
          <p:sp>
            <p:nvSpPr>
              <p:cNvPr id="236" name="Freeform 2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7" name="Group 237"/>
            <p:cNvGrpSpPr/>
            <p:nvPr/>
          </p:nvGrpSpPr>
          <p:grpSpPr>
            <a:xfrm>
              <a:off x="2172630" y="7998564"/>
              <a:ext cx="82785" cy="82785"/>
              <a:chOff x="0" y="0"/>
              <a:chExt cx="1913890" cy="1913890"/>
            </a:xfrm>
          </p:grpSpPr>
          <p:sp>
            <p:nvSpPr>
              <p:cNvPr id="238" name="Freeform 2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9" name="Group 239"/>
            <p:cNvGrpSpPr/>
            <p:nvPr/>
          </p:nvGrpSpPr>
          <p:grpSpPr>
            <a:xfrm>
              <a:off x="2172630" y="4805780"/>
              <a:ext cx="82785" cy="82785"/>
              <a:chOff x="0" y="0"/>
              <a:chExt cx="1913890" cy="1913890"/>
            </a:xfrm>
          </p:grpSpPr>
          <p:sp>
            <p:nvSpPr>
              <p:cNvPr id="240" name="Freeform 2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1" name="Group 241"/>
            <p:cNvGrpSpPr/>
            <p:nvPr/>
          </p:nvGrpSpPr>
          <p:grpSpPr>
            <a:xfrm>
              <a:off x="2711291" y="537155"/>
              <a:ext cx="82785" cy="82785"/>
              <a:chOff x="0" y="0"/>
              <a:chExt cx="1913890" cy="1913890"/>
            </a:xfrm>
          </p:grpSpPr>
          <p:sp>
            <p:nvSpPr>
              <p:cNvPr id="242" name="Freeform 2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3" name="Group 243"/>
            <p:cNvGrpSpPr/>
            <p:nvPr/>
          </p:nvGrpSpPr>
          <p:grpSpPr>
            <a:xfrm>
              <a:off x="2711291" y="6917640"/>
              <a:ext cx="82785" cy="82785"/>
              <a:chOff x="0" y="0"/>
              <a:chExt cx="1913890" cy="1913890"/>
            </a:xfrm>
          </p:grpSpPr>
          <p:sp>
            <p:nvSpPr>
              <p:cNvPr id="244" name="Freeform 2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5" name="Group 245"/>
            <p:cNvGrpSpPr/>
            <p:nvPr/>
          </p:nvGrpSpPr>
          <p:grpSpPr>
            <a:xfrm>
              <a:off x="2711291" y="3724855"/>
              <a:ext cx="82785" cy="82785"/>
              <a:chOff x="0" y="0"/>
              <a:chExt cx="1913890" cy="1913890"/>
            </a:xfrm>
          </p:grpSpPr>
          <p:sp>
            <p:nvSpPr>
              <p:cNvPr id="246" name="Freeform 2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7" name="Group 247"/>
            <p:cNvGrpSpPr/>
            <p:nvPr/>
          </p:nvGrpSpPr>
          <p:grpSpPr>
            <a:xfrm>
              <a:off x="2711291" y="10105340"/>
              <a:ext cx="82785" cy="82785"/>
              <a:chOff x="0" y="0"/>
              <a:chExt cx="1913890" cy="1913890"/>
            </a:xfrm>
          </p:grpSpPr>
          <p:sp>
            <p:nvSpPr>
              <p:cNvPr id="248" name="Freeform 2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9" name="Group 249"/>
            <p:cNvGrpSpPr/>
            <p:nvPr/>
          </p:nvGrpSpPr>
          <p:grpSpPr>
            <a:xfrm>
              <a:off x="2711291" y="2155235"/>
              <a:ext cx="82785" cy="82785"/>
              <a:chOff x="0" y="0"/>
              <a:chExt cx="1913890" cy="1913890"/>
            </a:xfrm>
          </p:grpSpPr>
          <p:sp>
            <p:nvSpPr>
              <p:cNvPr id="250" name="Freeform 2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1" name="Group 251"/>
            <p:cNvGrpSpPr/>
            <p:nvPr/>
          </p:nvGrpSpPr>
          <p:grpSpPr>
            <a:xfrm>
              <a:off x="2711291" y="8535719"/>
              <a:ext cx="82785" cy="82785"/>
              <a:chOff x="0" y="0"/>
              <a:chExt cx="1913890" cy="1913890"/>
            </a:xfrm>
          </p:grpSpPr>
          <p:sp>
            <p:nvSpPr>
              <p:cNvPr id="252" name="Freeform 2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3" name="Group 253"/>
            <p:cNvGrpSpPr/>
            <p:nvPr/>
          </p:nvGrpSpPr>
          <p:grpSpPr>
            <a:xfrm>
              <a:off x="2711291" y="5342935"/>
              <a:ext cx="82785" cy="82785"/>
              <a:chOff x="0" y="0"/>
              <a:chExt cx="1913890" cy="1913890"/>
            </a:xfrm>
          </p:grpSpPr>
          <p:sp>
            <p:nvSpPr>
              <p:cNvPr id="254" name="Freeform 2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5" name="Group 255"/>
            <p:cNvGrpSpPr>
              <a:grpSpLocks noChangeAspect="1"/>
            </p:cNvGrpSpPr>
            <p:nvPr/>
          </p:nvGrpSpPr>
          <p:grpSpPr>
            <a:xfrm>
              <a:off x="1083883" y="0"/>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7" name="Group 257"/>
            <p:cNvGrpSpPr>
              <a:grpSpLocks noChangeAspect="1"/>
            </p:cNvGrpSpPr>
            <p:nvPr/>
          </p:nvGrpSpPr>
          <p:grpSpPr>
            <a:xfrm>
              <a:off x="1083883" y="6380485"/>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9" name="Group 259"/>
            <p:cNvGrpSpPr>
              <a:grpSpLocks noChangeAspect="1"/>
            </p:cNvGrpSpPr>
            <p:nvPr/>
          </p:nvGrpSpPr>
          <p:grpSpPr>
            <a:xfrm>
              <a:off x="1083883" y="3187700"/>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1" name="Group 261"/>
            <p:cNvGrpSpPr>
              <a:grpSpLocks noChangeAspect="1"/>
            </p:cNvGrpSpPr>
            <p:nvPr/>
          </p:nvGrpSpPr>
          <p:grpSpPr>
            <a:xfrm>
              <a:off x="1083883" y="9568185"/>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3" name="Group 263"/>
            <p:cNvGrpSpPr>
              <a:grpSpLocks noChangeAspect="1"/>
            </p:cNvGrpSpPr>
            <p:nvPr/>
          </p:nvGrpSpPr>
          <p:grpSpPr>
            <a:xfrm>
              <a:off x="1083883" y="1618080"/>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5" name="Group 265"/>
            <p:cNvGrpSpPr>
              <a:grpSpLocks noChangeAspect="1"/>
            </p:cNvGrpSpPr>
            <p:nvPr/>
          </p:nvGrpSpPr>
          <p:grpSpPr>
            <a:xfrm>
              <a:off x="1083883" y="7998564"/>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7" name="Group 267"/>
            <p:cNvGrpSpPr>
              <a:grpSpLocks noChangeAspect="1"/>
            </p:cNvGrpSpPr>
            <p:nvPr/>
          </p:nvGrpSpPr>
          <p:grpSpPr>
            <a:xfrm>
              <a:off x="1083883" y="4805780"/>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9" name="Group 269"/>
            <p:cNvGrpSpPr>
              <a:grpSpLocks noChangeAspect="1"/>
            </p:cNvGrpSpPr>
            <p:nvPr/>
          </p:nvGrpSpPr>
          <p:grpSpPr>
            <a:xfrm>
              <a:off x="4331748" y="0"/>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1" name="Group 271"/>
            <p:cNvGrpSpPr>
              <a:grpSpLocks noChangeAspect="1"/>
            </p:cNvGrpSpPr>
            <p:nvPr/>
          </p:nvGrpSpPr>
          <p:grpSpPr>
            <a:xfrm>
              <a:off x="4331748" y="6380485"/>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3" name="Group 273"/>
            <p:cNvGrpSpPr>
              <a:grpSpLocks noChangeAspect="1"/>
            </p:cNvGrpSpPr>
            <p:nvPr/>
          </p:nvGrpSpPr>
          <p:grpSpPr>
            <a:xfrm>
              <a:off x="4331748" y="3187700"/>
              <a:ext cx="95594" cy="82785"/>
              <a:chOff x="0" y="0"/>
              <a:chExt cx="6350000" cy="5499100"/>
            </a:xfrm>
          </p:grpSpPr>
          <p:sp>
            <p:nvSpPr>
              <p:cNvPr id="274" name="Freeform 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5" name="Group 275"/>
            <p:cNvGrpSpPr>
              <a:grpSpLocks noChangeAspect="1"/>
            </p:cNvGrpSpPr>
            <p:nvPr/>
          </p:nvGrpSpPr>
          <p:grpSpPr>
            <a:xfrm>
              <a:off x="4331748" y="9568185"/>
              <a:ext cx="95594" cy="82785"/>
              <a:chOff x="0" y="0"/>
              <a:chExt cx="6350000" cy="5499100"/>
            </a:xfrm>
          </p:grpSpPr>
          <p:sp>
            <p:nvSpPr>
              <p:cNvPr id="276" name="Freeform 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7" name="Group 277"/>
            <p:cNvGrpSpPr>
              <a:grpSpLocks noChangeAspect="1"/>
            </p:cNvGrpSpPr>
            <p:nvPr/>
          </p:nvGrpSpPr>
          <p:grpSpPr>
            <a:xfrm>
              <a:off x="4331748" y="1618080"/>
              <a:ext cx="95594" cy="82785"/>
              <a:chOff x="0" y="0"/>
              <a:chExt cx="6350000" cy="5499100"/>
            </a:xfrm>
          </p:grpSpPr>
          <p:sp>
            <p:nvSpPr>
              <p:cNvPr id="278" name="Freeform 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9" name="Group 279"/>
            <p:cNvGrpSpPr>
              <a:grpSpLocks noChangeAspect="1"/>
            </p:cNvGrpSpPr>
            <p:nvPr/>
          </p:nvGrpSpPr>
          <p:grpSpPr>
            <a:xfrm>
              <a:off x="4331748" y="7998564"/>
              <a:ext cx="95594" cy="82785"/>
              <a:chOff x="0" y="0"/>
              <a:chExt cx="6350000" cy="5499100"/>
            </a:xfrm>
          </p:grpSpPr>
          <p:sp>
            <p:nvSpPr>
              <p:cNvPr id="280" name="Freeform 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1" name="Group 281"/>
            <p:cNvGrpSpPr>
              <a:grpSpLocks noChangeAspect="1"/>
            </p:cNvGrpSpPr>
            <p:nvPr/>
          </p:nvGrpSpPr>
          <p:grpSpPr>
            <a:xfrm>
              <a:off x="4331748" y="4805780"/>
              <a:ext cx="95594" cy="82785"/>
              <a:chOff x="0" y="0"/>
              <a:chExt cx="6350000" cy="5499100"/>
            </a:xfrm>
          </p:grpSpPr>
          <p:sp>
            <p:nvSpPr>
              <p:cNvPr id="282" name="Freeform 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3" name="Group 283"/>
            <p:cNvGrpSpPr>
              <a:grpSpLocks noChangeAspect="1"/>
            </p:cNvGrpSpPr>
            <p:nvPr/>
          </p:nvGrpSpPr>
          <p:grpSpPr>
            <a:xfrm>
              <a:off x="1622544" y="537155"/>
              <a:ext cx="95594" cy="82785"/>
              <a:chOff x="0" y="0"/>
              <a:chExt cx="6350000" cy="5499100"/>
            </a:xfrm>
          </p:grpSpPr>
          <p:sp>
            <p:nvSpPr>
              <p:cNvPr id="284" name="Freeform 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5" name="Group 285"/>
            <p:cNvGrpSpPr>
              <a:grpSpLocks noChangeAspect="1"/>
            </p:cNvGrpSpPr>
            <p:nvPr/>
          </p:nvGrpSpPr>
          <p:grpSpPr>
            <a:xfrm>
              <a:off x="1622544" y="6917640"/>
              <a:ext cx="95594" cy="82785"/>
              <a:chOff x="0" y="0"/>
              <a:chExt cx="6350000" cy="5499100"/>
            </a:xfrm>
          </p:grpSpPr>
          <p:sp>
            <p:nvSpPr>
              <p:cNvPr id="286" name="Freeform 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7" name="Group 287"/>
            <p:cNvGrpSpPr>
              <a:grpSpLocks noChangeAspect="1"/>
            </p:cNvGrpSpPr>
            <p:nvPr/>
          </p:nvGrpSpPr>
          <p:grpSpPr>
            <a:xfrm>
              <a:off x="1622544" y="3724855"/>
              <a:ext cx="95594" cy="82785"/>
              <a:chOff x="0" y="0"/>
              <a:chExt cx="6350000" cy="5499100"/>
            </a:xfrm>
          </p:grpSpPr>
          <p:sp>
            <p:nvSpPr>
              <p:cNvPr id="288" name="Freeform 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9" name="Group 289"/>
            <p:cNvGrpSpPr>
              <a:grpSpLocks noChangeAspect="1"/>
            </p:cNvGrpSpPr>
            <p:nvPr/>
          </p:nvGrpSpPr>
          <p:grpSpPr>
            <a:xfrm>
              <a:off x="1622544" y="10105340"/>
              <a:ext cx="95594" cy="82785"/>
              <a:chOff x="0" y="0"/>
              <a:chExt cx="6350000" cy="5499100"/>
            </a:xfrm>
          </p:grpSpPr>
          <p:sp>
            <p:nvSpPr>
              <p:cNvPr id="290" name="Freeform 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1" name="Group 291"/>
            <p:cNvGrpSpPr>
              <a:grpSpLocks noChangeAspect="1"/>
            </p:cNvGrpSpPr>
            <p:nvPr/>
          </p:nvGrpSpPr>
          <p:grpSpPr>
            <a:xfrm>
              <a:off x="1622544" y="2155235"/>
              <a:ext cx="95594" cy="82785"/>
              <a:chOff x="0" y="0"/>
              <a:chExt cx="6350000" cy="5499100"/>
            </a:xfrm>
          </p:grpSpPr>
          <p:sp>
            <p:nvSpPr>
              <p:cNvPr id="292" name="Freeform 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3" name="Group 293"/>
            <p:cNvGrpSpPr>
              <a:grpSpLocks noChangeAspect="1"/>
            </p:cNvGrpSpPr>
            <p:nvPr/>
          </p:nvGrpSpPr>
          <p:grpSpPr>
            <a:xfrm>
              <a:off x="1622544" y="8535719"/>
              <a:ext cx="95594" cy="82785"/>
              <a:chOff x="0" y="0"/>
              <a:chExt cx="6350000" cy="5499100"/>
            </a:xfrm>
          </p:grpSpPr>
          <p:sp>
            <p:nvSpPr>
              <p:cNvPr id="294" name="Freeform 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5" name="Group 295"/>
            <p:cNvGrpSpPr>
              <a:grpSpLocks noChangeAspect="1"/>
            </p:cNvGrpSpPr>
            <p:nvPr/>
          </p:nvGrpSpPr>
          <p:grpSpPr>
            <a:xfrm>
              <a:off x="1622544" y="5342935"/>
              <a:ext cx="95594" cy="82785"/>
              <a:chOff x="0" y="0"/>
              <a:chExt cx="6350000" cy="5499100"/>
            </a:xfrm>
          </p:grpSpPr>
          <p:sp>
            <p:nvSpPr>
              <p:cNvPr id="296" name="Freeform 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7" name="Group 297"/>
            <p:cNvGrpSpPr>
              <a:grpSpLocks noChangeAspect="1"/>
            </p:cNvGrpSpPr>
            <p:nvPr/>
          </p:nvGrpSpPr>
          <p:grpSpPr>
            <a:xfrm>
              <a:off x="2162405" y="1075351"/>
              <a:ext cx="95594" cy="82785"/>
              <a:chOff x="0" y="0"/>
              <a:chExt cx="6350000" cy="5499100"/>
            </a:xfrm>
          </p:grpSpPr>
          <p:sp>
            <p:nvSpPr>
              <p:cNvPr id="298" name="Freeform 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9" name="Group 299"/>
            <p:cNvGrpSpPr>
              <a:grpSpLocks noChangeAspect="1"/>
            </p:cNvGrpSpPr>
            <p:nvPr/>
          </p:nvGrpSpPr>
          <p:grpSpPr>
            <a:xfrm>
              <a:off x="2162405" y="7455836"/>
              <a:ext cx="95594" cy="82785"/>
              <a:chOff x="0" y="0"/>
              <a:chExt cx="6350000" cy="5499100"/>
            </a:xfrm>
          </p:grpSpPr>
          <p:sp>
            <p:nvSpPr>
              <p:cNvPr id="300" name="Freeform 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1" name="Group 301"/>
            <p:cNvGrpSpPr>
              <a:grpSpLocks noChangeAspect="1"/>
            </p:cNvGrpSpPr>
            <p:nvPr/>
          </p:nvGrpSpPr>
          <p:grpSpPr>
            <a:xfrm>
              <a:off x="2162405" y="4263051"/>
              <a:ext cx="95594" cy="82785"/>
              <a:chOff x="0" y="0"/>
              <a:chExt cx="6350000" cy="5499100"/>
            </a:xfrm>
          </p:grpSpPr>
          <p:sp>
            <p:nvSpPr>
              <p:cNvPr id="302" name="Freeform 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3" name="Group 303"/>
            <p:cNvGrpSpPr>
              <a:grpSpLocks noChangeAspect="1"/>
            </p:cNvGrpSpPr>
            <p:nvPr/>
          </p:nvGrpSpPr>
          <p:grpSpPr>
            <a:xfrm>
              <a:off x="2162405" y="10643536"/>
              <a:ext cx="95594" cy="82785"/>
              <a:chOff x="0" y="0"/>
              <a:chExt cx="6350000" cy="5499100"/>
            </a:xfrm>
          </p:grpSpPr>
          <p:sp>
            <p:nvSpPr>
              <p:cNvPr id="304" name="Freeform 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5" name="Group 305"/>
            <p:cNvGrpSpPr>
              <a:grpSpLocks noChangeAspect="1"/>
            </p:cNvGrpSpPr>
            <p:nvPr/>
          </p:nvGrpSpPr>
          <p:grpSpPr>
            <a:xfrm>
              <a:off x="2162405" y="2693431"/>
              <a:ext cx="95594" cy="82785"/>
              <a:chOff x="0" y="0"/>
              <a:chExt cx="6350000" cy="5499100"/>
            </a:xfrm>
          </p:grpSpPr>
          <p:sp>
            <p:nvSpPr>
              <p:cNvPr id="306" name="Freeform 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7" name="Group 307"/>
            <p:cNvGrpSpPr>
              <a:grpSpLocks noChangeAspect="1"/>
            </p:cNvGrpSpPr>
            <p:nvPr/>
          </p:nvGrpSpPr>
          <p:grpSpPr>
            <a:xfrm>
              <a:off x="2162405" y="9073915"/>
              <a:ext cx="95594" cy="82785"/>
              <a:chOff x="0" y="0"/>
              <a:chExt cx="6350000" cy="5499100"/>
            </a:xfrm>
          </p:grpSpPr>
          <p:sp>
            <p:nvSpPr>
              <p:cNvPr id="308" name="Freeform 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9" name="Group 309"/>
            <p:cNvGrpSpPr>
              <a:grpSpLocks noChangeAspect="1"/>
            </p:cNvGrpSpPr>
            <p:nvPr/>
          </p:nvGrpSpPr>
          <p:grpSpPr>
            <a:xfrm>
              <a:off x="2162405" y="5881131"/>
              <a:ext cx="95594" cy="82785"/>
              <a:chOff x="0" y="0"/>
              <a:chExt cx="6350000" cy="5499100"/>
            </a:xfrm>
          </p:grpSpPr>
          <p:sp>
            <p:nvSpPr>
              <p:cNvPr id="310" name="Freeform 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1" name="Group 311"/>
            <p:cNvGrpSpPr>
              <a:grpSpLocks noChangeAspect="1"/>
            </p:cNvGrpSpPr>
            <p:nvPr/>
          </p:nvGrpSpPr>
          <p:grpSpPr>
            <a:xfrm>
              <a:off x="545144" y="1075351"/>
              <a:ext cx="95594" cy="82785"/>
              <a:chOff x="0" y="0"/>
              <a:chExt cx="6350000" cy="5499100"/>
            </a:xfrm>
          </p:grpSpPr>
          <p:sp>
            <p:nvSpPr>
              <p:cNvPr id="312" name="Freeform 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3" name="Group 313"/>
            <p:cNvGrpSpPr>
              <a:grpSpLocks noChangeAspect="1"/>
            </p:cNvGrpSpPr>
            <p:nvPr/>
          </p:nvGrpSpPr>
          <p:grpSpPr>
            <a:xfrm>
              <a:off x="545144" y="7455836"/>
              <a:ext cx="95594" cy="82785"/>
              <a:chOff x="0" y="0"/>
              <a:chExt cx="6350000" cy="5499100"/>
            </a:xfrm>
          </p:grpSpPr>
          <p:sp>
            <p:nvSpPr>
              <p:cNvPr id="314" name="Freeform 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5" name="Group 315"/>
            <p:cNvGrpSpPr>
              <a:grpSpLocks noChangeAspect="1"/>
            </p:cNvGrpSpPr>
            <p:nvPr/>
          </p:nvGrpSpPr>
          <p:grpSpPr>
            <a:xfrm>
              <a:off x="545144" y="4263051"/>
              <a:ext cx="95594" cy="82785"/>
              <a:chOff x="0" y="0"/>
              <a:chExt cx="6350000" cy="5499100"/>
            </a:xfrm>
          </p:grpSpPr>
          <p:sp>
            <p:nvSpPr>
              <p:cNvPr id="316" name="Freeform 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7" name="Group 317"/>
            <p:cNvGrpSpPr>
              <a:grpSpLocks noChangeAspect="1"/>
            </p:cNvGrpSpPr>
            <p:nvPr/>
          </p:nvGrpSpPr>
          <p:grpSpPr>
            <a:xfrm>
              <a:off x="545144" y="10643536"/>
              <a:ext cx="95594" cy="82785"/>
              <a:chOff x="0" y="0"/>
              <a:chExt cx="6350000" cy="5499100"/>
            </a:xfrm>
          </p:grpSpPr>
          <p:sp>
            <p:nvSpPr>
              <p:cNvPr id="318" name="Freeform 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9" name="Group 319"/>
            <p:cNvGrpSpPr>
              <a:grpSpLocks noChangeAspect="1"/>
            </p:cNvGrpSpPr>
            <p:nvPr/>
          </p:nvGrpSpPr>
          <p:grpSpPr>
            <a:xfrm>
              <a:off x="545144" y="2693431"/>
              <a:ext cx="95594" cy="82785"/>
              <a:chOff x="0" y="0"/>
              <a:chExt cx="6350000" cy="5499100"/>
            </a:xfrm>
          </p:grpSpPr>
          <p:sp>
            <p:nvSpPr>
              <p:cNvPr id="320" name="Freeform 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1" name="Group 321"/>
            <p:cNvGrpSpPr>
              <a:grpSpLocks noChangeAspect="1"/>
            </p:cNvGrpSpPr>
            <p:nvPr/>
          </p:nvGrpSpPr>
          <p:grpSpPr>
            <a:xfrm>
              <a:off x="545144" y="9073915"/>
              <a:ext cx="95594" cy="82785"/>
              <a:chOff x="0" y="0"/>
              <a:chExt cx="6350000" cy="5499100"/>
            </a:xfrm>
          </p:grpSpPr>
          <p:sp>
            <p:nvSpPr>
              <p:cNvPr id="322" name="Freeform 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3" name="Group 323"/>
            <p:cNvGrpSpPr>
              <a:grpSpLocks noChangeAspect="1"/>
            </p:cNvGrpSpPr>
            <p:nvPr/>
          </p:nvGrpSpPr>
          <p:grpSpPr>
            <a:xfrm>
              <a:off x="545144" y="5881131"/>
              <a:ext cx="95594" cy="82785"/>
              <a:chOff x="0" y="0"/>
              <a:chExt cx="6350000" cy="5499100"/>
            </a:xfrm>
          </p:grpSpPr>
          <p:sp>
            <p:nvSpPr>
              <p:cNvPr id="324" name="Freeform 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5" name="Group 325"/>
            <p:cNvGrpSpPr>
              <a:grpSpLocks noChangeAspect="1"/>
            </p:cNvGrpSpPr>
            <p:nvPr/>
          </p:nvGrpSpPr>
          <p:grpSpPr>
            <a:xfrm>
              <a:off x="3793009" y="1075351"/>
              <a:ext cx="95594" cy="82785"/>
              <a:chOff x="0" y="0"/>
              <a:chExt cx="6350000" cy="5499100"/>
            </a:xfrm>
          </p:grpSpPr>
          <p:sp>
            <p:nvSpPr>
              <p:cNvPr id="326" name="Freeform 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7" name="Group 327"/>
            <p:cNvGrpSpPr>
              <a:grpSpLocks noChangeAspect="1"/>
            </p:cNvGrpSpPr>
            <p:nvPr/>
          </p:nvGrpSpPr>
          <p:grpSpPr>
            <a:xfrm>
              <a:off x="3793009" y="7455836"/>
              <a:ext cx="95594" cy="82785"/>
              <a:chOff x="0" y="0"/>
              <a:chExt cx="6350000" cy="5499100"/>
            </a:xfrm>
          </p:grpSpPr>
          <p:sp>
            <p:nvSpPr>
              <p:cNvPr id="328" name="Freeform 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9" name="Group 329"/>
            <p:cNvGrpSpPr>
              <a:grpSpLocks noChangeAspect="1"/>
            </p:cNvGrpSpPr>
            <p:nvPr/>
          </p:nvGrpSpPr>
          <p:grpSpPr>
            <a:xfrm>
              <a:off x="3793009" y="4263051"/>
              <a:ext cx="95594" cy="82785"/>
              <a:chOff x="0" y="0"/>
              <a:chExt cx="6350000" cy="5499100"/>
            </a:xfrm>
          </p:grpSpPr>
          <p:sp>
            <p:nvSpPr>
              <p:cNvPr id="330" name="Freeform 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1" name="Group 331"/>
            <p:cNvGrpSpPr>
              <a:grpSpLocks noChangeAspect="1"/>
            </p:cNvGrpSpPr>
            <p:nvPr/>
          </p:nvGrpSpPr>
          <p:grpSpPr>
            <a:xfrm>
              <a:off x="3793009" y="10643536"/>
              <a:ext cx="95594" cy="82785"/>
              <a:chOff x="0" y="0"/>
              <a:chExt cx="6350000" cy="5499100"/>
            </a:xfrm>
          </p:grpSpPr>
          <p:sp>
            <p:nvSpPr>
              <p:cNvPr id="332" name="Freeform 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3" name="Group 333"/>
            <p:cNvGrpSpPr>
              <a:grpSpLocks noChangeAspect="1"/>
            </p:cNvGrpSpPr>
            <p:nvPr/>
          </p:nvGrpSpPr>
          <p:grpSpPr>
            <a:xfrm>
              <a:off x="3793009" y="2693431"/>
              <a:ext cx="95594" cy="82785"/>
              <a:chOff x="0" y="0"/>
              <a:chExt cx="6350000" cy="5499100"/>
            </a:xfrm>
          </p:grpSpPr>
          <p:sp>
            <p:nvSpPr>
              <p:cNvPr id="334" name="Freeform 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5" name="Group 335"/>
            <p:cNvGrpSpPr>
              <a:grpSpLocks noChangeAspect="1"/>
            </p:cNvGrpSpPr>
            <p:nvPr/>
          </p:nvGrpSpPr>
          <p:grpSpPr>
            <a:xfrm>
              <a:off x="3793009" y="9073915"/>
              <a:ext cx="95594" cy="82785"/>
              <a:chOff x="0" y="0"/>
              <a:chExt cx="6350000" cy="5499100"/>
            </a:xfrm>
          </p:grpSpPr>
          <p:sp>
            <p:nvSpPr>
              <p:cNvPr id="336" name="Freeform 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7" name="Group 337"/>
            <p:cNvGrpSpPr>
              <a:grpSpLocks noChangeAspect="1"/>
            </p:cNvGrpSpPr>
            <p:nvPr/>
          </p:nvGrpSpPr>
          <p:grpSpPr>
            <a:xfrm>
              <a:off x="3793009" y="5881131"/>
              <a:ext cx="95594" cy="82785"/>
              <a:chOff x="0" y="0"/>
              <a:chExt cx="6350000" cy="5499100"/>
            </a:xfrm>
          </p:grpSpPr>
          <p:sp>
            <p:nvSpPr>
              <p:cNvPr id="338" name="Freeform 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9" name="Group 339"/>
            <p:cNvGrpSpPr>
              <a:grpSpLocks noChangeAspect="1"/>
            </p:cNvGrpSpPr>
            <p:nvPr/>
          </p:nvGrpSpPr>
          <p:grpSpPr>
            <a:xfrm>
              <a:off x="2711370" y="0"/>
              <a:ext cx="95594" cy="82785"/>
              <a:chOff x="0" y="0"/>
              <a:chExt cx="6350000" cy="5499100"/>
            </a:xfrm>
          </p:grpSpPr>
          <p:sp>
            <p:nvSpPr>
              <p:cNvPr id="340" name="Freeform 3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1" name="Group 341"/>
            <p:cNvGrpSpPr>
              <a:grpSpLocks noChangeAspect="1"/>
            </p:cNvGrpSpPr>
            <p:nvPr/>
          </p:nvGrpSpPr>
          <p:grpSpPr>
            <a:xfrm>
              <a:off x="2711370" y="6380485"/>
              <a:ext cx="95594" cy="82785"/>
              <a:chOff x="0" y="0"/>
              <a:chExt cx="6350000" cy="5499100"/>
            </a:xfrm>
          </p:grpSpPr>
          <p:sp>
            <p:nvSpPr>
              <p:cNvPr id="342" name="Freeform 3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3" name="Group 343"/>
            <p:cNvGrpSpPr>
              <a:grpSpLocks noChangeAspect="1"/>
            </p:cNvGrpSpPr>
            <p:nvPr/>
          </p:nvGrpSpPr>
          <p:grpSpPr>
            <a:xfrm>
              <a:off x="2711370" y="3187700"/>
              <a:ext cx="95594" cy="82785"/>
              <a:chOff x="0" y="0"/>
              <a:chExt cx="6350000" cy="5499100"/>
            </a:xfrm>
          </p:grpSpPr>
          <p:sp>
            <p:nvSpPr>
              <p:cNvPr id="344" name="Freeform 3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5" name="Group 345"/>
            <p:cNvGrpSpPr>
              <a:grpSpLocks noChangeAspect="1"/>
            </p:cNvGrpSpPr>
            <p:nvPr/>
          </p:nvGrpSpPr>
          <p:grpSpPr>
            <a:xfrm>
              <a:off x="2711370" y="9568185"/>
              <a:ext cx="95594" cy="82785"/>
              <a:chOff x="0" y="0"/>
              <a:chExt cx="6350000" cy="5499100"/>
            </a:xfrm>
          </p:grpSpPr>
          <p:sp>
            <p:nvSpPr>
              <p:cNvPr id="346" name="Freeform 3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7" name="Group 347"/>
            <p:cNvGrpSpPr>
              <a:grpSpLocks noChangeAspect="1"/>
            </p:cNvGrpSpPr>
            <p:nvPr/>
          </p:nvGrpSpPr>
          <p:grpSpPr>
            <a:xfrm>
              <a:off x="2711370" y="1618080"/>
              <a:ext cx="95594" cy="82785"/>
              <a:chOff x="0" y="0"/>
              <a:chExt cx="6350000" cy="5499100"/>
            </a:xfrm>
          </p:grpSpPr>
          <p:sp>
            <p:nvSpPr>
              <p:cNvPr id="348" name="Freeform 3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9" name="Group 349"/>
            <p:cNvGrpSpPr>
              <a:grpSpLocks noChangeAspect="1"/>
            </p:cNvGrpSpPr>
            <p:nvPr/>
          </p:nvGrpSpPr>
          <p:grpSpPr>
            <a:xfrm>
              <a:off x="2711370" y="7998564"/>
              <a:ext cx="95594" cy="82785"/>
              <a:chOff x="0" y="0"/>
              <a:chExt cx="6350000" cy="5499100"/>
            </a:xfrm>
          </p:grpSpPr>
          <p:sp>
            <p:nvSpPr>
              <p:cNvPr id="350" name="Freeform 3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1" name="Group 351"/>
            <p:cNvGrpSpPr>
              <a:grpSpLocks noChangeAspect="1"/>
            </p:cNvGrpSpPr>
            <p:nvPr/>
          </p:nvGrpSpPr>
          <p:grpSpPr>
            <a:xfrm>
              <a:off x="2711370" y="4805780"/>
              <a:ext cx="95594" cy="82785"/>
              <a:chOff x="0" y="0"/>
              <a:chExt cx="6350000" cy="5499100"/>
            </a:xfrm>
          </p:grpSpPr>
          <p:sp>
            <p:nvSpPr>
              <p:cNvPr id="352" name="Freeform 3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3" name="Group 353"/>
            <p:cNvGrpSpPr>
              <a:grpSpLocks noChangeAspect="1"/>
            </p:cNvGrpSpPr>
            <p:nvPr/>
          </p:nvGrpSpPr>
          <p:grpSpPr>
            <a:xfrm>
              <a:off x="0" y="537155"/>
              <a:ext cx="95594" cy="82785"/>
              <a:chOff x="0" y="0"/>
              <a:chExt cx="6350000" cy="5499100"/>
            </a:xfrm>
          </p:grpSpPr>
          <p:sp>
            <p:nvSpPr>
              <p:cNvPr id="354" name="Freeform 3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5" name="Group 355"/>
            <p:cNvGrpSpPr>
              <a:grpSpLocks noChangeAspect="1"/>
            </p:cNvGrpSpPr>
            <p:nvPr/>
          </p:nvGrpSpPr>
          <p:grpSpPr>
            <a:xfrm>
              <a:off x="0" y="6917640"/>
              <a:ext cx="95594" cy="82785"/>
              <a:chOff x="0" y="0"/>
              <a:chExt cx="6350000" cy="5499100"/>
            </a:xfrm>
          </p:grpSpPr>
          <p:sp>
            <p:nvSpPr>
              <p:cNvPr id="356" name="Freeform 3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7" name="Group 357"/>
            <p:cNvGrpSpPr>
              <a:grpSpLocks noChangeAspect="1"/>
            </p:cNvGrpSpPr>
            <p:nvPr/>
          </p:nvGrpSpPr>
          <p:grpSpPr>
            <a:xfrm>
              <a:off x="0" y="3724855"/>
              <a:ext cx="95594" cy="82785"/>
              <a:chOff x="0" y="0"/>
              <a:chExt cx="6350000" cy="5499100"/>
            </a:xfrm>
          </p:grpSpPr>
          <p:sp>
            <p:nvSpPr>
              <p:cNvPr id="358" name="Freeform 3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9" name="Group 359"/>
            <p:cNvGrpSpPr>
              <a:grpSpLocks noChangeAspect="1"/>
            </p:cNvGrpSpPr>
            <p:nvPr/>
          </p:nvGrpSpPr>
          <p:grpSpPr>
            <a:xfrm>
              <a:off x="0" y="10105340"/>
              <a:ext cx="95594" cy="82785"/>
              <a:chOff x="0" y="0"/>
              <a:chExt cx="6350000" cy="5499100"/>
            </a:xfrm>
          </p:grpSpPr>
          <p:sp>
            <p:nvSpPr>
              <p:cNvPr id="360" name="Freeform 3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1" name="Group 361"/>
            <p:cNvGrpSpPr>
              <a:grpSpLocks noChangeAspect="1"/>
            </p:cNvGrpSpPr>
            <p:nvPr/>
          </p:nvGrpSpPr>
          <p:grpSpPr>
            <a:xfrm>
              <a:off x="0" y="2155235"/>
              <a:ext cx="95594" cy="82785"/>
              <a:chOff x="0" y="0"/>
              <a:chExt cx="6350000" cy="5499100"/>
            </a:xfrm>
          </p:grpSpPr>
          <p:sp>
            <p:nvSpPr>
              <p:cNvPr id="362" name="Freeform 3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3" name="Group 363"/>
            <p:cNvGrpSpPr>
              <a:grpSpLocks noChangeAspect="1"/>
            </p:cNvGrpSpPr>
            <p:nvPr/>
          </p:nvGrpSpPr>
          <p:grpSpPr>
            <a:xfrm>
              <a:off x="0" y="8535719"/>
              <a:ext cx="95594" cy="82785"/>
              <a:chOff x="0" y="0"/>
              <a:chExt cx="6350000" cy="5499100"/>
            </a:xfrm>
          </p:grpSpPr>
          <p:sp>
            <p:nvSpPr>
              <p:cNvPr id="364" name="Freeform 3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5" name="Group 365"/>
            <p:cNvGrpSpPr>
              <a:grpSpLocks noChangeAspect="1"/>
            </p:cNvGrpSpPr>
            <p:nvPr/>
          </p:nvGrpSpPr>
          <p:grpSpPr>
            <a:xfrm>
              <a:off x="0" y="5342935"/>
              <a:ext cx="95594" cy="82785"/>
              <a:chOff x="0" y="0"/>
              <a:chExt cx="6350000" cy="5499100"/>
            </a:xfrm>
          </p:grpSpPr>
          <p:sp>
            <p:nvSpPr>
              <p:cNvPr id="366" name="Freeform 3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7" name="Group 367"/>
            <p:cNvGrpSpPr>
              <a:grpSpLocks noChangeAspect="1"/>
            </p:cNvGrpSpPr>
            <p:nvPr/>
          </p:nvGrpSpPr>
          <p:grpSpPr>
            <a:xfrm>
              <a:off x="3247865" y="537155"/>
              <a:ext cx="95594" cy="82785"/>
              <a:chOff x="0" y="0"/>
              <a:chExt cx="6350000" cy="5499100"/>
            </a:xfrm>
          </p:grpSpPr>
          <p:sp>
            <p:nvSpPr>
              <p:cNvPr id="368" name="Freeform 3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9" name="Group 369"/>
            <p:cNvGrpSpPr>
              <a:grpSpLocks noChangeAspect="1"/>
            </p:cNvGrpSpPr>
            <p:nvPr/>
          </p:nvGrpSpPr>
          <p:grpSpPr>
            <a:xfrm>
              <a:off x="3247865" y="6917640"/>
              <a:ext cx="95594" cy="82785"/>
              <a:chOff x="0" y="0"/>
              <a:chExt cx="6350000" cy="5499100"/>
            </a:xfrm>
          </p:grpSpPr>
          <p:sp>
            <p:nvSpPr>
              <p:cNvPr id="370" name="Freeform 3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1" name="Group 371"/>
            <p:cNvGrpSpPr>
              <a:grpSpLocks noChangeAspect="1"/>
            </p:cNvGrpSpPr>
            <p:nvPr/>
          </p:nvGrpSpPr>
          <p:grpSpPr>
            <a:xfrm>
              <a:off x="3247865" y="3724855"/>
              <a:ext cx="95594" cy="82785"/>
              <a:chOff x="0" y="0"/>
              <a:chExt cx="6350000" cy="5499100"/>
            </a:xfrm>
          </p:grpSpPr>
          <p:sp>
            <p:nvSpPr>
              <p:cNvPr id="372" name="Freeform 3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3" name="Group 373"/>
            <p:cNvGrpSpPr>
              <a:grpSpLocks noChangeAspect="1"/>
            </p:cNvGrpSpPr>
            <p:nvPr/>
          </p:nvGrpSpPr>
          <p:grpSpPr>
            <a:xfrm>
              <a:off x="3247865" y="10105340"/>
              <a:ext cx="95594" cy="82785"/>
              <a:chOff x="0" y="0"/>
              <a:chExt cx="6350000" cy="5499100"/>
            </a:xfrm>
          </p:grpSpPr>
          <p:sp>
            <p:nvSpPr>
              <p:cNvPr id="374" name="Freeform 3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5" name="Group 375"/>
            <p:cNvGrpSpPr>
              <a:grpSpLocks noChangeAspect="1"/>
            </p:cNvGrpSpPr>
            <p:nvPr/>
          </p:nvGrpSpPr>
          <p:grpSpPr>
            <a:xfrm>
              <a:off x="3247865" y="2155235"/>
              <a:ext cx="95594" cy="82785"/>
              <a:chOff x="0" y="0"/>
              <a:chExt cx="6350000" cy="5499100"/>
            </a:xfrm>
          </p:grpSpPr>
          <p:sp>
            <p:nvSpPr>
              <p:cNvPr id="376" name="Freeform 3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7" name="Group 377"/>
            <p:cNvGrpSpPr>
              <a:grpSpLocks noChangeAspect="1"/>
            </p:cNvGrpSpPr>
            <p:nvPr/>
          </p:nvGrpSpPr>
          <p:grpSpPr>
            <a:xfrm>
              <a:off x="3247865" y="8535719"/>
              <a:ext cx="95594" cy="82785"/>
              <a:chOff x="0" y="0"/>
              <a:chExt cx="6350000" cy="5499100"/>
            </a:xfrm>
          </p:grpSpPr>
          <p:sp>
            <p:nvSpPr>
              <p:cNvPr id="378" name="Freeform 3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9" name="Group 379"/>
            <p:cNvGrpSpPr>
              <a:grpSpLocks noChangeAspect="1"/>
            </p:cNvGrpSpPr>
            <p:nvPr/>
          </p:nvGrpSpPr>
          <p:grpSpPr>
            <a:xfrm>
              <a:off x="3247865" y="5342935"/>
              <a:ext cx="95594" cy="82785"/>
              <a:chOff x="0" y="0"/>
              <a:chExt cx="6350000" cy="5499100"/>
            </a:xfrm>
          </p:grpSpPr>
          <p:sp>
            <p:nvSpPr>
              <p:cNvPr id="380" name="Freeform 3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sp>
        <p:nvSpPr>
          <p:cNvPr id="381" name="TextBox 381"/>
          <p:cNvSpPr txBox="1"/>
          <p:nvPr/>
        </p:nvSpPr>
        <p:spPr>
          <a:xfrm>
            <a:off x="5550764" y="1621711"/>
            <a:ext cx="9643025" cy="998350"/>
          </a:xfrm>
          <a:prstGeom prst="rect">
            <a:avLst/>
          </a:prstGeom>
        </p:spPr>
        <p:txBody>
          <a:bodyPr lIns="0" tIns="0" rIns="0" bIns="0" rtlCol="0" anchor="t">
            <a:spAutoFit/>
          </a:bodyPr>
          <a:lstStyle/>
          <a:p>
            <a:pPr>
              <a:lnSpc>
                <a:spcPts val="7500"/>
              </a:lnSpc>
            </a:pPr>
            <a:r>
              <a:rPr lang="en-US" sz="7200" dirty="0">
                <a:solidFill>
                  <a:srgbClr val="1B1B1B"/>
                </a:solidFill>
                <a:latin typeface="League Spartan" panose="00000800000000000000" charset="0"/>
              </a:rPr>
              <a:t>Current System</a:t>
            </a:r>
          </a:p>
        </p:txBody>
      </p:sp>
      <p:sp>
        <p:nvSpPr>
          <p:cNvPr id="382" name="TextBox 382"/>
          <p:cNvSpPr txBox="1"/>
          <p:nvPr/>
        </p:nvSpPr>
        <p:spPr>
          <a:xfrm>
            <a:off x="849300" y="7944835"/>
            <a:ext cx="2346141" cy="1923604"/>
          </a:xfrm>
          <a:prstGeom prst="rect">
            <a:avLst/>
          </a:prstGeom>
        </p:spPr>
        <p:txBody>
          <a:bodyPr lIns="0" tIns="0" rIns="0" bIns="0" rtlCol="0" anchor="t">
            <a:spAutoFit/>
          </a:bodyPr>
          <a:lstStyle/>
          <a:p>
            <a:pPr>
              <a:lnSpc>
                <a:spcPts val="14999"/>
              </a:lnSpc>
            </a:pPr>
            <a:r>
              <a:rPr lang="en-US" sz="11999" dirty="0">
                <a:solidFill>
                  <a:srgbClr val="1B1B1B"/>
                </a:solidFill>
                <a:latin typeface="League Spartan" panose="00000800000000000000" charset="0"/>
              </a:rPr>
              <a:t>10</a:t>
            </a:r>
          </a:p>
        </p:txBody>
      </p:sp>
      <p:sp>
        <p:nvSpPr>
          <p:cNvPr id="384" name="TextBox 384"/>
          <p:cNvSpPr txBox="1"/>
          <p:nvPr/>
        </p:nvSpPr>
        <p:spPr>
          <a:xfrm>
            <a:off x="5550764" y="3058136"/>
            <a:ext cx="11065792" cy="484813"/>
          </a:xfrm>
          <a:prstGeom prst="rect">
            <a:avLst/>
          </a:prstGeom>
        </p:spPr>
        <p:txBody>
          <a:bodyPr lIns="0" tIns="0" rIns="0" bIns="0" rtlCol="0" anchor="t">
            <a:spAutoFit/>
          </a:bodyPr>
          <a:lstStyle/>
          <a:p>
            <a:pPr>
              <a:lnSpc>
                <a:spcPts val="4000"/>
              </a:lnSpc>
            </a:pPr>
            <a:r>
              <a:rPr lang="en-US" sz="3200" dirty="0">
                <a:solidFill>
                  <a:srgbClr val="1B1B1B"/>
                </a:solidFill>
                <a:latin typeface="Clear Sans Regular" panose="02010600030101010101" charset="0"/>
                <a:cs typeface="Clear Sans Regular" panose="02010600030101010101" charset="0"/>
              </a:rPr>
              <a:t>Related Application</a:t>
            </a:r>
          </a:p>
        </p:txBody>
      </p:sp>
      <p:pic>
        <p:nvPicPr>
          <p:cNvPr id="386" name="Picture 385">
            <a:extLst>
              <a:ext uri="{FF2B5EF4-FFF2-40B4-BE49-F238E27FC236}">
                <a16:creationId xmlns:a16="http://schemas.microsoft.com/office/drawing/2014/main" id="{5F57F893-5B82-40A7-A379-E0DF82AEB757}"/>
              </a:ext>
            </a:extLst>
          </p:cNvPr>
          <p:cNvPicPr>
            <a:picLocks noChangeAspect="1"/>
          </p:cNvPicPr>
          <p:nvPr/>
        </p:nvPicPr>
        <p:blipFill>
          <a:blip r:embed="rId2"/>
          <a:stretch>
            <a:fillRect/>
          </a:stretch>
        </p:blipFill>
        <p:spPr>
          <a:xfrm>
            <a:off x="5715000" y="3938055"/>
            <a:ext cx="10340351" cy="44094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70219" y="1163063"/>
            <a:ext cx="3271181" cy="8044740"/>
            <a:chOff x="0" y="0"/>
            <a:chExt cx="4361574" cy="10726320"/>
          </a:xfrm>
        </p:grpSpPr>
        <p:grpSp>
          <p:nvGrpSpPr>
            <p:cNvPr id="3" name="Group 3"/>
            <p:cNvGrpSpPr/>
            <p:nvPr/>
          </p:nvGrpSpPr>
          <p:grpSpPr>
            <a:xfrm>
              <a:off x="2109980"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 name="Group 5"/>
            <p:cNvGrpSpPr/>
            <p:nvPr/>
          </p:nvGrpSpPr>
          <p:grpSpPr>
            <a:xfrm>
              <a:off x="2109980"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2109980"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2109980"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2109980" y="16180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2109980"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2109980" y="480578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2648641" y="53715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2648641" y="691764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2648641" y="37248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2648641" y="1010534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2648641"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2648641" y="8535719"/>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2648641" y="534293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1122" y="1075351"/>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1122" y="7455836"/>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1122" y="4263051"/>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1122" y="10643536"/>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3188502" y="1075351"/>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3188502" y="7455836"/>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3188502" y="4263051"/>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3188502" y="10643536"/>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1122" y="2693431"/>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1122" y="9073915"/>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1122" y="5881131"/>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3188502" y="2693431"/>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3188502" y="9073915"/>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3188502" y="5881131"/>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550087" y="0"/>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550087" y="6380485"/>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550087" y="3187700"/>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550087" y="9568185"/>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3737467" y="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3737467" y="638048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3737467" y="3187700"/>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3737467" y="9568185"/>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550087" y="1618080"/>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550087" y="7998564"/>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9" name="Group 79"/>
            <p:cNvGrpSpPr/>
            <p:nvPr/>
          </p:nvGrpSpPr>
          <p:grpSpPr>
            <a:xfrm>
              <a:off x="550087" y="4805780"/>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1" name="Group 81"/>
            <p:cNvGrpSpPr/>
            <p:nvPr/>
          </p:nvGrpSpPr>
          <p:grpSpPr>
            <a:xfrm>
              <a:off x="3737467" y="161808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3" name="Group 83"/>
            <p:cNvGrpSpPr/>
            <p:nvPr/>
          </p:nvGrpSpPr>
          <p:grpSpPr>
            <a:xfrm>
              <a:off x="3737467" y="7998564"/>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5" name="Group 85"/>
            <p:cNvGrpSpPr/>
            <p:nvPr/>
          </p:nvGrpSpPr>
          <p:grpSpPr>
            <a:xfrm>
              <a:off x="3737467" y="4805780"/>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7" name="Group 87"/>
            <p:cNvGrpSpPr/>
            <p:nvPr/>
          </p:nvGrpSpPr>
          <p:grpSpPr>
            <a:xfrm>
              <a:off x="1088747" y="53715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9" name="Group 89"/>
            <p:cNvGrpSpPr/>
            <p:nvPr/>
          </p:nvGrpSpPr>
          <p:grpSpPr>
            <a:xfrm>
              <a:off x="1088747" y="6917640"/>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1" name="Group 91"/>
            <p:cNvGrpSpPr/>
            <p:nvPr/>
          </p:nvGrpSpPr>
          <p:grpSpPr>
            <a:xfrm>
              <a:off x="1088747" y="3724855"/>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3" name="Group 93"/>
            <p:cNvGrpSpPr/>
            <p:nvPr/>
          </p:nvGrpSpPr>
          <p:grpSpPr>
            <a:xfrm>
              <a:off x="1088747" y="10105340"/>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5" name="Group 95"/>
            <p:cNvGrpSpPr/>
            <p:nvPr/>
          </p:nvGrpSpPr>
          <p:grpSpPr>
            <a:xfrm>
              <a:off x="4276128" y="537155"/>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7" name="Group 97"/>
            <p:cNvGrpSpPr/>
            <p:nvPr/>
          </p:nvGrpSpPr>
          <p:grpSpPr>
            <a:xfrm>
              <a:off x="4276128" y="6917640"/>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9" name="Group 99"/>
            <p:cNvGrpSpPr/>
            <p:nvPr/>
          </p:nvGrpSpPr>
          <p:grpSpPr>
            <a:xfrm>
              <a:off x="4276128" y="3724855"/>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1" name="Group 101"/>
            <p:cNvGrpSpPr/>
            <p:nvPr/>
          </p:nvGrpSpPr>
          <p:grpSpPr>
            <a:xfrm>
              <a:off x="4276128" y="10105340"/>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3" name="Group 103"/>
            <p:cNvGrpSpPr/>
            <p:nvPr/>
          </p:nvGrpSpPr>
          <p:grpSpPr>
            <a:xfrm>
              <a:off x="1088747" y="2155235"/>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5" name="Group 105"/>
            <p:cNvGrpSpPr/>
            <p:nvPr/>
          </p:nvGrpSpPr>
          <p:grpSpPr>
            <a:xfrm>
              <a:off x="1088747" y="8535719"/>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7" name="Group 107"/>
            <p:cNvGrpSpPr/>
            <p:nvPr/>
          </p:nvGrpSpPr>
          <p:grpSpPr>
            <a:xfrm>
              <a:off x="1088747" y="5342935"/>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9" name="Group 109"/>
            <p:cNvGrpSpPr/>
            <p:nvPr/>
          </p:nvGrpSpPr>
          <p:grpSpPr>
            <a:xfrm>
              <a:off x="4276128" y="2155235"/>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1" name="Group 111"/>
            <p:cNvGrpSpPr/>
            <p:nvPr/>
          </p:nvGrpSpPr>
          <p:grpSpPr>
            <a:xfrm>
              <a:off x="4276128" y="8535719"/>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3" name="Group 113"/>
            <p:cNvGrpSpPr/>
            <p:nvPr/>
          </p:nvGrpSpPr>
          <p:grpSpPr>
            <a:xfrm>
              <a:off x="4276128" y="5342935"/>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5" name="Group 115"/>
            <p:cNvGrpSpPr/>
            <p:nvPr/>
          </p:nvGrpSpPr>
          <p:grpSpPr>
            <a:xfrm>
              <a:off x="1628608" y="1075351"/>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7" name="Group 117"/>
            <p:cNvGrpSpPr/>
            <p:nvPr/>
          </p:nvGrpSpPr>
          <p:grpSpPr>
            <a:xfrm>
              <a:off x="1628608" y="7455836"/>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9" name="Group 119"/>
            <p:cNvGrpSpPr/>
            <p:nvPr/>
          </p:nvGrpSpPr>
          <p:grpSpPr>
            <a:xfrm>
              <a:off x="1628608" y="4263051"/>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1" name="Group 121"/>
            <p:cNvGrpSpPr/>
            <p:nvPr/>
          </p:nvGrpSpPr>
          <p:grpSpPr>
            <a:xfrm>
              <a:off x="1628608" y="10643536"/>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3" name="Group 123"/>
            <p:cNvGrpSpPr/>
            <p:nvPr/>
          </p:nvGrpSpPr>
          <p:grpSpPr>
            <a:xfrm>
              <a:off x="1628608" y="2693431"/>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5" name="Group 125"/>
            <p:cNvGrpSpPr/>
            <p:nvPr/>
          </p:nvGrpSpPr>
          <p:grpSpPr>
            <a:xfrm>
              <a:off x="1628608" y="9073915"/>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7" name="Group 127"/>
            <p:cNvGrpSpPr/>
            <p:nvPr/>
          </p:nvGrpSpPr>
          <p:grpSpPr>
            <a:xfrm>
              <a:off x="1628608" y="5881131"/>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9" name="Group 129"/>
            <p:cNvGrpSpPr/>
            <p:nvPr/>
          </p:nvGrpSpPr>
          <p:grpSpPr>
            <a:xfrm>
              <a:off x="2648719" y="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1" name="Group 131"/>
            <p:cNvGrpSpPr/>
            <p:nvPr/>
          </p:nvGrpSpPr>
          <p:grpSpPr>
            <a:xfrm>
              <a:off x="2648719" y="6380485"/>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3" name="Group 133"/>
            <p:cNvGrpSpPr/>
            <p:nvPr/>
          </p:nvGrpSpPr>
          <p:grpSpPr>
            <a:xfrm>
              <a:off x="2648719" y="318770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5" name="Group 135"/>
            <p:cNvGrpSpPr/>
            <p:nvPr/>
          </p:nvGrpSpPr>
          <p:grpSpPr>
            <a:xfrm>
              <a:off x="2648719" y="956818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7" name="Group 137"/>
            <p:cNvGrpSpPr/>
            <p:nvPr/>
          </p:nvGrpSpPr>
          <p:grpSpPr>
            <a:xfrm>
              <a:off x="2648719" y="1618080"/>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9" name="Group 139"/>
            <p:cNvGrpSpPr/>
            <p:nvPr/>
          </p:nvGrpSpPr>
          <p:grpSpPr>
            <a:xfrm>
              <a:off x="2648719"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1" name="Group 141"/>
            <p:cNvGrpSpPr/>
            <p:nvPr/>
          </p:nvGrpSpPr>
          <p:grpSpPr>
            <a:xfrm>
              <a:off x="2648719" y="4805780"/>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3" name="Group 143"/>
            <p:cNvGrpSpPr/>
            <p:nvPr/>
          </p:nvGrpSpPr>
          <p:grpSpPr>
            <a:xfrm>
              <a:off x="0" y="537155"/>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5" name="Group 145"/>
            <p:cNvGrpSpPr/>
            <p:nvPr/>
          </p:nvGrpSpPr>
          <p:grpSpPr>
            <a:xfrm>
              <a:off x="0" y="6917640"/>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7" name="Group 147"/>
            <p:cNvGrpSpPr/>
            <p:nvPr/>
          </p:nvGrpSpPr>
          <p:grpSpPr>
            <a:xfrm>
              <a:off x="0" y="3724855"/>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9" name="Group 149"/>
            <p:cNvGrpSpPr/>
            <p:nvPr/>
          </p:nvGrpSpPr>
          <p:grpSpPr>
            <a:xfrm>
              <a:off x="0" y="10105340"/>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1" name="Group 151"/>
            <p:cNvGrpSpPr/>
            <p:nvPr/>
          </p:nvGrpSpPr>
          <p:grpSpPr>
            <a:xfrm>
              <a:off x="3187380" y="537155"/>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3" name="Group 153"/>
            <p:cNvGrpSpPr/>
            <p:nvPr/>
          </p:nvGrpSpPr>
          <p:grpSpPr>
            <a:xfrm>
              <a:off x="3187380" y="6917640"/>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5" name="Group 155"/>
            <p:cNvGrpSpPr/>
            <p:nvPr/>
          </p:nvGrpSpPr>
          <p:grpSpPr>
            <a:xfrm>
              <a:off x="3187380" y="3724855"/>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7" name="Group 157"/>
            <p:cNvGrpSpPr/>
            <p:nvPr/>
          </p:nvGrpSpPr>
          <p:grpSpPr>
            <a:xfrm>
              <a:off x="3187380" y="10105340"/>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9" name="Group 159"/>
            <p:cNvGrpSpPr/>
            <p:nvPr/>
          </p:nvGrpSpPr>
          <p:grpSpPr>
            <a:xfrm>
              <a:off x="0" y="2155235"/>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1" name="Group 161"/>
            <p:cNvGrpSpPr/>
            <p:nvPr/>
          </p:nvGrpSpPr>
          <p:grpSpPr>
            <a:xfrm>
              <a:off x="0" y="8535719"/>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3" name="Group 163"/>
            <p:cNvGrpSpPr/>
            <p:nvPr/>
          </p:nvGrpSpPr>
          <p:grpSpPr>
            <a:xfrm>
              <a:off x="0" y="5342935"/>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5" name="Group 165"/>
            <p:cNvGrpSpPr/>
            <p:nvPr/>
          </p:nvGrpSpPr>
          <p:grpSpPr>
            <a:xfrm>
              <a:off x="3187380" y="2155235"/>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7" name="Group 167"/>
            <p:cNvGrpSpPr/>
            <p:nvPr/>
          </p:nvGrpSpPr>
          <p:grpSpPr>
            <a:xfrm>
              <a:off x="3187380" y="8535719"/>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9" name="Group 169"/>
            <p:cNvGrpSpPr/>
            <p:nvPr/>
          </p:nvGrpSpPr>
          <p:grpSpPr>
            <a:xfrm>
              <a:off x="3187380" y="5342935"/>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1" name="Group 171"/>
            <p:cNvGrpSpPr/>
            <p:nvPr/>
          </p:nvGrpSpPr>
          <p:grpSpPr>
            <a:xfrm>
              <a:off x="539861" y="1075351"/>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3" name="Group 173"/>
            <p:cNvGrpSpPr/>
            <p:nvPr/>
          </p:nvGrpSpPr>
          <p:grpSpPr>
            <a:xfrm>
              <a:off x="539861" y="7455836"/>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5" name="Group 175"/>
            <p:cNvGrpSpPr/>
            <p:nvPr/>
          </p:nvGrpSpPr>
          <p:grpSpPr>
            <a:xfrm>
              <a:off x="539861" y="4263051"/>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7" name="Group 177"/>
            <p:cNvGrpSpPr/>
            <p:nvPr/>
          </p:nvGrpSpPr>
          <p:grpSpPr>
            <a:xfrm>
              <a:off x="539861" y="10643536"/>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9" name="Group 179"/>
            <p:cNvGrpSpPr/>
            <p:nvPr/>
          </p:nvGrpSpPr>
          <p:grpSpPr>
            <a:xfrm>
              <a:off x="3727241" y="1075351"/>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1" name="Group 181"/>
            <p:cNvGrpSpPr/>
            <p:nvPr/>
          </p:nvGrpSpPr>
          <p:grpSpPr>
            <a:xfrm>
              <a:off x="3727241" y="7455836"/>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3" name="Group 183"/>
            <p:cNvGrpSpPr/>
            <p:nvPr/>
          </p:nvGrpSpPr>
          <p:grpSpPr>
            <a:xfrm>
              <a:off x="3727241" y="4263051"/>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5" name="Group 185"/>
            <p:cNvGrpSpPr/>
            <p:nvPr/>
          </p:nvGrpSpPr>
          <p:grpSpPr>
            <a:xfrm>
              <a:off x="3727241" y="10643536"/>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7" name="Group 187"/>
            <p:cNvGrpSpPr/>
            <p:nvPr/>
          </p:nvGrpSpPr>
          <p:grpSpPr>
            <a:xfrm>
              <a:off x="539861" y="2693431"/>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9" name="Group 189"/>
            <p:cNvGrpSpPr/>
            <p:nvPr/>
          </p:nvGrpSpPr>
          <p:grpSpPr>
            <a:xfrm>
              <a:off x="539861" y="9073915"/>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1" name="Group 191"/>
            <p:cNvGrpSpPr/>
            <p:nvPr/>
          </p:nvGrpSpPr>
          <p:grpSpPr>
            <a:xfrm>
              <a:off x="539861" y="5881131"/>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3" name="Group 193"/>
            <p:cNvGrpSpPr/>
            <p:nvPr/>
          </p:nvGrpSpPr>
          <p:grpSpPr>
            <a:xfrm>
              <a:off x="3727241" y="2693431"/>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5" name="Group 195"/>
            <p:cNvGrpSpPr/>
            <p:nvPr/>
          </p:nvGrpSpPr>
          <p:grpSpPr>
            <a:xfrm>
              <a:off x="3727241" y="9073915"/>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7" name="Group 197"/>
            <p:cNvGrpSpPr/>
            <p:nvPr/>
          </p:nvGrpSpPr>
          <p:grpSpPr>
            <a:xfrm>
              <a:off x="3727241" y="5881131"/>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9" name="Group 199"/>
            <p:cNvGrpSpPr/>
            <p:nvPr/>
          </p:nvGrpSpPr>
          <p:grpSpPr>
            <a:xfrm>
              <a:off x="2109980" y="1075351"/>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1" name="Group 201"/>
            <p:cNvGrpSpPr/>
            <p:nvPr/>
          </p:nvGrpSpPr>
          <p:grpSpPr>
            <a:xfrm>
              <a:off x="2109980" y="7455836"/>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3" name="Group 203"/>
            <p:cNvGrpSpPr/>
            <p:nvPr/>
          </p:nvGrpSpPr>
          <p:grpSpPr>
            <a:xfrm>
              <a:off x="2109980" y="4263051"/>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5" name="Group 205"/>
            <p:cNvGrpSpPr/>
            <p:nvPr/>
          </p:nvGrpSpPr>
          <p:grpSpPr>
            <a:xfrm>
              <a:off x="2109980" y="10643536"/>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7" name="Group 207"/>
            <p:cNvGrpSpPr/>
            <p:nvPr/>
          </p:nvGrpSpPr>
          <p:grpSpPr>
            <a:xfrm>
              <a:off x="2109980" y="2693431"/>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9" name="Group 209"/>
            <p:cNvGrpSpPr/>
            <p:nvPr/>
          </p:nvGrpSpPr>
          <p:grpSpPr>
            <a:xfrm>
              <a:off x="2109980" y="9073915"/>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1" name="Group 211"/>
            <p:cNvGrpSpPr/>
            <p:nvPr/>
          </p:nvGrpSpPr>
          <p:grpSpPr>
            <a:xfrm>
              <a:off x="2109980" y="5881131"/>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3" name="Group 213"/>
            <p:cNvGrpSpPr/>
            <p:nvPr/>
          </p:nvGrpSpPr>
          <p:grpSpPr>
            <a:xfrm>
              <a:off x="1088826" y="0"/>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5" name="Group 215"/>
            <p:cNvGrpSpPr/>
            <p:nvPr/>
          </p:nvGrpSpPr>
          <p:grpSpPr>
            <a:xfrm>
              <a:off x="1088826" y="6380485"/>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7" name="Group 217"/>
            <p:cNvGrpSpPr/>
            <p:nvPr/>
          </p:nvGrpSpPr>
          <p:grpSpPr>
            <a:xfrm>
              <a:off x="1088826" y="3187700"/>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9" name="Group 219"/>
            <p:cNvGrpSpPr/>
            <p:nvPr/>
          </p:nvGrpSpPr>
          <p:grpSpPr>
            <a:xfrm>
              <a:off x="1088826" y="9568185"/>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1" name="Group 221"/>
            <p:cNvGrpSpPr/>
            <p:nvPr/>
          </p:nvGrpSpPr>
          <p:grpSpPr>
            <a:xfrm>
              <a:off x="4276206" y="0"/>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3" name="Group 223"/>
            <p:cNvGrpSpPr/>
            <p:nvPr/>
          </p:nvGrpSpPr>
          <p:grpSpPr>
            <a:xfrm>
              <a:off x="4276206" y="6380485"/>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5" name="Group 225"/>
            <p:cNvGrpSpPr/>
            <p:nvPr/>
          </p:nvGrpSpPr>
          <p:grpSpPr>
            <a:xfrm>
              <a:off x="4276206" y="3187700"/>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7" name="Group 227"/>
            <p:cNvGrpSpPr/>
            <p:nvPr/>
          </p:nvGrpSpPr>
          <p:grpSpPr>
            <a:xfrm>
              <a:off x="4276206" y="9568185"/>
              <a:ext cx="82785" cy="82785"/>
              <a:chOff x="0" y="0"/>
              <a:chExt cx="1913890" cy="1913890"/>
            </a:xfrm>
          </p:grpSpPr>
          <p:sp>
            <p:nvSpPr>
              <p:cNvPr id="228" name="Freeform 2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9" name="Group 229"/>
            <p:cNvGrpSpPr/>
            <p:nvPr/>
          </p:nvGrpSpPr>
          <p:grpSpPr>
            <a:xfrm>
              <a:off x="1088826" y="1618080"/>
              <a:ext cx="82785" cy="82785"/>
              <a:chOff x="0" y="0"/>
              <a:chExt cx="1913890" cy="1913890"/>
            </a:xfrm>
          </p:grpSpPr>
          <p:sp>
            <p:nvSpPr>
              <p:cNvPr id="230" name="Freeform 2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1" name="Group 231"/>
            <p:cNvGrpSpPr/>
            <p:nvPr/>
          </p:nvGrpSpPr>
          <p:grpSpPr>
            <a:xfrm>
              <a:off x="1088826" y="7998564"/>
              <a:ext cx="82785" cy="82785"/>
              <a:chOff x="0" y="0"/>
              <a:chExt cx="1913890" cy="1913890"/>
            </a:xfrm>
          </p:grpSpPr>
          <p:sp>
            <p:nvSpPr>
              <p:cNvPr id="232" name="Freeform 2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3" name="Group 233"/>
            <p:cNvGrpSpPr/>
            <p:nvPr/>
          </p:nvGrpSpPr>
          <p:grpSpPr>
            <a:xfrm>
              <a:off x="1088826" y="4805780"/>
              <a:ext cx="82785" cy="82785"/>
              <a:chOff x="0" y="0"/>
              <a:chExt cx="1913890" cy="1913890"/>
            </a:xfrm>
          </p:grpSpPr>
          <p:sp>
            <p:nvSpPr>
              <p:cNvPr id="234" name="Freeform 2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5" name="Group 235"/>
            <p:cNvGrpSpPr/>
            <p:nvPr/>
          </p:nvGrpSpPr>
          <p:grpSpPr>
            <a:xfrm>
              <a:off x="4276206" y="1618080"/>
              <a:ext cx="82785" cy="82785"/>
              <a:chOff x="0" y="0"/>
              <a:chExt cx="1913890" cy="1913890"/>
            </a:xfrm>
          </p:grpSpPr>
          <p:sp>
            <p:nvSpPr>
              <p:cNvPr id="236" name="Freeform 2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7" name="Group 237"/>
            <p:cNvGrpSpPr/>
            <p:nvPr/>
          </p:nvGrpSpPr>
          <p:grpSpPr>
            <a:xfrm>
              <a:off x="4276206" y="7998564"/>
              <a:ext cx="82785" cy="82785"/>
              <a:chOff x="0" y="0"/>
              <a:chExt cx="1913890" cy="1913890"/>
            </a:xfrm>
          </p:grpSpPr>
          <p:sp>
            <p:nvSpPr>
              <p:cNvPr id="238" name="Freeform 2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9" name="Group 239"/>
            <p:cNvGrpSpPr/>
            <p:nvPr/>
          </p:nvGrpSpPr>
          <p:grpSpPr>
            <a:xfrm>
              <a:off x="4276206" y="4805780"/>
              <a:ext cx="82785" cy="82785"/>
              <a:chOff x="0" y="0"/>
              <a:chExt cx="1913890" cy="1913890"/>
            </a:xfrm>
          </p:grpSpPr>
          <p:sp>
            <p:nvSpPr>
              <p:cNvPr id="240" name="Freeform 2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1" name="Group 241"/>
            <p:cNvGrpSpPr/>
            <p:nvPr/>
          </p:nvGrpSpPr>
          <p:grpSpPr>
            <a:xfrm>
              <a:off x="1627486" y="537155"/>
              <a:ext cx="82785" cy="82785"/>
              <a:chOff x="0" y="0"/>
              <a:chExt cx="1913890" cy="1913890"/>
            </a:xfrm>
          </p:grpSpPr>
          <p:sp>
            <p:nvSpPr>
              <p:cNvPr id="242" name="Freeform 2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3" name="Group 243"/>
            <p:cNvGrpSpPr/>
            <p:nvPr/>
          </p:nvGrpSpPr>
          <p:grpSpPr>
            <a:xfrm>
              <a:off x="1627486" y="6917640"/>
              <a:ext cx="82785" cy="82785"/>
              <a:chOff x="0" y="0"/>
              <a:chExt cx="1913890" cy="1913890"/>
            </a:xfrm>
          </p:grpSpPr>
          <p:sp>
            <p:nvSpPr>
              <p:cNvPr id="244" name="Freeform 2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5" name="Group 245"/>
            <p:cNvGrpSpPr/>
            <p:nvPr/>
          </p:nvGrpSpPr>
          <p:grpSpPr>
            <a:xfrm>
              <a:off x="1627486" y="3724855"/>
              <a:ext cx="82785" cy="82785"/>
              <a:chOff x="0" y="0"/>
              <a:chExt cx="1913890" cy="1913890"/>
            </a:xfrm>
          </p:grpSpPr>
          <p:sp>
            <p:nvSpPr>
              <p:cNvPr id="246" name="Freeform 2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7" name="Group 247"/>
            <p:cNvGrpSpPr/>
            <p:nvPr/>
          </p:nvGrpSpPr>
          <p:grpSpPr>
            <a:xfrm>
              <a:off x="1627486" y="10105340"/>
              <a:ext cx="82785" cy="82785"/>
              <a:chOff x="0" y="0"/>
              <a:chExt cx="1913890" cy="1913890"/>
            </a:xfrm>
          </p:grpSpPr>
          <p:sp>
            <p:nvSpPr>
              <p:cNvPr id="248" name="Freeform 2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9" name="Group 249"/>
            <p:cNvGrpSpPr/>
            <p:nvPr/>
          </p:nvGrpSpPr>
          <p:grpSpPr>
            <a:xfrm>
              <a:off x="1627486" y="2155235"/>
              <a:ext cx="82785" cy="82785"/>
              <a:chOff x="0" y="0"/>
              <a:chExt cx="1913890" cy="1913890"/>
            </a:xfrm>
          </p:grpSpPr>
          <p:sp>
            <p:nvSpPr>
              <p:cNvPr id="250" name="Freeform 2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1" name="Group 251"/>
            <p:cNvGrpSpPr/>
            <p:nvPr/>
          </p:nvGrpSpPr>
          <p:grpSpPr>
            <a:xfrm>
              <a:off x="1627486" y="8535719"/>
              <a:ext cx="82785" cy="82785"/>
              <a:chOff x="0" y="0"/>
              <a:chExt cx="1913890" cy="1913890"/>
            </a:xfrm>
          </p:grpSpPr>
          <p:sp>
            <p:nvSpPr>
              <p:cNvPr id="252" name="Freeform 2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3" name="Group 253"/>
            <p:cNvGrpSpPr/>
            <p:nvPr/>
          </p:nvGrpSpPr>
          <p:grpSpPr>
            <a:xfrm>
              <a:off x="1627486" y="5342935"/>
              <a:ext cx="82785" cy="82785"/>
              <a:chOff x="0" y="0"/>
              <a:chExt cx="1913890" cy="1913890"/>
            </a:xfrm>
          </p:grpSpPr>
          <p:sp>
            <p:nvSpPr>
              <p:cNvPr id="254" name="Freeform 2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5" name="Group 255"/>
            <p:cNvGrpSpPr>
              <a:grpSpLocks noChangeAspect="1"/>
            </p:cNvGrpSpPr>
            <p:nvPr/>
          </p:nvGrpSpPr>
          <p:grpSpPr>
            <a:xfrm>
              <a:off x="78" y="0"/>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7" name="Group 257"/>
            <p:cNvGrpSpPr>
              <a:grpSpLocks noChangeAspect="1"/>
            </p:cNvGrpSpPr>
            <p:nvPr/>
          </p:nvGrpSpPr>
          <p:grpSpPr>
            <a:xfrm>
              <a:off x="78" y="6380485"/>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9" name="Group 259"/>
            <p:cNvGrpSpPr>
              <a:grpSpLocks noChangeAspect="1"/>
            </p:cNvGrpSpPr>
            <p:nvPr/>
          </p:nvGrpSpPr>
          <p:grpSpPr>
            <a:xfrm>
              <a:off x="78" y="3187700"/>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1" name="Group 261"/>
            <p:cNvGrpSpPr>
              <a:grpSpLocks noChangeAspect="1"/>
            </p:cNvGrpSpPr>
            <p:nvPr/>
          </p:nvGrpSpPr>
          <p:grpSpPr>
            <a:xfrm>
              <a:off x="78" y="9568185"/>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3" name="Group 263"/>
            <p:cNvGrpSpPr>
              <a:grpSpLocks noChangeAspect="1"/>
            </p:cNvGrpSpPr>
            <p:nvPr/>
          </p:nvGrpSpPr>
          <p:grpSpPr>
            <a:xfrm>
              <a:off x="3187459" y="0"/>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5" name="Group 265"/>
            <p:cNvGrpSpPr>
              <a:grpSpLocks noChangeAspect="1"/>
            </p:cNvGrpSpPr>
            <p:nvPr/>
          </p:nvGrpSpPr>
          <p:grpSpPr>
            <a:xfrm>
              <a:off x="3187459" y="6380485"/>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7" name="Group 267"/>
            <p:cNvGrpSpPr>
              <a:grpSpLocks noChangeAspect="1"/>
            </p:cNvGrpSpPr>
            <p:nvPr/>
          </p:nvGrpSpPr>
          <p:grpSpPr>
            <a:xfrm>
              <a:off x="3187459" y="3187700"/>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9" name="Group 269"/>
            <p:cNvGrpSpPr>
              <a:grpSpLocks noChangeAspect="1"/>
            </p:cNvGrpSpPr>
            <p:nvPr/>
          </p:nvGrpSpPr>
          <p:grpSpPr>
            <a:xfrm>
              <a:off x="3187459" y="9568185"/>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1" name="Group 271"/>
            <p:cNvGrpSpPr>
              <a:grpSpLocks noChangeAspect="1"/>
            </p:cNvGrpSpPr>
            <p:nvPr/>
          </p:nvGrpSpPr>
          <p:grpSpPr>
            <a:xfrm>
              <a:off x="78" y="1618080"/>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3" name="Group 273"/>
            <p:cNvGrpSpPr>
              <a:grpSpLocks noChangeAspect="1"/>
            </p:cNvGrpSpPr>
            <p:nvPr/>
          </p:nvGrpSpPr>
          <p:grpSpPr>
            <a:xfrm>
              <a:off x="78" y="7998564"/>
              <a:ext cx="95594" cy="82785"/>
              <a:chOff x="0" y="0"/>
              <a:chExt cx="6350000" cy="5499100"/>
            </a:xfrm>
          </p:grpSpPr>
          <p:sp>
            <p:nvSpPr>
              <p:cNvPr id="274" name="Freeform 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5" name="Group 275"/>
            <p:cNvGrpSpPr>
              <a:grpSpLocks noChangeAspect="1"/>
            </p:cNvGrpSpPr>
            <p:nvPr/>
          </p:nvGrpSpPr>
          <p:grpSpPr>
            <a:xfrm>
              <a:off x="78" y="4805780"/>
              <a:ext cx="95594" cy="82785"/>
              <a:chOff x="0" y="0"/>
              <a:chExt cx="6350000" cy="5499100"/>
            </a:xfrm>
          </p:grpSpPr>
          <p:sp>
            <p:nvSpPr>
              <p:cNvPr id="276" name="Freeform 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7" name="Group 277"/>
            <p:cNvGrpSpPr>
              <a:grpSpLocks noChangeAspect="1"/>
            </p:cNvGrpSpPr>
            <p:nvPr/>
          </p:nvGrpSpPr>
          <p:grpSpPr>
            <a:xfrm>
              <a:off x="3187459" y="1618080"/>
              <a:ext cx="95594" cy="82785"/>
              <a:chOff x="0" y="0"/>
              <a:chExt cx="6350000" cy="5499100"/>
            </a:xfrm>
          </p:grpSpPr>
          <p:sp>
            <p:nvSpPr>
              <p:cNvPr id="278" name="Freeform 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9" name="Group 279"/>
            <p:cNvGrpSpPr>
              <a:grpSpLocks noChangeAspect="1"/>
            </p:cNvGrpSpPr>
            <p:nvPr/>
          </p:nvGrpSpPr>
          <p:grpSpPr>
            <a:xfrm>
              <a:off x="3187459" y="7998564"/>
              <a:ext cx="95594" cy="82785"/>
              <a:chOff x="0" y="0"/>
              <a:chExt cx="6350000" cy="5499100"/>
            </a:xfrm>
          </p:grpSpPr>
          <p:sp>
            <p:nvSpPr>
              <p:cNvPr id="280" name="Freeform 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1" name="Group 281"/>
            <p:cNvGrpSpPr>
              <a:grpSpLocks noChangeAspect="1"/>
            </p:cNvGrpSpPr>
            <p:nvPr/>
          </p:nvGrpSpPr>
          <p:grpSpPr>
            <a:xfrm>
              <a:off x="3187459" y="4805780"/>
              <a:ext cx="95594" cy="82785"/>
              <a:chOff x="0" y="0"/>
              <a:chExt cx="6350000" cy="5499100"/>
            </a:xfrm>
          </p:grpSpPr>
          <p:sp>
            <p:nvSpPr>
              <p:cNvPr id="282" name="Freeform 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3" name="Group 283"/>
            <p:cNvGrpSpPr>
              <a:grpSpLocks noChangeAspect="1"/>
            </p:cNvGrpSpPr>
            <p:nvPr/>
          </p:nvGrpSpPr>
          <p:grpSpPr>
            <a:xfrm>
              <a:off x="538739" y="537155"/>
              <a:ext cx="95594" cy="82785"/>
              <a:chOff x="0" y="0"/>
              <a:chExt cx="6350000" cy="5499100"/>
            </a:xfrm>
          </p:grpSpPr>
          <p:sp>
            <p:nvSpPr>
              <p:cNvPr id="284" name="Freeform 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5" name="Group 285"/>
            <p:cNvGrpSpPr>
              <a:grpSpLocks noChangeAspect="1"/>
            </p:cNvGrpSpPr>
            <p:nvPr/>
          </p:nvGrpSpPr>
          <p:grpSpPr>
            <a:xfrm>
              <a:off x="538739" y="6917640"/>
              <a:ext cx="95594" cy="82785"/>
              <a:chOff x="0" y="0"/>
              <a:chExt cx="6350000" cy="5499100"/>
            </a:xfrm>
          </p:grpSpPr>
          <p:sp>
            <p:nvSpPr>
              <p:cNvPr id="286" name="Freeform 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7" name="Group 287"/>
            <p:cNvGrpSpPr>
              <a:grpSpLocks noChangeAspect="1"/>
            </p:cNvGrpSpPr>
            <p:nvPr/>
          </p:nvGrpSpPr>
          <p:grpSpPr>
            <a:xfrm>
              <a:off x="538739" y="3724855"/>
              <a:ext cx="95594" cy="82785"/>
              <a:chOff x="0" y="0"/>
              <a:chExt cx="6350000" cy="5499100"/>
            </a:xfrm>
          </p:grpSpPr>
          <p:sp>
            <p:nvSpPr>
              <p:cNvPr id="288" name="Freeform 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9" name="Group 289"/>
            <p:cNvGrpSpPr>
              <a:grpSpLocks noChangeAspect="1"/>
            </p:cNvGrpSpPr>
            <p:nvPr/>
          </p:nvGrpSpPr>
          <p:grpSpPr>
            <a:xfrm>
              <a:off x="538739" y="10105340"/>
              <a:ext cx="95594" cy="82785"/>
              <a:chOff x="0" y="0"/>
              <a:chExt cx="6350000" cy="5499100"/>
            </a:xfrm>
          </p:grpSpPr>
          <p:sp>
            <p:nvSpPr>
              <p:cNvPr id="290" name="Freeform 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1" name="Group 291"/>
            <p:cNvGrpSpPr>
              <a:grpSpLocks noChangeAspect="1"/>
            </p:cNvGrpSpPr>
            <p:nvPr/>
          </p:nvGrpSpPr>
          <p:grpSpPr>
            <a:xfrm>
              <a:off x="3726119" y="537155"/>
              <a:ext cx="95594" cy="82785"/>
              <a:chOff x="0" y="0"/>
              <a:chExt cx="6350000" cy="5499100"/>
            </a:xfrm>
          </p:grpSpPr>
          <p:sp>
            <p:nvSpPr>
              <p:cNvPr id="292" name="Freeform 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3" name="Group 293"/>
            <p:cNvGrpSpPr>
              <a:grpSpLocks noChangeAspect="1"/>
            </p:cNvGrpSpPr>
            <p:nvPr/>
          </p:nvGrpSpPr>
          <p:grpSpPr>
            <a:xfrm>
              <a:off x="3726119" y="6917640"/>
              <a:ext cx="95594" cy="82785"/>
              <a:chOff x="0" y="0"/>
              <a:chExt cx="6350000" cy="5499100"/>
            </a:xfrm>
          </p:grpSpPr>
          <p:sp>
            <p:nvSpPr>
              <p:cNvPr id="294" name="Freeform 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5" name="Group 295"/>
            <p:cNvGrpSpPr>
              <a:grpSpLocks noChangeAspect="1"/>
            </p:cNvGrpSpPr>
            <p:nvPr/>
          </p:nvGrpSpPr>
          <p:grpSpPr>
            <a:xfrm>
              <a:off x="3726119" y="3724855"/>
              <a:ext cx="95594" cy="82785"/>
              <a:chOff x="0" y="0"/>
              <a:chExt cx="6350000" cy="5499100"/>
            </a:xfrm>
          </p:grpSpPr>
          <p:sp>
            <p:nvSpPr>
              <p:cNvPr id="296" name="Freeform 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7" name="Group 297"/>
            <p:cNvGrpSpPr>
              <a:grpSpLocks noChangeAspect="1"/>
            </p:cNvGrpSpPr>
            <p:nvPr/>
          </p:nvGrpSpPr>
          <p:grpSpPr>
            <a:xfrm>
              <a:off x="3726119" y="10105340"/>
              <a:ext cx="95594" cy="82785"/>
              <a:chOff x="0" y="0"/>
              <a:chExt cx="6350000" cy="5499100"/>
            </a:xfrm>
          </p:grpSpPr>
          <p:sp>
            <p:nvSpPr>
              <p:cNvPr id="298" name="Freeform 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9" name="Group 299"/>
            <p:cNvGrpSpPr>
              <a:grpSpLocks noChangeAspect="1"/>
            </p:cNvGrpSpPr>
            <p:nvPr/>
          </p:nvGrpSpPr>
          <p:grpSpPr>
            <a:xfrm>
              <a:off x="538739" y="2155235"/>
              <a:ext cx="95594" cy="82785"/>
              <a:chOff x="0" y="0"/>
              <a:chExt cx="6350000" cy="5499100"/>
            </a:xfrm>
          </p:grpSpPr>
          <p:sp>
            <p:nvSpPr>
              <p:cNvPr id="300" name="Freeform 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1" name="Group 301"/>
            <p:cNvGrpSpPr>
              <a:grpSpLocks noChangeAspect="1"/>
            </p:cNvGrpSpPr>
            <p:nvPr/>
          </p:nvGrpSpPr>
          <p:grpSpPr>
            <a:xfrm>
              <a:off x="538739" y="8535719"/>
              <a:ext cx="95594" cy="82785"/>
              <a:chOff x="0" y="0"/>
              <a:chExt cx="6350000" cy="5499100"/>
            </a:xfrm>
          </p:grpSpPr>
          <p:sp>
            <p:nvSpPr>
              <p:cNvPr id="302" name="Freeform 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3" name="Group 303"/>
            <p:cNvGrpSpPr>
              <a:grpSpLocks noChangeAspect="1"/>
            </p:cNvGrpSpPr>
            <p:nvPr/>
          </p:nvGrpSpPr>
          <p:grpSpPr>
            <a:xfrm>
              <a:off x="538739" y="5342935"/>
              <a:ext cx="95594" cy="82785"/>
              <a:chOff x="0" y="0"/>
              <a:chExt cx="6350000" cy="5499100"/>
            </a:xfrm>
          </p:grpSpPr>
          <p:sp>
            <p:nvSpPr>
              <p:cNvPr id="304" name="Freeform 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5" name="Group 305"/>
            <p:cNvGrpSpPr>
              <a:grpSpLocks noChangeAspect="1"/>
            </p:cNvGrpSpPr>
            <p:nvPr/>
          </p:nvGrpSpPr>
          <p:grpSpPr>
            <a:xfrm>
              <a:off x="3726119" y="2155235"/>
              <a:ext cx="95594" cy="82785"/>
              <a:chOff x="0" y="0"/>
              <a:chExt cx="6350000" cy="5499100"/>
            </a:xfrm>
          </p:grpSpPr>
          <p:sp>
            <p:nvSpPr>
              <p:cNvPr id="306" name="Freeform 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7" name="Group 307"/>
            <p:cNvGrpSpPr>
              <a:grpSpLocks noChangeAspect="1"/>
            </p:cNvGrpSpPr>
            <p:nvPr/>
          </p:nvGrpSpPr>
          <p:grpSpPr>
            <a:xfrm>
              <a:off x="3726119" y="8535719"/>
              <a:ext cx="95594" cy="82785"/>
              <a:chOff x="0" y="0"/>
              <a:chExt cx="6350000" cy="5499100"/>
            </a:xfrm>
          </p:grpSpPr>
          <p:sp>
            <p:nvSpPr>
              <p:cNvPr id="308" name="Freeform 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9" name="Group 309"/>
            <p:cNvGrpSpPr>
              <a:grpSpLocks noChangeAspect="1"/>
            </p:cNvGrpSpPr>
            <p:nvPr/>
          </p:nvGrpSpPr>
          <p:grpSpPr>
            <a:xfrm>
              <a:off x="3726119" y="5342935"/>
              <a:ext cx="95594" cy="82785"/>
              <a:chOff x="0" y="0"/>
              <a:chExt cx="6350000" cy="5499100"/>
            </a:xfrm>
          </p:grpSpPr>
          <p:sp>
            <p:nvSpPr>
              <p:cNvPr id="310" name="Freeform 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1" name="Group 311"/>
            <p:cNvGrpSpPr>
              <a:grpSpLocks noChangeAspect="1"/>
            </p:cNvGrpSpPr>
            <p:nvPr/>
          </p:nvGrpSpPr>
          <p:grpSpPr>
            <a:xfrm>
              <a:off x="1078600" y="1075351"/>
              <a:ext cx="95594" cy="82785"/>
              <a:chOff x="0" y="0"/>
              <a:chExt cx="6350000" cy="5499100"/>
            </a:xfrm>
          </p:grpSpPr>
          <p:sp>
            <p:nvSpPr>
              <p:cNvPr id="312" name="Freeform 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3" name="Group 313"/>
            <p:cNvGrpSpPr>
              <a:grpSpLocks noChangeAspect="1"/>
            </p:cNvGrpSpPr>
            <p:nvPr/>
          </p:nvGrpSpPr>
          <p:grpSpPr>
            <a:xfrm>
              <a:off x="1078600" y="7455836"/>
              <a:ext cx="95594" cy="82785"/>
              <a:chOff x="0" y="0"/>
              <a:chExt cx="6350000" cy="5499100"/>
            </a:xfrm>
          </p:grpSpPr>
          <p:sp>
            <p:nvSpPr>
              <p:cNvPr id="314" name="Freeform 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5" name="Group 315"/>
            <p:cNvGrpSpPr>
              <a:grpSpLocks noChangeAspect="1"/>
            </p:cNvGrpSpPr>
            <p:nvPr/>
          </p:nvGrpSpPr>
          <p:grpSpPr>
            <a:xfrm>
              <a:off x="1078600" y="4263051"/>
              <a:ext cx="95594" cy="82785"/>
              <a:chOff x="0" y="0"/>
              <a:chExt cx="6350000" cy="5499100"/>
            </a:xfrm>
          </p:grpSpPr>
          <p:sp>
            <p:nvSpPr>
              <p:cNvPr id="316" name="Freeform 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7" name="Group 317"/>
            <p:cNvGrpSpPr>
              <a:grpSpLocks noChangeAspect="1"/>
            </p:cNvGrpSpPr>
            <p:nvPr/>
          </p:nvGrpSpPr>
          <p:grpSpPr>
            <a:xfrm>
              <a:off x="1078600" y="10643536"/>
              <a:ext cx="95594" cy="82785"/>
              <a:chOff x="0" y="0"/>
              <a:chExt cx="6350000" cy="5499100"/>
            </a:xfrm>
          </p:grpSpPr>
          <p:sp>
            <p:nvSpPr>
              <p:cNvPr id="318" name="Freeform 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9" name="Group 319"/>
            <p:cNvGrpSpPr>
              <a:grpSpLocks noChangeAspect="1"/>
            </p:cNvGrpSpPr>
            <p:nvPr/>
          </p:nvGrpSpPr>
          <p:grpSpPr>
            <a:xfrm>
              <a:off x="4265980" y="1075351"/>
              <a:ext cx="95594" cy="82785"/>
              <a:chOff x="0" y="0"/>
              <a:chExt cx="6350000" cy="5499100"/>
            </a:xfrm>
          </p:grpSpPr>
          <p:sp>
            <p:nvSpPr>
              <p:cNvPr id="320" name="Freeform 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1" name="Group 321"/>
            <p:cNvGrpSpPr>
              <a:grpSpLocks noChangeAspect="1"/>
            </p:cNvGrpSpPr>
            <p:nvPr/>
          </p:nvGrpSpPr>
          <p:grpSpPr>
            <a:xfrm>
              <a:off x="4265980" y="7455836"/>
              <a:ext cx="95594" cy="82785"/>
              <a:chOff x="0" y="0"/>
              <a:chExt cx="6350000" cy="5499100"/>
            </a:xfrm>
          </p:grpSpPr>
          <p:sp>
            <p:nvSpPr>
              <p:cNvPr id="322" name="Freeform 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3" name="Group 323"/>
            <p:cNvGrpSpPr>
              <a:grpSpLocks noChangeAspect="1"/>
            </p:cNvGrpSpPr>
            <p:nvPr/>
          </p:nvGrpSpPr>
          <p:grpSpPr>
            <a:xfrm>
              <a:off x="4265980" y="4263051"/>
              <a:ext cx="95594" cy="82785"/>
              <a:chOff x="0" y="0"/>
              <a:chExt cx="6350000" cy="5499100"/>
            </a:xfrm>
          </p:grpSpPr>
          <p:sp>
            <p:nvSpPr>
              <p:cNvPr id="324" name="Freeform 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5" name="Group 325"/>
            <p:cNvGrpSpPr>
              <a:grpSpLocks noChangeAspect="1"/>
            </p:cNvGrpSpPr>
            <p:nvPr/>
          </p:nvGrpSpPr>
          <p:grpSpPr>
            <a:xfrm>
              <a:off x="4265980" y="10643536"/>
              <a:ext cx="95594" cy="82785"/>
              <a:chOff x="0" y="0"/>
              <a:chExt cx="6350000" cy="5499100"/>
            </a:xfrm>
          </p:grpSpPr>
          <p:sp>
            <p:nvSpPr>
              <p:cNvPr id="326" name="Freeform 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7" name="Group 327"/>
            <p:cNvGrpSpPr>
              <a:grpSpLocks noChangeAspect="1"/>
            </p:cNvGrpSpPr>
            <p:nvPr/>
          </p:nvGrpSpPr>
          <p:grpSpPr>
            <a:xfrm>
              <a:off x="1078600" y="2693431"/>
              <a:ext cx="95594" cy="82785"/>
              <a:chOff x="0" y="0"/>
              <a:chExt cx="6350000" cy="5499100"/>
            </a:xfrm>
          </p:grpSpPr>
          <p:sp>
            <p:nvSpPr>
              <p:cNvPr id="328" name="Freeform 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9" name="Group 329"/>
            <p:cNvGrpSpPr>
              <a:grpSpLocks noChangeAspect="1"/>
            </p:cNvGrpSpPr>
            <p:nvPr/>
          </p:nvGrpSpPr>
          <p:grpSpPr>
            <a:xfrm>
              <a:off x="1078600" y="9073915"/>
              <a:ext cx="95594" cy="82785"/>
              <a:chOff x="0" y="0"/>
              <a:chExt cx="6350000" cy="5499100"/>
            </a:xfrm>
          </p:grpSpPr>
          <p:sp>
            <p:nvSpPr>
              <p:cNvPr id="330" name="Freeform 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1" name="Group 331"/>
            <p:cNvGrpSpPr>
              <a:grpSpLocks noChangeAspect="1"/>
            </p:cNvGrpSpPr>
            <p:nvPr/>
          </p:nvGrpSpPr>
          <p:grpSpPr>
            <a:xfrm>
              <a:off x="1078600" y="5881131"/>
              <a:ext cx="95594" cy="82785"/>
              <a:chOff x="0" y="0"/>
              <a:chExt cx="6350000" cy="5499100"/>
            </a:xfrm>
          </p:grpSpPr>
          <p:sp>
            <p:nvSpPr>
              <p:cNvPr id="332" name="Freeform 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3" name="Group 333"/>
            <p:cNvGrpSpPr>
              <a:grpSpLocks noChangeAspect="1"/>
            </p:cNvGrpSpPr>
            <p:nvPr/>
          </p:nvGrpSpPr>
          <p:grpSpPr>
            <a:xfrm>
              <a:off x="4265980" y="2693431"/>
              <a:ext cx="95594" cy="82785"/>
              <a:chOff x="0" y="0"/>
              <a:chExt cx="6350000" cy="5499100"/>
            </a:xfrm>
          </p:grpSpPr>
          <p:sp>
            <p:nvSpPr>
              <p:cNvPr id="334" name="Freeform 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5" name="Group 335"/>
            <p:cNvGrpSpPr>
              <a:grpSpLocks noChangeAspect="1"/>
            </p:cNvGrpSpPr>
            <p:nvPr/>
          </p:nvGrpSpPr>
          <p:grpSpPr>
            <a:xfrm>
              <a:off x="4265980" y="9073915"/>
              <a:ext cx="95594" cy="82785"/>
              <a:chOff x="0" y="0"/>
              <a:chExt cx="6350000" cy="5499100"/>
            </a:xfrm>
          </p:grpSpPr>
          <p:sp>
            <p:nvSpPr>
              <p:cNvPr id="336" name="Freeform 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7" name="Group 337"/>
            <p:cNvGrpSpPr>
              <a:grpSpLocks noChangeAspect="1"/>
            </p:cNvGrpSpPr>
            <p:nvPr/>
          </p:nvGrpSpPr>
          <p:grpSpPr>
            <a:xfrm>
              <a:off x="4265980" y="5881131"/>
              <a:ext cx="95594" cy="82785"/>
              <a:chOff x="0" y="0"/>
              <a:chExt cx="6350000" cy="5499100"/>
            </a:xfrm>
          </p:grpSpPr>
          <p:sp>
            <p:nvSpPr>
              <p:cNvPr id="338" name="Freeform 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9" name="Group 339"/>
            <p:cNvGrpSpPr>
              <a:grpSpLocks noChangeAspect="1"/>
            </p:cNvGrpSpPr>
            <p:nvPr/>
          </p:nvGrpSpPr>
          <p:grpSpPr>
            <a:xfrm>
              <a:off x="2648719" y="1075351"/>
              <a:ext cx="95594" cy="82785"/>
              <a:chOff x="0" y="0"/>
              <a:chExt cx="6350000" cy="5499100"/>
            </a:xfrm>
          </p:grpSpPr>
          <p:sp>
            <p:nvSpPr>
              <p:cNvPr id="340" name="Freeform 3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1" name="Group 341"/>
            <p:cNvGrpSpPr>
              <a:grpSpLocks noChangeAspect="1"/>
            </p:cNvGrpSpPr>
            <p:nvPr/>
          </p:nvGrpSpPr>
          <p:grpSpPr>
            <a:xfrm>
              <a:off x="2648719" y="7455836"/>
              <a:ext cx="95594" cy="82785"/>
              <a:chOff x="0" y="0"/>
              <a:chExt cx="6350000" cy="5499100"/>
            </a:xfrm>
          </p:grpSpPr>
          <p:sp>
            <p:nvSpPr>
              <p:cNvPr id="342" name="Freeform 3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3" name="Group 343"/>
            <p:cNvGrpSpPr>
              <a:grpSpLocks noChangeAspect="1"/>
            </p:cNvGrpSpPr>
            <p:nvPr/>
          </p:nvGrpSpPr>
          <p:grpSpPr>
            <a:xfrm>
              <a:off x="2648719" y="4263051"/>
              <a:ext cx="95594" cy="82785"/>
              <a:chOff x="0" y="0"/>
              <a:chExt cx="6350000" cy="5499100"/>
            </a:xfrm>
          </p:grpSpPr>
          <p:sp>
            <p:nvSpPr>
              <p:cNvPr id="344" name="Freeform 3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5" name="Group 345"/>
            <p:cNvGrpSpPr>
              <a:grpSpLocks noChangeAspect="1"/>
            </p:cNvGrpSpPr>
            <p:nvPr/>
          </p:nvGrpSpPr>
          <p:grpSpPr>
            <a:xfrm>
              <a:off x="2648719" y="10643536"/>
              <a:ext cx="95594" cy="82785"/>
              <a:chOff x="0" y="0"/>
              <a:chExt cx="6350000" cy="5499100"/>
            </a:xfrm>
          </p:grpSpPr>
          <p:sp>
            <p:nvSpPr>
              <p:cNvPr id="346" name="Freeform 3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7" name="Group 347"/>
            <p:cNvGrpSpPr>
              <a:grpSpLocks noChangeAspect="1"/>
            </p:cNvGrpSpPr>
            <p:nvPr/>
          </p:nvGrpSpPr>
          <p:grpSpPr>
            <a:xfrm>
              <a:off x="2648719" y="2693431"/>
              <a:ext cx="95594" cy="82785"/>
              <a:chOff x="0" y="0"/>
              <a:chExt cx="6350000" cy="5499100"/>
            </a:xfrm>
          </p:grpSpPr>
          <p:sp>
            <p:nvSpPr>
              <p:cNvPr id="348" name="Freeform 3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9" name="Group 349"/>
            <p:cNvGrpSpPr>
              <a:grpSpLocks noChangeAspect="1"/>
            </p:cNvGrpSpPr>
            <p:nvPr/>
          </p:nvGrpSpPr>
          <p:grpSpPr>
            <a:xfrm>
              <a:off x="2648719" y="9073915"/>
              <a:ext cx="95594" cy="82785"/>
              <a:chOff x="0" y="0"/>
              <a:chExt cx="6350000" cy="5499100"/>
            </a:xfrm>
          </p:grpSpPr>
          <p:sp>
            <p:nvSpPr>
              <p:cNvPr id="350" name="Freeform 3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1" name="Group 351"/>
            <p:cNvGrpSpPr>
              <a:grpSpLocks noChangeAspect="1"/>
            </p:cNvGrpSpPr>
            <p:nvPr/>
          </p:nvGrpSpPr>
          <p:grpSpPr>
            <a:xfrm>
              <a:off x="2648719" y="5881131"/>
              <a:ext cx="95594" cy="82785"/>
              <a:chOff x="0" y="0"/>
              <a:chExt cx="6350000" cy="5499100"/>
            </a:xfrm>
          </p:grpSpPr>
          <p:sp>
            <p:nvSpPr>
              <p:cNvPr id="352" name="Freeform 3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3" name="Group 353"/>
            <p:cNvGrpSpPr>
              <a:grpSpLocks noChangeAspect="1"/>
            </p:cNvGrpSpPr>
            <p:nvPr/>
          </p:nvGrpSpPr>
          <p:grpSpPr>
            <a:xfrm>
              <a:off x="1627565" y="0"/>
              <a:ext cx="95594" cy="82785"/>
              <a:chOff x="0" y="0"/>
              <a:chExt cx="6350000" cy="5499100"/>
            </a:xfrm>
          </p:grpSpPr>
          <p:sp>
            <p:nvSpPr>
              <p:cNvPr id="354" name="Freeform 3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5" name="Group 355"/>
            <p:cNvGrpSpPr>
              <a:grpSpLocks noChangeAspect="1"/>
            </p:cNvGrpSpPr>
            <p:nvPr/>
          </p:nvGrpSpPr>
          <p:grpSpPr>
            <a:xfrm>
              <a:off x="1627565" y="6380485"/>
              <a:ext cx="95594" cy="82785"/>
              <a:chOff x="0" y="0"/>
              <a:chExt cx="6350000" cy="5499100"/>
            </a:xfrm>
          </p:grpSpPr>
          <p:sp>
            <p:nvSpPr>
              <p:cNvPr id="356" name="Freeform 3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7" name="Group 357"/>
            <p:cNvGrpSpPr>
              <a:grpSpLocks noChangeAspect="1"/>
            </p:cNvGrpSpPr>
            <p:nvPr/>
          </p:nvGrpSpPr>
          <p:grpSpPr>
            <a:xfrm>
              <a:off x="1627565" y="3187700"/>
              <a:ext cx="95594" cy="82785"/>
              <a:chOff x="0" y="0"/>
              <a:chExt cx="6350000" cy="5499100"/>
            </a:xfrm>
          </p:grpSpPr>
          <p:sp>
            <p:nvSpPr>
              <p:cNvPr id="358" name="Freeform 3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9" name="Group 359"/>
            <p:cNvGrpSpPr>
              <a:grpSpLocks noChangeAspect="1"/>
            </p:cNvGrpSpPr>
            <p:nvPr/>
          </p:nvGrpSpPr>
          <p:grpSpPr>
            <a:xfrm>
              <a:off x="1627565" y="9568185"/>
              <a:ext cx="95594" cy="82785"/>
              <a:chOff x="0" y="0"/>
              <a:chExt cx="6350000" cy="5499100"/>
            </a:xfrm>
          </p:grpSpPr>
          <p:sp>
            <p:nvSpPr>
              <p:cNvPr id="360" name="Freeform 3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1" name="Group 361"/>
            <p:cNvGrpSpPr>
              <a:grpSpLocks noChangeAspect="1"/>
            </p:cNvGrpSpPr>
            <p:nvPr/>
          </p:nvGrpSpPr>
          <p:grpSpPr>
            <a:xfrm>
              <a:off x="1627565" y="1618080"/>
              <a:ext cx="95594" cy="82785"/>
              <a:chOff x="0" y="0"/>
              <a:chExt cx="6350000" cy="5499100"/>
            </a:xfrm>
          </p:grpSpPr>
          <p:sp>
            <p:nvSpPr>
              <p:cNvPr id="362" name="Freeform 3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3" name="Group 363"/>
            <p:cNvGrpSpPr>
              <a:grpSpLocks noChangeAspect="1"/>
            </p:cNvGrpSpPr>
            <p:nvPr/>
          </p:nvGrpSpPr>
          <p:grpSpPr>
            <a:xfrm>
              <a:off x="1627565" y="7998564"/>
              <a:ext cx="95594" cy="82785"/>
              <a:chOff x="0" y="0"/>
              <a:chExt cx="6350000" cy="5499100"/>
            </a:xfrm>
          </p:grpSpPr>
          <p:sp>
            <p:nvSpPr>
              <p:cNvPr id="364" name="Freeform 3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5" name="Group 365"/>
            <p:cNvGrpSpPr>
              <a:grpSpLocks noChangeAspect="1"/>
            </p:cNvGrpSpPr>
            <p:nvPr/>
          </p:nvGrpSpPr>
          <p:grpSpPr>
            <a:xfrm>
              <a:off x="1627565" y="4805780"/>
              <a:ext cx="95594" cy="82785"/>
              <a:chOff x="0" y="0"/>
              <a:chExt cx="6350000" cy="5499100"/>
            </a:xfrm>
          </p:grpSpPr>
          <p:sp>
            <p:nvSpPr>
              <p:cNvPr id="366" name="Freeform 3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7" name="Group 367"/>
            <p:cNvGrpSpPr>
              <a:grpSpLocks noChangeAspect="1"/>
            </p:cNvGrpSpPr>
            <p:nvPr/>
          </p:nvGrpSpPr>
          <p:grpSpPr>
            <a:xfrm>
              <a:off x="2103575" y="537155"/>
              <a:ext cx="95594" cy="82785"/>
              <a:chOff x="0" y="0"/>
              <a:chExt cx="6350000" cy="5499100"/>
            </a:xfrm>
          </p:grpSpPr>
          <p:sp>
            <p:nvSpPr>
              <p:cNvPr id="368" name="Freeform 3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9" name="Group 369"/>
            <p:cNvGrpSpPr>
              <a:grpSpLocks noChangeAspect="1"/>
            </p:cNvGrpSpPr>
            <p:nvPr/>
          </p:nvGrpSpPr>
          <p:grpSpPr>
            <a:xfrm>
              <a:off x="2103575" y="6917640"/>
              <a:ext cx="95594" cy="82785"/>
              <a:chOff x="0" y="0"/>
              <a:chExt cx="6350000" cy="5499100"/>
            </a:xfrm>
          </p:grpSpPr>
          <p:sp>
            <p:nvSpPr>
              <p:cNvPr id="370" name="Freeform 3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1" name="Group 371"/>
            <p:cNvGrpSpPr>
              <a:grpSpLocks noChangeAspect="1"/>
            </p:cNvGrpSpPr>
            <p:nvPr/>
          </p:nvGrpSpPr>
          <p:grpSpPr>
            <a:xfrm>
              <a:off x="2103575" y="3724855"/>
              <a:ext cx="95594" cy="82785"/>
              <a:chOff x="0" y="0"/>
              <a:chExt cx="6350000" cy="5499100"/>
            </a:xfrm>
          </p:grpSpPr>
          <p:sp>
            <p:nvSpPr>
              <p:cNvPr id="372" name="Freeform 3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3" name="Group 373"/>
            <p:cNvGrpSpPr>
              <a:grpSpLocks noChangeAspect="1"/>
            </p:cNvGrpSpPr>
            <p:nvPr/>
          </p:nvGrpSpPr>
          <p:grpSpPr>
            <a:xfrm>
              <a:off x="2103575" y="10105340"/>
              <a:ext cx="95594" cy="82785"/>
              <a:chOff x="0" y="0"/>
              <a:chExt cx="6350000" cy="5499100"/>
            </a:xfrm>
          </p:grpSpPr>
          <p:sp>
            <p:nvSpPr>
              <p:cNvPr id="374" name="Freeform 3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5" name="Group 375"/>
            <p:cNvGrpSpPr>
              <a:grpSpLocks noChangeAspect="1"/>
            </p:cNvGrpSpPr>
            <p:nvPr/>
          </p:nvGrpSpPr>
          <p:grpSpPr>
            <a:xfrm>
              <a:off x="2103575" y="2155235"/>
              <a:ext cx="95594" cy="82785"/>
              <a:chOff x="0" y="0"/>
              <a:chExt cx="6350000" cy="5499100"/>
            </a:xfrm>
          </p:grpSpPr>
          <p:sp>
            <p:nvSpPr>
              <p:cNvPr id="376" name="Freeform 3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7" name="Group 377"/>
            <p:cNvGrpSpPr>
              <a:grpSpLocks noChangeAspect="1"/>
            </p:cNvGrpSpPr>
            <p:nvPr/>
          </p:nvGrpSpPr>
          <p:grpSpPr>
            <a:xfrm>
              <a:off x="2103575" y="8535719"/>
              <a:ext cx="95594" cy="82785"/>
              <a:chOff x="0" y="0"/>
              <a:chExt cx="6350000" cy="5499100"/>
            </a:xfrm>
          </p:grpSpPr>
          <p:sp>
            <p:nvSpPr>
              <p:cNvPr id="378" name="Freeform 3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9" name="Group 379"/>
            <p:cNvGrpSpPr>
              <a:grpSpLocks noChangeAspect="1"/>
            </p:cNvGrpSpPr>
            <p:nvPr/>
          </p:nvGrpSpPr>
          <p:grpSpPr>
            <a:xfrm>
              <a:off x="2103575" y="5342935"/>
              <a:ext cx="95594" cy="82785"/>
              <a:chOff x="0" y="0"/>
              <a:chExt cx="6350000" cy="5499100"/>
            </a:xfrm>
          </p:grpSpPr>
          <p:sp>
            <p:nvSpPr>
              <p:cNvPr id="380" name="Freeform 3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sp>
        <p:nvSpPr>
          <p:cNvPr id="381" name="TextBox 381"/>
          <p:cNvSpPr txBox="1"/>
          <p:nvPr/>
        </p:nvSpPr>
        <p:spPr>
          <a:xfrm>
            <a:off x="1543050" y="1000125"/>
            <a:ext cx="9119964" cy="2349803"/>
          </a:xfrm>
          <a:prstGeom prst="rect">
            <a:avLst/>
          </a:prstGeom>
        </p:spPr>
        <p:txBody>
          <a:bodyPr lIns="0" tIns="0" rIns="0" bIns="0" rtlCol="0" anchor="t">
            <a:spAutoFit/>
          </a:bodyPr>
          <a:lstStyle/>
          <a:p>
            <a:pPr>
              <a:lnSpc>
                <a:spcPts val="9375"/>
              </a:lnSpc>
            </a:pPr>
            <a:r>
              <a:rPr lang="en-US" sz="7500">
                <a:solidFill>
                  <a:srgbClr val="FEBA3D"/>
                </a:solidFill>
                <a:latin typeface="League Spartan"/>
              </a:rPr>
              <a:t>Current System Problems</a:t>
            </a:r>
          </a:p>
        </p:txBody>
      </p:sp>
      <p:grpSp>
        <p:nvGrpSpPr>
          <p:cNvPr id="382" name="Group 382"/>
          <p:cNvGrpSpPr/>
          <p:nvPr/>
        </p:nvGrpSpPr>
        <p:grpSpPr>
          <a:xfrm>
            <a:off x="1543050" y="4414426"/>
            <a:ext cx="5822749" cy="1458148"/>
            <a:chOff x="0" y="0"/>
            <a:chExt cx="7763666" cy="1944197"/>
          </a:xfrm>
        </p:grpSpPr>
        <p:sp>
          <p:nvSpPr>
            <p:cNvPr id="383" name="TextBox 383"/>
            <p:cNvSpPr txBox="1"/>
            <p:nvPr/>
          </p:nvSpPr>
          <p:spPr>
            <a:xfrm>
              <a:off x="0" y="-9525"/>
              <a:ext cx="7763666" cy="626903"/>
            </a:xfrm>
            <a:prstGeom prst="rect">
              <a:avLst/>
            </a:prstGeom>
          </p:spPr>
          <p:txBody>
            <a:bodyPr lIns="0" tIns="0" rIns="0" bIns="0" rtlCol="0" anchor="t">
              <a:spAutoFit/>
            </a:bodyPr>
            <a:lstStyle/>
            <a:p>
              <a:pPr>
                <a:lnSpc>
                  <a:spcPts val="3880"/>
                </a:lnSpc>
              </a:pPr>
              <a:r>
                <a:rPr lang="en-US" sz="3104">
                  <a:solidFill>
                    <a:srgbClr val="FEBA3D"/>
                  </a:solidFill>
                  <a:latin typeface="Clear Sans Regular Bold"/>
                </a:rPr>
                <a:t>Features and Tools</a:t>
              </a:r>
            </a:p>
          </p:txBody>
        </p:sp>
        <p:sp>
          <p:nvSpPr>
            <p:cNvPr id="384" name="TextBox 384"/>
            <p:cNvSpPr txBox="1"/>
            <p:nvPr/>
          </p:nvSpPr>
          <p:spPr>
            <a:xfrm>
              <a:off x="0" y="868776"/>
              <a:ext cx="7763666" cy="1075421"/>
            </a:xfrm>
            <a:prstGeom prst="rect">
              <a:avLst/>
            </a:prstGeom>
          </p:spPr>
          <p:txBody>
            <a:bodyPr lIns="0" tIns="0" rIns="0" bIns="0" rtlCol="0" anchor="t">
              <a:spAutoFit/>
            </a:bodyPr>
            <a:lstStyle/>
            <a:p>
              <a:pPr>
                <a:lnSpc>
                  <a:spcPts val="3302"/>
                </a:lnSpc>
              </a:pPr>
              <a:r>
                <a:rPr lang="en-US" sz="2359">
                  <a:solidFill>
                    <a:srgbClr val="1B1B1B"/>
                  </a:solidFill>
                  <a:latin typeface="Clear Sans Regular"/>
                </a:rPr>
                <a:t>Application features are only in the form of time management</a:t>
              </a:r>
            </a:p>
          </p:txBody>
        </p:sp>
      </p:grpSp>
      <p:grpSp>
        <p:nvGrpSpPr>
          <p:cNvPr id="385" name="Group 385"/>
          <p:cNvGrpSpPr/>
          <p:nvPr/>
        </p:nvGrpSpPr>
        <p:grpSpPr>
          <a:xfrm>
            <a:off x="1543050" y="6449640"/>
            <a:ext cx="5822749" cy="1458148"/>
            <a:chOff x="0" y="0"/>
            <a:chExt cx="7763666" cy="1944197"/>
          </a:xfrm>
        </p:grpSpPr>
        <p:sp>
          <p:nvSpPr>
            <p:cNvPr id="386" name="TextBox 386"/>
            <p:cNvSpPr txBox="1"/>
            <p:nvPr/>
          </p:nvSpPr>
          <p:spPr>
            <a:xfrm>
              <a:off x="0" y="-9525"/>
              <a:ext cx="7763666" cy="626903"/>
            </a:xfrm>
            <a:prstGeom prst="rect">
              <a:avLst/>
            </a:prstGeom>
          </p:spPr>
          <p:txBody>
            <a:bodyPr lIns="0" tIns="0" rIns="0" bIns="0" rtlCol="0" anchor="t">
              <a:spAutoFit/>
            </a:bodyPr>
            <a:lstStyle/>
            <a:p>
              <a:pPr>
                <a:lnSpc>
                  <a:spcPts val="3880"/>
                </a:lnSpc>
              </a:pPr>
              <a:r>
                <a:rPr lang="en-US" sz="3104">
                  <a:solidFill>
                    <a:srgbClr val="FEBA3D"/>
                  </a:solidFill>
                  <a:latin typeface="Clear Sans Regular Bold"/>
                </a:rPr>
                <a:t>Visualization</a:t>
              </a:r>
            </a:p>
          </p:txBody>
        </p:sp>
        <p:sp>
          <p:nvSpPr>
            <p:cNvPr id="387" name="TextBox 387"/>
            <p:cNvSpPr txBox="1"/>
            <p:nvPr/>
          </p:nvSpPr>
          <p:spPr>
            <a:xfrm>
              <a:off x="0" y="868776"/>
              <a:ext cx="7763666" cy="1075421"/>
            </a:xfrm>
            <a:prstGeom prst="rect">
              <a:avLst/>
            </a:prstGeom>
          </p:spPr>
          <p:txBody>
            <a:bodyPr lIns="0" tIns="0" rIns="0" bIns="0" rtlCol="0" anchor="t">
              <a:spAutoFit/>
            </a:bodyPr>
            <a:lstStyle/>
            <a:p>
              <a:pPr>
                <a:lnSpc>
                  <a:spcPts val="3302"/>
                </a:lnSpc>
              </a:pPr>
              <a:r>
                <a:rPr lang="en-US" sz="2359">
                  <a:solidFill>
                    <a:srgbClr val="1B1B1B"/>
                  </a:solidFill>
                  <a:latin typeface="Clear Sans Regular"/>
                </a:rPr>
                <a:t>Usually only use a kanban board so it is very difficult for the novice to understand</a:t>
              </a:r>
            </a:p>
          </p:txBody>
        </p:sp>
      </p:grpSp>
      <p:sp>
        <p:nvSpPr>
          <p:cNvPr id="388" name="TextBox 388"/>
          <p:cNvSpPr txBox="1"/>
          <p:nvPr/>
        </p:nvSpPr>
        <p:spPr>
          <a:xfrm>
            <a:off x="11955762" y="1414820"/>
            <a:ext cx="2451815" cy="1923604"/>
          </a:xfrm>
          <a:prstGeom prst="rect">
            <a:avLst/>
          </a:prstGeom>
        </p:spPr>
        <p:txBody>
          <a:bodyPr lIns="0" tIns="0" rIns="0" bIns="0" rtlCol="0" anchor="t">
            <a:spAutoFit/>
          </a:bodyPr>
          <a:lstStyle/>
          <a:p>
            <a:pPr>
              <a:lnSpc>
                <a:spcPts val="15000"/>
              </a:lnSpc>
            </a:pPr>
            <a:r>
              <a:rPr lang="en-US" sz="12000" dirty="0">
                <a:solidFill>
                  <a:srgbClr val="FEBA3D"/>
                </a:solidFill>
                <a:latin typeface="League Spartan Bol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50163" y="6371449"/>
            <a:ext cx="9471038" cy="986429"/>
            <a:chOff x="0" y="-19050"/>
            <a:chExt cx="12628051" cy="1315239"/>
          </a:xfrm>
        </p:grpSpPr>
        <p:sp>
          <p:nvSpPr>
            <p:cNvPr id="3" name="TextBox 3"/>
            <p:cNvSpPr txBox="1"/>
            <p:nvPr/>
          </p:nvSpPr>
          <p:spPr>
            <a:xfrm>
              <a:off x="0" y="-19050"/>
              <a:ext cx="12628051" cy="662517"/>
            </a:xfrm>
            <a:prstGeom prst="rect">
              <a:avLst/>
            </a:prstGeom>
          </p:spPr>
          <p:txBody>
            <a:bodyPr lIns="0" tIns="0" rIns="0" bIns="0" rtlCol="0" anchor="t">
              <a:spAutoFit/>
            </a:bodyPr>
            <a:lstStyle/>
            <a:p>
              <a:pPr>
                <a:lnSpc>
                  <a:spcPts val="4000"/>
                </a:lnSpc>
              </a:pPr>
              <a:r>
                <a:rPr lang="en-US" sz="3200" dirty="0">
                  <a:solidFill>
                    <a:srgbClr val="FEBA3D"/>
                  </a:solidFill>
                  <a:latin typeface="Clear Sans Regular Bold"/>
                </a:rPr>
                <a:t>Various Visualization</a:t>
              </a:r>
            </a:p>
          </p:txBody>
        </p:sp>
        <p:sp>
          <p:nvSpPr>
            <p:cNvPr id="4" name="TextBox 4"/>
            <p:cNvSpPr txBox="1"/>
            <p:nvPr/>
          </p:nvSpPr>
          <p:spPr>
            <a:xfrm>
              <a:off x="0" y="836661"/>
              <a:ext cx="12628051" cy="459528"/>
            </a:xfrm>
            <a:prstGeom prst="rect">
              <a:avLst/>
            </a:prstGeom>
          </p:spPr>
          <p:txBody>
            <a:bodyPr lIns="0" tIns="0" rIns="0" bIns="0" rtlCol="0" anchor="t">
              <a:spAutoFit/>
            </a:bodyPr>
            <a:lstStyle/>
            <a:p>
              <a:pPr>
                <a:lnSpc>
                  <a:spcPts val="2940"/>
                </a:lnSpc>
              </a:pPr>
              <a:r>
                <a:rPr lang="en-US" sz="2100" dirty="0">
                  <a:solidFill>
                    <a:srgbClr val="1B1B1B"/>
                  </a:solidFill>
                  <a:latin typeface="Clear Sans Regular"/>
                </a:rPr>
                <a:t>Using List, Calendar, and Kanban Board</a:t>
              </a:r>
            </a:p>
          </p:txBody>
        </p:sp>
      </p:grpSp>
      <p:grpSp>
        <p:nvGrpSpPr>
          <p:cNvPr id="5" name="Group 5"/>
          <p:cNvGrpSpPr/>
          <p:nvPr/>
        </p:nvGrpSpPr>
        <p:grpSpPr>
          <a:xfrm>
            <a:off x="1295923" y="1121130"/>
            <a:ext cx="3271181" cy="8044740"/>
            <a:chOff x="0" y="0"/>
            <a:chExt cx="4361574" cy="10726320"/>
          </a:xfrm>
        </p:grpSpPr>
        <p:grpSp>
          <p:nvGrpSpPr>
            <p:cNvPr id="6" name="Group 6"/>
            <p:cNvGrpSpPr/>
            <p:nvPr/>
          </p:nvGrpSpPr>
          <p:grpSpPr>
            <a:xfrm>
              <a:off x="2109980" y="0"/>
              <a:ext cx="82785" cy="8278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 name="Group 8"/>
            <p:cNvGrpSpPr/>
            <p:nvPr/>
          </p:nvGrpSpPr>
          <p:grpSpPr>
            <a:xfrm>
              <a:off x="2109980" y="6380485"/>
              <a:ext cx="82785" cy="82785"/>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 name="Group 10"/>
            <p:cNvGrpSpPr/>
            <p:nvPr/>
          </p:nvGrpSpPr>
          <p:grpSpPr>
            <a:xfrm>
              <a:off x="2109980" y="3187700"/>
              <a:ext cx="82785" cy="82785"/>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 name="Group 12"/>
            <p:cNvGrpSpPr/>
            <p:nvPr/>
          </p:nvGrpSpPr>
          <p:grpSpPr>
            <a:xfrm>
              <a:off x="2109980" y="9568185"/>
              <a:ext cx="82785" cy="82785"/>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 name="Group 14"/>
            <p:cNvGrpSpPr/>
            <p:nvPr/>
          </p:nvGrpSpPr>
          <p:grpSpPr>
            <a:xfrm>
              <a:off x="2109980" y="1618080"/>
              <a:ext cx="82785" cy="82785"/>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 name="Group 16"/>
            <p:cNvGrpSpPr/>
            <p:nvPr/>
          </p:nvGrpSpPr>
          <p:grpSpPr>
            <a:xfrm>
              <a:off x="2109980" y="7998564"/>
              <a:ext cx="82785" cy="82785"/>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 name="Group 18"/>
            <p:cNvGrpSpPr/>
            <p:nvPr/>
          </p:nvGrpSpPr>
          <p:grpSpPr>
            <a:xfrm>
              <a:off x="2109980" y="4805780"/>
              <a:ext cx="82785" cy="82785"/>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 name="Group 20"/>
            <p:cNvGrpSpPr/>
            <p:nvPr/>
          </p:nvGrpSpPr>
          <p:grpSpPr>
            <a:xfrm>
              <a:off x="2648641" y="537155"/>
              <a:ext cx="82785" cy="82785"/>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 name="Group 22"/>
            <p:cNvGrpSpPr/>
            <p:nvPr/>
          </p:nvGrpSpPr>
          <p:grpSpPr>
            <a:xfrm>
              <a:off x="2648641" y="6917640"/>
              <a:ext cx="82785" cy="82785"/>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 name="Group 24"/>
            <p:cNvGrpSpPr/>
            <p:nvPr/>
          </p:nvGrpSpPr>
          <p:grpSpPr>
            <a:xfrm>
              <a:off x="2648641" y="3724855"/>
              <a:ext cx="82785" cy="82785"/>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 name="Group 26"/>
            <p:cNvGrpSpPr/>
            <p:nvPr/>
          </p:nvGrpSpPr>
          <p:grpSpPr>
            <a:xfrm>
              <a:off x="2648641" y="10105340"/>
              <a:ext cx="82785" cy="82785"/>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 name="Group 28"/>
            <p:cNvGrpSpPr/>
            <p:nvPr/>
          </p:nvGrpSpPr>
          <p:grpSpPr>
            <a:xfrm>
              <a:off x="2648641" y="2155235"/>
              <a:ext cx="82785" cy="82785"/>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 name="Group 30"/>
            <p:cNvGrpSpPr/>
            <p:nvPr/>
          </p:nvGrpSpPr>
          <p:grpSpPr>
            <a:xfrm>
              <a:off x="2648641" y="8535719"/>
              <a:ext cx="82785" cy="82785"/>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 name="Group 32"/>
            <p:cNvGrpSpPr/>
            <p:nvPr/>
          </p:nvGrpSpPr>
          <p:grpSpPr>
            <a:xfrm>
              <a:off x="2648641" y="5342935"/>
              <a:ext cx="82785" cy="82785"/>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 name="Group 34"/>
            <p:cNvGrpSpPr/>
            <p:nvPr/>
          </p:nvGrpSpPr>
          <p:grpSpPr>
            <a:xfrm>
              <a:off x="1122" y="1075351"/>
              <a:ext cx="82785" cy="82785"/>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 name="Group 36"/>
            <p:cNvGrpSpPr/>
            <p:nvPr/>
          </p:nvGrpSpPr>
          <p:grpSpPr>
            <a:xfrm>
              <a:off x="1122" y="7455836"/>
              <a:ext cx="82785" cy="82785"/>
              <a:chOff x="0" y="0"/>
              <a:chExt cx="6350000" cy="6350000"/>
            </a:xfrm>
          </p:grpSpPr>
          <p:sp>
            <p:nvSpPr>
              <p:cNvPr id="37" name="Freeform 3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 name="Group 38"/>
            <p:cNvGrpSpPr/>
            <p:nvPr/>
          </p:nvGrpSpPr>
          <p:grpSpPr>
            <a:xfrm>
              <a:off x="1122" y="4263051"/>
              <a:ext cx="82785" cy="82785"/>
              <a:chOff x="0" y="0"/>
              <a:chExt cx="6350000" cy="6350000"/>
            </a:xfrm>
          </p:grpSpPr>
          <p:sp>
            <p:nvSpPr>
              <p:cNvPr id="39" name="Freeform 3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 name="Group 40"/>
            <p:cNvGrpSpPr/>
            <p:nvPr/>
          </p:nvGrpSpPr>
          <p:grpSpPr>
            <a:xfrm>
              <a:off x="1122" y="10643536"/>
              <a:ext cx="82785" cy="82785"/>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 name="Group 42"/>
            <p:cNvGrpSpPr/>
            <p:nvPr/>
          </p:nvGrpSpPr>
          <p:grpSpPr>
            <a:xfrm>
              <a:off x="3188502" y="1075351"/>
              <a:ext cx="82785" cy="82785"/>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 name="Group 44"/>
            <p:cNvGrpSpPr/>
            <p:nvPr/>
          </p:nvGrpSpPr>
          <p:grpSpPr>
            <a:xfrm>
              <a:off x="3188502" y="7455836"/>
              <a:ext cx="82785" cy="82785"/>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 name="Group 46"/>
            <p:cNvGrpSpPr/>
            <p:nvPr/>
          </p:nvGrpSpPr>
          <p:grpSpPr>
            <a:xfrm>
              <a:off x="3188502" y="4263051"/>
              <a:ext cx="82785" cy="82785"/>
              <a:chOff x="0" y="0"/>
              <a:chExt cx="6350000" cy="6350000"/>
            </a:xfrm>
          </p:grpSpPr>
          <p:sp>
            <p:nvSpPr>
              <p:cNvPr id="47" name="Freeform 4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 name="Group 48"/>
            <p:cNvGrpSpPr/>
            <p:nvPr/>
          </p:nvGrpSpPr>
          <p:grpSpPr>
            <a:xfrm>
              <a:off x="3188502" y="10643536"/>
              <a:ext cx="82785" cy="82785"/>
              <a:chOff x="0" y="0"/>
              <a:chExt cx="6350000" cy="6350000"/>
            </a:xfrm>
          </p:grpSpPr>
          <p:sp>
            <p:nvSpPr>
              <p:cNvPr id="49" name="Freeform 4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 name="Group 50"/>
            <p:cNvGrpSpPr/>
            <p:nvPr/>
          </p:nvGrpSpPr>
          <p:grpSpPr>
            <a:xfrm>
              <a:off x="1122" y="2693431"/>
              <a:ext cx="82785" cy="82785"/>
              <a:chOff x="0" y="0"/>
              <a:chExt cx="6350000" cy="6350000"/>
            </a:xfrm>
          </p:grpSpPr>
          <p:sp>
            <p:nvSpPr>
              <p:cNvPr id="51" name="Freeform 5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 name="Group 52"/>
            <p:cNvGrpSpPr/>
            <p:nvPr/>
          </p:nvGrpSpPr>
          <p:grpSpPr>
            <a:xfrm>
              <a:off x="1122" y="9073915"/>
              <a:ext cx="82785" cy="82785"/>
              <a:chOff x="0" y="0"/>
              <a:chExt cx="6350000" cy="6350000"/>
            </a:xfrm>
          </p:grpSpPr>
          <p:sp>
            <p:nvSpPr>
              <p:cNvPr id="53" name="Freeform 5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 name="Group 54"/>
            <p:cNvGrpSpPr/>
            <p:nvPr/>
          </p:nvGrpSpPr>
          <p:grpSpPr>
            <a:xfrm>
              <a:off x="1122" y="5881131"/>
              <a:ext cx="82785" cy="82785"/>
              <a:chOff x="0" y="0"/>
              <a:chExt cx="6350000" cy="6350000"/>
            </a:xfrm>
          </p:grpSpPr>
          <p:sp>
            <p:nvSpPr>
              <p:cNvPr id="55" name="Freeform 5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 name="Group 56"/>
            <p:cNvGrpSpPr/>
            <p:nvPr/>
          </p:nvGrpSpPr>
          <p:grpSpPr>
            <a:xfrm>
              <a:off x="3188502" y="2693431"/>
              <a:ext cx="82785" cy="82785"/>
              <a:chOff x="0" y="0"/>
              <a:chExt cx="6350000" cy="6350000"/>
            </a:xfrm>
          </p:grpSpPr>
          <p:sp>
            <p:nvSpPr>
              <p:cNvPr id="57" name="Freeform 5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8" name="Group 58"/>
            <p:cNvGrpSpPr/>
            <p:nvPr/>
          </p:nvGrpSpPr>
          <p:grpSpPr>
            <a:xfrm>
              <a:off x="3188502" y="9073915"/>
              <a:ext cx="82785" cy="82785"/>
              <a:chOff x="0" y="0"/>
              <a:chExt cx="6350000" cy="6350000"/>
            </a:xfrm>
          </p:grpSpPr>
          <p:sp>
            <p:nvSpPr>
              <p:cNvPr id="59" name="Freeform 5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0" name="Group 60"/>
            <p:cNvGrpSpPr/>
            <p:nvPr/>
          </p:nvGrpSpPr>
          <p:grpSpPr>
            <a:xfrm>
              <a:off x="3188502" y="5881131"/>
              <a:ext cx="82785" cy="82785"/>
              <a:chOff x="0" y="0"/>
              <a:chExt cx="6350000" cy="6350000"/>
            </a:xfrm>
          </p:grpSpPr>
          <p:sp>
            <p:nvSpPr>
              <p:cNvPr id="61" name="Freeform 6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2" name="Group 62"/>
            <p:cNvGrpSpPr/>
            <p:nvPr/>
          </p:nvGrpSpPr>
          <p:grpSpPr>
            <a:xfrm>
              <a:off x="550087" y="0"/>
              <a:ext cx="82785" cy="82785"/>
              <a:chOff x="0" y="0"/>
              <a:chExt cx="6350000" cy="6350000"/>
            </a:xfrm>
          </p:grpSpPr>
          <p:sp>
            <p:nvSpPr>
              <p:cNvPr id="63" name="Freeform 6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4" name="Group 64"/>
            <p:cNvGrpSpPr/>
            <p:nvPr/>
          </p:nvGrpSpPr>
          <p:grpSpPr>
            <a:xfrm>
              <a:off x="550087" y="6380485"/>
              <a:ext cx="82785" cy="82785"/>
              <a:chOff x="0" y="0"/>
              <a:chExt cx="6350000" cy="6350000"/>
            </a:xfrm>
          </p:grpSpPr>
          <p:sp>
            <p:nvSpPr>
              <p:cNvPr id="65" name="Freeform 6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6" name="Group 66"/>
            <p:cNvGrpSpPr/>
            <p:nvPr/>
          </p:nvGrpSpPr>
          <p:grpSpPr>
            <a:xfrm>
              <a:off x="550087" y="3187700"/>
              <a:ext cx="82785" cy="82785"/>
              <a:chOff x="0" y="0"/>
              <a:chExt cx="6350000" cy="6350000"/>
            </a:xfrm>
          </p:grpSpPr>
          <p:sp>
            <p:nvSpPr>
              <p:cNvPr id="67" name="Freeform 6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8" name="Group 68"/>
            <p:cNvGrpSpPr/>
            <p:nvPr/>
          </p:nvGrpSpPr>
          <p:grpSpPr>
            <a:xfrm>
              <a:off x="550087" y="9568185"/>
              <a:ext cx="82785" cy="82785"/>
              <a:chOff x="0" y="0"/>
              <a:chExt cx="6350000" cy="6350000"/>
            </a:xfrm>
          </p:grpSpPr>
          <p:sp>
            <p:nvSpPr>
              <p:cNvPr id="69" name="Freeform 6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0" name="Group 70"/>
            <p:cNvGrpSpPr/>
            <p:nvPr/>
          </p:nvGrpSpPr>
          <p:grpSpPr>
            <a:xfrm>
              <a:off x="3737467" y="0"/>
              <a:ext cx="82785" cy="82785"/>
              <a:chOff x="0" y="0"/>
              <a:chExt cx="6350000" cy="6350000"/>
            </a:xfrm>
          </p:grpSpPr>
          <p:sp>
            <p:nvSpPr>
              <p:cNvPr id="71" name="Freeform 7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2" name="Group 72"/>
            <p:cNvGrpSpPr/>
            <p:nvPr/>
          </p:nvGrpSpPr>
          <p:grpSpPr>
            <a:xfrm>
              <a:off x="3737467" y="6380485"/>
              <a:ext cx="82785" cy="82785"/>
              <a:chOff x="0" y="0"/>
              <a:chExt cx="6350000" cy="6350000"/>
            </a:xfrm>
          </p:grpSpPr>
          <p:sp>
            <p:nvSpPr>
              <p:cNvPr id="73" name="Freeform 7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4" name="Group 74"/>
            <p:cNvGrpSpPr/>
            <p:nvPr/>
          </p:nvGrpSpPr>
          <p:grpSpPr>
            <a:xfrm>
              <a:off x="3737467" y="3187700"/>
              <a:ext cx="82785" cy="82785"/>
              <a:chOff x="0" y="0"/>
              <a:chExt cx="6350000" cy="6350000"/>
            </a:xfrm>
          </p:grpSpPr>
          <p:sp>
            <p:nvSpPr>
              <p:cNvPr id="75" name="Freeform 7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6" name="Group 76"/>
            <p:cNvGrpSpPr/>
            <p:nvPr/>
          </p:nvGrpSpPr>
          <p:grpSpPr>
            <a:xfrm>
              <a:off x="3737467" y="9568185"/>
              <a:ext cx="82785" cy="82785"/>
              <a:chOff x="0" y="0"/>
              <a:chExt cx="6350000" cy="6350000"/>
            </a:xfrm>
          </p:grpSpPr>
          <p:sp>
            <p:nvSpPr>
              <p:cNvPr id="77" name="Freeform 7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8" name="Group 78"/>
            <p:cNvGrpSpPr/>
            <p:nvPr/>
          </p:nvGrpSpPr>
          <p:grpSpPr>
            <a:xfrm>
              <a:off x="550087" y="1618080"/>
              <a:ext cx="82785" cy="82785"/>
              <a:chOff x="0" y="0"/>
              <a:chExt cx="6350000" cy="6350000"/>
            </a:xfrm>
          </p:grpSpPr>
          <p:sp>
            <p:nvSpPr>
              <p:cNvPr id="79" name="Freeform 7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0" name="Group 80"/>
            <p:cNvGrpSpPr/>
            <p:nvPr/>
          </p:nvGrpSpPr>
          <p:grpSpPr>
            <a:xfrm>
              <a:off x="550087" y="7998564"/>
              <a:ext cx="82785" cy="82785"/>
              <a:chOff x="0" y="0"/>
              <a:chExt cx="6350000" cy="6350000"/>
            </a:xfrm>
          </p:grpSpPr>
          <p:sp>
            <p:nvSpPr>
              <p:cNvPr id="81" name="Freeform 8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2" name="Group 82"/>
            <p:cNvGrpSpPr/>
            <p:nvPr/>
          </p:nvGrpSpPr>
          <p:grpSpPr>
            <a:xfrm>
              <a:off x="550087" y="4805780"/>
              <a:ext cx="82785" cy="82785"/>
              <a:chOff x="0" y="0"/>
              <a:chExt cx="6350000" cy="6350000"/>
            </a:xfrm>
          </p:grpSpPr>
          <p:sp>
            <p:nvSpPr>
              <p:cNvPr id="83" name="Freeform 8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4" name="Group 84"/>
            <p:cNvGrpSpPr/>
            <p:nvPr/>
          </p:nvGrpSpPr>
          <p:grpSpPr>
            <a:xfrm>
              <a:off x="3737467" y="1618080"/>
              <a:ext cx="82785" cy="82785"/>
              <a:chOff x="0" y="0"/>
              <a:chExt cx="6350000" cy="6350000"/>
            </a:xfrm>
          </p:grpSpPr>
          <p:sp>
            <p:nvSpPr>
              <p:cNvPr id="85" name="Freeform 8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6" name="Group 86"/>
            <p:cNvGrpSpPr/>
            <p:nvPr/>
          </p:nvGrpSpPr>
          <p:grpSpPr>
            <a:xfrm>
              <a:off x="3737467" y="7998564"/>
              <a:ext cx="82785" cy="82785"/>
              <a:chOff x="0" y="0"/>
              <a:chExt cx="6350000" cy="6350000"/>
            </a:xfrm>
          </p:grpSpPr>
          <p:sp>
            <p:nvSpPr>
              <p:cNvPr id="87" name="Freeform 8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8" name="Group 88"/>
            <p:cNvGrpSpPr/>
            <p:nvPr/>
          </p:nvGrpSpPr>
          <p:grpSpPr>
            <a:xfrm>
              <a:off x="3737467" y="4805780"/>
              <a:ext cx="82785" cy="82785"/>
              <a:chOff x="0" y="0"/>
              <a:chExt cx="6350000" cy="6350000"/>
            </a:xfrm>
          </p:grpSpPr>
          <p:sp>
            <p:nvSpPr>
              <p:cNvPr id="89" name="Freeform 8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0" name="Group 90"/>
            <p:cNvGrpSpPr/>
            <p:nvPr/>
          </p:nvGrpSpPr>
          <p:grpSpPr>
            <a:xfrm>
              <a:off x="1088747" y="537155"/>
              <a:ext cx="82785" cy="82785"/>
              <a:chOff x="0" y="0"/>
              <a:chExt cx="6350000" cy="6350000"/>
            </a:xfrm>
          </p:grpSpPr>
          <p:sp>
            <p:nvSpPr>
              <p:cNvPr id="91" name="Freeform 9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2" name="Group 92"/>
            <p:cNvGrpSpPr/>
            <p:nvPr/>
          </p:nvGrpSpPr>
          <p:grpSpPr>
            <a:xfrm>
              <a:off x="1088747" y="6917640"/>
              <a:ext cx="82785" cy="82785"/>
              <a:chOff x="0" y="0"/>
              <a:chExt cx="6350000" cy="6350000"/>
            </a:xfrm>
          </p:grpSpPr>
          <p:sp>
            <p:nvSpPr>
              <p:cNvPr id="93" name="Freeform 9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4" name="Group 94"/>
            <p:cNvGrpSpPr/>
            <p:nvPr/>
          </p:nvGrpSpPr>
          <p:grpSpPr>
            <a:xfrm>
              <a:off x="1088747" y="3724855"/>
              <a:ext cx="82785" cy="82785"/>
              <a:chOff x="0" y="0"/>
              <a:chExt cx="6350000" cy="6350000"/>
            </a:xfrm>
          </p:grpSpPr>
          <p:sp>
            <p:nvSpPr>
              <p:cNvPr id="95" name="Freeform 9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6" name="Group 96"/>
            <p:cNvGrpSpPr/>
            <p:nvPr/>
          </p:nvGrpSpPr>
          <p:grpSpPr>
            <a:xfrm>
              <a:off x="1088747" y="10105340"/>
              <a:ext cx="82785" cy="82785"/>
              <a:chOff x="0" y="0"/>
              <a:chExt cx="6350000" cy="6350000"/>
            </a:xfrm>
          </p:grpSpPr>
          <p:sp>
            <p:nvSpPr>
              <p:cNvPr id="97" name="Freeform 9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8" name="Group 98"/>
            <p:cNvGrpSpPr/>
            <p:nvPr/>
          </p:nvGrpSpPr>
          <p:grpSpPr>
            <a:xfrm>
              <a:off x="4276128" y="537155"/>
              <a:ext cx="82785" cy="82785"/>
              <a:chOff x="0" y="0"/>
              <a:chExt cx="6350000" cy="6350000"/>
            </a:xfrm>
          </p:grpSpPr>
          <p:sp>
            <p:nvSpPr>
              <p:cNvPr id="99" name="Freeform 9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0" name="Group 100"/>
            <p:cNvGrpSpPr/>
            <p:nvPr/>
          </p:nvGrpSpPr>
          <p:grpSpPr>
            <a:xfrm>
              <a:off x="4276128" y="6917640"/>
              <a:ext cx="82785" cy="82785"/>
              <a:chOff x="0" y="0"/>
              <a:chExt cx="6350000" cy="6350000"/>
            </a:xfrm>
          </p:grpSpPr>
          <p:sp>
            <p:nvSpPr>
              <p:cNvPr id="101" name="Freeform 10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2" name="Group 102"/>
            <p:cNvGrpSpPr/>
            <p:nvPr/>
          </p:nvGrpSpPr>
          <p:grpSpPr>
            <a:xfrm>
              <a:off x="4276128" y="3724855"/>
              <a:ext cx="82785" cy="82785"/>
              <a:chOff x="0" y="0"/>
              <a:chExt cx="6350000" cy="6350000"/>
            </a:xfrm>
          </p:grpSpPr>
          <p:sp>
            <p:nvSpPr>
              <p:cNvPr id="103" name="Freeform 10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4" name="Group 104"/>
            <p:cNvGrpSpPr/>
            <p:nvPr/>
          </p:nvGrpSpPr>
          <p:grpSpPr>
            <a:xfrm>
              <a:off x="4276128" y="10105340"/>
              <a:ext cx="82785" cy="82785"/>
              <a:chOff x="0" y="0"/>
              <a:chExt cx="6350000" cy="6350000"/>
            </a:xfrm>
          </p:grpSpPr>
          <p:sp>
            <p:nvSpPr>
              <p:cNvPr id="105" name="Freeform 10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6" name="Group 106"/>
            <p:cNvGrpSpPr/>
            <p:nvPr/>
          </p:nvGrpSpPr>
          <p:grpSpPr>
            <a:xfrm>
              <a:off x="1088747" y="2155235"/>
              <a:ext cx="82785" cy="82785"/>
              <a:chOff x="0" y="0"/>
              <a:chExt cx="6350000" cy="6350000"/>
            </a:xfrm>
          </p:grpSpPr>
          <p:sp>
            <p:nvSpPr>
              <p:cNvPr id="107" name="Freeform 10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8" name="Group 108"/>
            <p:cNvGrpSpPr/>
            <p:nvPr/>
          </p:nvGrpSpPr>
          <p:grpSpPr>
            <a:xfrm>
              <a:off x="1088747" y="8535719"/>
              <a:ext cx="82785" cy="82785"/>
              <a:chOff x="0" y="0"/>
              <a:chExt cx="6350000" cy="6350000"/>
            </a:xfrm>
          </p:grpSpPr>
          <p:sp>
            <p:nvSpPr>
              <p:cNvPr id="109" name="Freeform 10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0" name="Group 110"/>
            <p:cNvGrpSpPr/>
            <p:nvPr/>
          </p:nvGrpSpPr>
          <p:grpSpPr>
            <a:xfrm>
              <a:off x="1088747" y="5342935"/>
              <a:ext cx="82785" cy="82785"/>
              <a:chOff x="0" y="0"/>
              <a:chExt cx="6350000" cy="6350000"/>
            </a:xfrm>
          </p:grpSpPr>
          <p:sp>
            <p:nvSpPr>
              <p:cNvPr id="111" name="Freeform 1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2" name="Group 112"/>
            <p:cNvGrpSpPr/>
            <p:nvPr/>
          </p:nvGrpSpPr>
          <p:grpSpPr>
            <a:xfrm>
              <a:off x="4276128" y="2155235"/>
              <a:ext cx="82785" cy="82785"/>
              <a:chOff x="0" y="0"/>
              <a:chExt cx="6350000" cy="6350000"/>
            </a:xfrm>
          </p:grpSpPr>
          <p:sp>
            <p:nvSpPr>
              <p:cNvPr id="113" name="Freeform 1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4" name="Group 114"/>
            <p:cNvGrpSpPr/>
            <p:nvPr/>
          </p:nvGrpSpPr>
          <p:grpSpPr>
            <a:xfrm>
              <a:off x="4276128" y="8535719"/>
              <a:ext cx="82785" cy="82785"/>
              <a:chOff x="0" y="0"/>
              <a:chExt cx="6350000" cy="6350000"/>
            </a:xfrm>
          </p:grpSpPr>
          <p:sp>
            <p:nvSpPr>
              <p:cNvPr id="115" name="Freeform 1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6" name="Group 116"/>
            <p:cNvGrpSpPr/>
            <p:nvPr/>
          </p:nvGrpSpPr>
          <p:grpSpPr>
            <a:xfrm>
              <a:off x="4276128" y="5342935"/>
              <a:ext cx="82785" cy="82785"/>
              <a:chOff x="0" y="0"/>
              <a:chExt cx="6350000" cy="6350000"/>
            </a:xfrm>
          </p:grpSpPr>
          <p:sp>
            <p:nvSpPr>
              <p:cNvPr id="117" name="Freeform 1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8" name="Group 118"/>
            <p:cNvGrpSpPr/>
            <p:nvPr/>
          </p:nvGrpSpPr>
          <p:grpSpPr>
            <a:xfrm>
              <a:off x="1628608" y="1075351"/>
              <a:ext cx="82785" cy="82785"/>
              <a:chOff x="0" y="0"/>
              <a:chExt cx="6350000" cy="6350000"/>
            </a:xfrm>
          </p:grpSpPr>
          <p:sp>
            <p:nvSpPr>
              <p:cNvPr id="119" name="Freeform 1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0" name="Group 120"/>
            <p:cNvGrpSpPr/>
            <p:nvPr/>
          </p:nvGrpSpPr>
          <p:grpSpPr>
            <a:xfrm>
              <a:off x="1628608" y="7455836"/>
              <a:ext cx="82785" cy="82785"/>
              <a:chOff x="0" y="0"/>
              <a:chExt cx="6350000" cy="6350000"/>
            </a:xfrm>
          </p:grpSpPr>
          <p:sp>
            <p:nvSpPr>
              <p:cNvPr id="121" name="Freeform 1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2" name="Group 122"/>
            <p:cNvGrpSpPr/>
            <p:nvPr/>
          </p:nvGrpSpPr>
          <p:grpSpPr>
            <a:xfrm>
              <a:off x="1628608" y="4263051"/>
              <a:ext cx="82785" cy="82785"/>
              <a:chOff x="0" y="0"/>
              <a:chExt cx="6350000" cy="6350000"/>
            </a:xfrm>
          </p:grpSpPr>
          <p:sp>
            <p:nvSpPr>
              <p:cNvPr id="123" name="Freeform 1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4" name="Group 124"/>
            <p:cNvGrpSpPr/>
            <p:nvPr/>
          </p:nvGrpSpPr>
          <p:grpSpPr>
            <a:xfrm>
              <a:off x="1628608" y="10643536"/>
              <a:ext cx="82785" cy="82785"/>
              <a:chOff x="0" y="0"/>
              <a:chExt cx="6350000" cy="6350000"/>
            </a:xfrm>
          </p:grpSpPr>
          <p:sp>
            <p:nvSpPr>
              <p:cNvPr id="125" name="Freeform 1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6" name="Group 126"/>
            <p:cNvGrpSpPr/>
            <p:nvPr/>
          </p:nvGrpSpPr>
          <p:grpSpPr>
            <a:xfrm>
              <a:off x="1628608" y="2693431"/>
              <a:ext cx="82785" cy="82785"/>
              <a:chOff x="0" y="0"/>
              <a:chExt cx="6350000" cy="6350000"/>
            </a:xfrm>
          </p:grpSpPr>
          <p:sp>
            <p:nvSpPr>
              <p:cNvPr id="127" name="Freeform 1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8" name="Group 128"/>
            <p:cNvGrpSpPr/>
            <p:nvPr/>
          </p:nvGrpSpPr>
          <p:grpSpPr>
            <a:xfrm>
              <a:off x="1628608" y="9073915"/>
              <a:ext cx="82785" cy="82785"/>
              <a:chOff x="0" y="0"/>
              <a:chExt cx="6350000" cy="6350000"/>
            </a:xfrm>
          </p:grpSpPr>
          <p:sp>
            <p:nvSpPr>
              <p:cNvPr id="129" name="Freeform 1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0" name="Group 130"/>
            <p:cNvGrpSpPr/>
            <p:nvPr/>
          </p:nvGrpSpPr>
          <p:grpSpPr>
            <a:xfrm>
              <a:off x="1628608" y="5881131"/>
              <a:ext cx="82785" cy="82785"/>
              <a:chOff x="0" y="0"/>
              <a:chExt cx="6350000" cy="6350000"/>
            </a:xfrm>
          </p:grpSpPr>
          <p:sp>
            <p:nvSpPr>
              <p:cNvPr id="131" name="Freeform 1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2" name="Group 132"/>
            <p:cNvGrpSpPr/>
            <p:nvPr/>
          </p:nvGrpSpPr>
          <p:grpSpPr>
            <a:xfrm>
              <a:off x="2648719" y="0"/>
              <a:ext cx="82785" cy="82785"/>
              <a:chOff x="0" y="0"/>
              <a:chExt cx="1913890" cy="1913890"/>
            </a:xfrm>
          </p:grpSpPr>
          <p:sp>
            <p:nvSpPr>
              <p:cNvPr id="133" name="Freeform 1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4" name="Group 134"/>
            <p:cNvGrpSpPr/>
            <p:nvPr/>
          </p:nvGrpSpPr>
          <p:grpSpPr>
            <a:xfrm>
              <a:off x="2648719" y="6380485"/>
              <a:ext cx="82785" cy="82785"/>
              <a:chOff x="0" y="0"/>
              <a:chExt cx="1913890" cy="1913890"/>
            </a:xfrm>
          </p:grpSpPr>
          <p:sp>
            <p:nvSpPr>
              <p:cNvPr id="135" name="Freeform 13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6" name="Group 136"/>
            <p:cNvGrpSpPr/>
            <p:nvPr/>
          </p:nvGrpSpPr>
          <p:grpSpPr>
            <a:xfrm>
              <a:off x="2648719" y="3187700"/>
              <a:ext cx="82785" cy="82785"/>
              <a:chOff x="0" y="0"/>
              <a:chExt cx="1913890" cy="1913890"/>
            </a:xfrm>
          </p:grpSpPr>
          <p:sp>
            <p:nvSpPr>
              <p:cNvPr id="137" name="Freeform 13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8" name="Group 138"/>
            <p:cNvGrpSpPr/>
            <p:nvPr/>
          </p:nvGrpSpPr>
          <p:grpSpPr>
            <a:xfrm>
              <a:off x="2648719" y="9568185"/>
              <a:ext cx="82785" cy="82785"/>
              <a:chOff x="0" y="0"/>
              <a:chExt cx="1913890" cy="1913890"/>
            </a:xfrm>
          </p:grpSpPr>
          <p:sp>
            <p:nvSpPr>
              <p:cNvPr id="139" name="Freeform 1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0" name="Group 140"/>
            <p:cNvGrpSpPr/>
            <p:nvPr/>
          </p:nvGrpSpPr>
          <p:grpSpPr>
            <a:xfrm>
              <a:off x="2648719" y="1618080"/>
              <a:ext cx="82785" cy="82785"/>
              <a:chOff x="0" y="0"/>
              <a:chExt cx="1913890" cy="1913890"/>
            </a:xfrm>
          </p:grpSpPr>
          <p:sp>
            <p:nvSpPr>
              <p:cNvPr id="141" name="Freeform 14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2" name="Group 142"/>
            <p:cNvGrpSpPr/>
            <p:nvPr/>
          </p:nvGrpSpPr>
          <p:grpSpPr>
            <a:xfrm>
              <a:off x="2648719" y="7998564"/>
              <a:ext cx="82785" cy="82785"/>
              <a:chOff x="0" y="0"/>
              <a:chExt cx="1913890" cy="1913890"/>
            </a:xfrm>
          </p:grpSpPr>
          <p:sp>
            <p:nvSpPr>
              <p:cNvPr id="143" name="Freeform 1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4" name="Group 144"/>
            <p:cNvGrpSpPr/>
            <p:nvPr/>
          </p:nvGrpSpPr>
          <p:grpSpPr>
            <a:xfrm>
              <a:off x="2648719" y="4805780"/>
              <a:ext cx="82785" cy="82785"/>
              <a:chOff x="0" y="0"/>
              <a:chExt cx="1913890" cy="1913890"/>
            </a:xfrm>
          </p:grpSpPr>
          <p:sp>
            <p:nvSpPr>
              <p:cNvPr id="145" name="Freeform 1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6" name="Group 146"/>
            <p:cNvGrpSpPr/>
            <p:nvPr/>
          </p:nvGrpSpPr>
          <p:grpSpPr>
            <a:xfrm>
              <a:off x="0" y="537155"/>
              <a:ext cx="82785" cy="82785"/>
              <a:chOff x="0" y="0"/>
              <a:chExt cx="1913890" cy="1913890"/>
            </a:xfrm>
          </p:grpSpPr>
          <p:sp>
            <p:nvSpPr>
              <p:cNvPr id="147" name="Freeform 1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8" name="Group 148"/>
            <p:cNvGrpSpPr/>
            <p:nvPr/>
          </p:nvGrpSpPr>
          <p:grpSpPr>
            <a:xfrm>
              <a:off x="0" y="6917640"/>
              <a:ext cx="82785" cy="82785"/>
              <a:chOff x="0" y="0"/>
              <a:chExt cx="1913890" cy="1913890"/>
            </a:xfrm>
          </p:grpSpPr>
          <p:sp>
            <p:nvSpPr>
              <p:cNvPr id="149" name="Freeform 1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0" name="Group 150"/>
            <p:cNvGrpSpPr/>
            <p:nvPr/>
          </p:nvGrpSpPr>
          <p:grpSpPr>
            <a:xfrm>
              <a:off x="0" y="3724855"/>
              <a:ext cx="82785" cy="82785"/>
              <a:chOff x="0" y="0"/>
              <a:chExt cx="1913890" cy="1913890"/>
            </a:xfrm>
          </p:grpSpPr>
          <p:sp>
            <p:nvSpPr>
              <p:cNvPr id="151" name="Freeform 15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2" name="Group 152"/>
            <p:cNvGrpSpPr/>
            <p:nvPr/>
          </p:nvGrpSpPr>
          <p:grpSpPr>
            <a:xfrm>
              <a:off x="0" y="10105340"/>
              <a:ext cx="82785" cy="82785"/>
              <a:chOff x="0" y="0"/>
              <a:chExt cx="1913890" cy="1913890"/>
            </a:xfrm>
          </p:grpSpPr>
          <p:sp>
            <p:nvSpPr>
              <p:cNvPr id="153" name="Freeform 15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4" name="Group 154"/>
            <p:cNvGrpSpPr/>
            <p:nvPr/>
          </p:nvGrpSpPr>
          <p:grpSpPr>
            <a:xfrm>
              <a:off x="3187380" y="537155"/>
              <a:ext cx="82785" cy="82785"/>
              <a:chOff x="0" y="0"/>
              <a:chExt cx="1913890" cy="1913890"/>
            </a:xfrm>
          </p:grpSpPr>
          <p:sp>
            <p:nvSpPr>
              <p:cNvPr id="155" name="Freeform 15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6" name="Group 156"/>
            <p:cNvGrpSpPr/>
            <p:nvPr/>
          </p:nvGrpSpPr>
          <p:grpSpPr>
            <a:xfrm>
              <a:off x="3187380" y="6917640"/>
              <a:ext cx="82785" cy="82785"/>
              <a:chOff x="0" y="0"/>
              <a:chExt cx="1913890" cy="1913890"/>
            </a:xfrm>
          </p:grpSpPr>
          <p:sp>
            <p:nvSpPr>
              <p:cNvPr id="157" name="Freeform 15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8" name="Group 158"/>
            <p:cNvGrpSpPr/>
            <p:nvPr/>
          </p:nvGrpSpPr>
          <p:grpSpPr>
            <a:xfrm>
              <a:off x="3187380" y="3724855"/>
              <a:ext cx="82785" cy="82785"/>
              <a:chOff x="0" y="0"/>
              <a:chExt cx="1913890" cy="1913890"/>
            </a:xfrm>
          </p:grpSpPr>
          <p:sp>
            <p:nvSpPr>
              <p:cNvPr id="159" name="Freeform 15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0" name="Group 160"/>
            <p:cNvGrpSpPr/>
            <p:nvPr/>
          </p:nvGrpSpPr>
          <p:grpSpPr>
            <a:xfrm>
              <a:off x="3187380" y="10105340"/>
              <a:ext cx="82785" cy="82785"/>
              <a:chOff x="0" y="0"/>
              <a:chExt cx="1913890" cy="1913890"/>
            </a:xfrm>
          </p:grpSpPr>
          <p:sp>
            <p:nvSpPr>
              <p:cNvPr id="161" name="Freeform 16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2" name="Group 162"/>
            <p:cNvGrpSpPr/>
            <p:nvPr/>
          </p:nvGrpSpPr>
          <p:grpSpPr>
            <a:xfrm>
              <a:off x="0" y="2155235"/>
              <a:ext cx="82785" cy="82785"/>
              <a:chOff x="0" y="0"/>
              <a:chExt cx="1913890" cy="1913890"/>
            </a:xfrm>
          </p:grpSpPr>
          <p:sp>
            <p:nvSpPr>
              <p:cNvPr id="163" name="Freeform 16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4" name="Group 164"/>
            <p:cNvGrpSpPr/>
            <p:nvPr/>
          </p:nvGrpSpPr>
          <p:grpSpPr>
            <a:xfrm>
              <a:off x="0" y="8535719"/>
              <a:ext cx="82785" cy="82785"/>
              <a:chOff x="0" y="0"/>
              <a:chExt cx="1913890" cy="1913890"/>
            </a:xfrm>
          </p:grpSpPr>
          <p:sp>
            <p:nvSpPr>
              <p:cNvPr id="165" name="Freeform 16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6" name="Group 166"/>
            <p:cNvGrpSpPr/>
            <p:nvPr/>
          </p:nvGrpSpPr>
          <p:grpSpPr>
            <a:xfrm>
              <a:off x="0" y="5342935"/>
              <a:ext cx="82785" cy="82785"/>
              <a:chOff x="0" y="0"/>
              <a:chExt cx="1913890" cy="1913890"/>
            </a:xfrm>
          </p:grpSpPr>
          <p:sp>
            <p:nvSpPr>
              <p:cNvPr id="167" name="Freeform 16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8" name="Group 168"/>
            <p:cNvGrpSpPr/>
            <p:nvPr/>
          </p:nvGrpSpPr>
          <p:grpSpPr>
            <a:xfrm>
              <a:off x="3187380" y="2155235"/>
              <a:ext cx="82785" cy="82785"/>
              <a:chOff x="0" y="0"/>
              <a:chExt cx="1913890" cy="1913890"/>
            </a:xfrm>
          </p:grpSpPr>
          <p:sp>
            <p:nvSpPr>
              <p:cNvPr id="169" name="Freeform 16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0" name="Group 170"/>
            <p:cNvGrpSpPr/>
            <p:nvPr/>
          </p:nvGrpSpPr>
          <p:grpSpPr>
            <a:xfrm>
              <a:off x="3187380" y="8535719"/>
              <a:ext cx="82785" cy="82785"/>
              <a:chOff x="0" y="0"/>
              <a:chExt cx="1913890" cy="1913890"/>
            </a:xfrm>
          </p:grpSpPr>
          <p:sp>
            <p:nvSpPr>
              <p:cNvPr id="171" name="Freeform 17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2" name="Group 172"/>
            <p:cNvGrpSpPr/>
            <p:nvPr/>
          </p:nvGrpSpPr>
          <p:grpSpPr>
            <a:xfrm>
              <a:off x="3187380" y="5342935"/>
              <a:ext cx="82785" cy="82785"/>
              <a:chOff x="0" y="0"/>
              <a:chExt cx="1913890" cy="1913890"/>
            </a:xfrm>
          </p:grpSpPr>
          <p:sp>
            <p:nvSpPr>
              <p:cNvPr id="173" name="Freeform 17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4" name="Group 174"/>
            <p:cNvGrpSpPr/>
            <p:nvPr/>
          </p:nvGrpSpPr>
          <p:grpSpPr>
            <a:xfrm>
              <a:off x="539861" y="1075351"/>
              <a:ext cx="82785" cy="82785"/>
              <a:chOff x="0" y="0"/>
              <a:chExt cx="1913890" cy="1913890"/>
            </a:xfrm>
          </p:grpSpPr>
          <p:sp>
            <p:nvSpPr>
              <p:cNvPr id="175" name="Freeform 17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6" name="Group 176"/>
            <p:cNvGrpSpPr/>
            <p:nvPr/>
          </p:nvGrpSpPr>
          <p:grpSpPr>
            <a:xfrm>
              <a:off x="539861" y="7455836"/>
              <a:ext cx="82785" cy="82785"/>
              <a:chOff x="0" y="0"/>
              <a:chExt cx="1913890" cy="1913890"/>
            </a:xfrm>
          </p:grpSpPr>
          <p:sp>
            <p:nvSpPr>
              <p:cNvPr id="177" name="Freeform 17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8" name="Group 178"/>
            <p:cNvGrpSpPr/>
            <p:nvPr/>
          </p:nvGrpSpPr>
          <p:grpSpPr>
            <a:xfrm>
              <a:off x="539861" y="4263051"/>
              <a:ext cx="82785" cy="82785"/>
              <a:chOff x="0" y="0"/>
              <a:chExt cx="1913890" cy="1913890"/>
            </a:xfrm>
          </p:grpSpPr>
          <p:sp>
            <p:nvSpPr>
              <p:cNvPr id="179" name="Freeform 17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0" name="Group 180"/>
            <p:cNvGrpSpPr/>
            <p:nvPr/>
          </p:nvGrpSpPr>
          <p:grpSpPr>
            <a:xfrm>
              <a:off x="539861" y="10643536"/>
              <a:ext cx="82785" cy="82785"/>
              <a:chOff x="0" y="0"/>
              <a:chExt cx="1913890" cy="1913890"/>
            </a:xfrm>
          </p:grpSpPr>
          <p:sp>
            <p:nvSpPr>
              <p:cNvPr id="181" name="Freeform 18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2" name="Group 182"/>
            <p:cNvGrpSpPr/>
            <p:nvPr/>
          </p:nvGrpSpPr>
          <p:grpSpPr>
            <a:xfrm>
              <a:off x="3727241" y="1075351"/>
              <a:ext cx="82785" cy="82785"/>
              <a:chOff x="0" y="0"/>
              <a:chExt cx="1913890" cy="1913890"/>
            </a:xfrm>
          </p:grpSpPr>
          <p:sp>
            <p:nvSpPr>
              <p:cNvPr id="183" name="Freeform 18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4" name="Group 184"/>
            <p:cNvGrpSpPr/>
            <p:nvPr/>
          </p:nvGrpSpPr>
          <p:grpSpPr>
            <a:xfrm>
              <a:off x="3727241" y="7455836"/>
              <a:ext cx="82785" cy="82785"/>
              <a:chOff x="0" y="0"/>
              <a:chExt cx="1913890" cy="1913890"/>
            </a:xfrm>
          </p:grpSpPr>
          <p:sp>
            <p:nvSpPr>
              <p:cNvPr id="185" name="Freeform 18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6" name="Group 186"/>
            <p:cNvGrpSpPr/>
            <p:nvPr/>
          </p:nvGrpSpPr>
          <p:grpSpPr>
            <a:xfrm>
              <a:off x="3727241" y="4263051"/>
              <a:ext cx="82785" cy="82785"/>
              <a:chOff x="0" y="0"/>
              <a:chExt cx="1913890" cy="1913890"/>
            </a:xfrm>
          </p:grpSpPr>
          <p:sp>
            <p:nvSpPr>
              <p:cNvPr id="187" name="Freeform 18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8" name="Group 188"/>
            <p:cNvGrpSpPr/>
            <p:nvPr/>
          </p:nvGrpSpPr>
          <p:grpSpPr>
            <a:xfrm>
              <a:off x="3727241" y="10643536"/>
              <a:ext cx="82785" cy="82785"/>
              <a:chOff x="0" y="0"/>
              <a:chExt cx="1913890" cy="1913890"/>
            </a:xfrm>
          </p:grpSpPr>
          <p:sp>
            <p:nvSpPr>
              <p:cNvPr id="189" name="Freeform 18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0" name="Group 190"/>
            <p:cNvGrpSpPr/>
            <p:nvPr/>
          </p:nvGrpSpPr>
          <p:grpSpPr>
            <a:xfrm>
              <a:off x="539861" y="2693431"/>
              <a:ext cx="82785" cy="82785"/>
              <a:chOff x="0" y="0"/>
              <a:chExt cx="1913890" cy="1913890"/>
            </a:xfrm>
          </p:grpSpPr>
          <p:sp>
            <p:nvSpPr>
              <p:cNvPr id="191" name="Freeform 19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2" name="Group 192"/>
            <p:cNvGrpSpPr/>
            <p:nvPr/>
          </p:nvGrpSpPr>
          <p:grpSpPr>
            <a:xfrm>
              <a:off x="539861" y="9073915"/>
              <a:ext cx="82785" cy="82785"/>
              <a:chOff x="0" y="0"/>
              <a:chExt cx="1913890" cy="1913890"/>
            </a:xfrm>
          </p:grpSpPr>
          <p:sp>
            <p:nvSpPr>
              <p:cNvPr id="193" name="Freeform 19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4" name="Group 194"/>
            <p:cNvGrpSpPr/>
            <p:nvPr/>
          </p:nvGrpSpPr>
          <p:grpSpPr>
            <a:xfrm>
              <a:off x="539861" y="5881131"/>
              <a:ext cx="82785" cy="82785"/>
              <a:chOff x="0" y="0"/>
              <a:chExt cx="1913890" cy="1913890"/>
            </a:xfrm>
          </p:grpSpPr>
          <p:sp>
            <p:nvSpPr>
              <p:cNvPr id="195" name="Freeform 19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6" name="Group 196"/>
            <p:cNvGrpSpPr/>
            <p:nvPr/>
          </p:nvGrpSpPr>
          <p:grpSpPr>
            <a:xfrm>
              <a:off x="3727241" y="2693431"/>
              <a:ext cx="82785" cy="82785"/>
              <a:chOff x="0" y="0"/>
              <a:chExt cx="1913890" cy="1913890"/>
            </a:xfrm>
          </p:grpSpPr>
          <p:sp>
            <p:nvSpPr>
              <p:cNvPr id="197" name="Freeform 19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8" name="Group 198"/>
            <p:cNvGrpSpPr/>
            <p:nvPr/>
          </p:nvGrpSpPr>
          <p:grpSpPr>
            <a:xfrm>
              <a:off x="3727241" y="9073915"/>
              <a:ext cx="82785" cy="82785"/>
              <a:chOff x="0" y="0"/>
              <a:chExt cx="1913890" cy="1913890"/>
            </a:xfrm>
          </p:grpSpPr>
          <p:sp>
            <p:nvSpPr>
              <p:cNvPr id="199" name="Freeform 19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0" name="Group 200"/>
            <p:cNvGrpSpPr/>
            <p:nvPr/>
          </p:nvGrpSpPr>
          <p:grpSpPr>
            <a:xfrm>
              <a:off x="3727241" y="5881131"/>
              <a:ext cx="82785" cy="82785"/>
              <a:chOff x="0" y="0"/>
              <a:chExt cx="1913890" cy="1913890"/>
            </a:xfrm>
          </p:grpSpPr>
          <p:sp>
            <p:nvSpPr>
              <p:cNvPr id="201" name="Freeform 20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2" name="Group 202"/>
            <p:cNvGrpSpPr/>
            <p:nvPr/>
          </p:nvGrpSpPr>
          <p:grpSpPr>
            <a:xfrm>
              <a:off x="2109980" y="1075351"/>
              <a:ext cx="82785" cy="82785"/>
              <a:chOff x="0" y="0"/>
              <a:chExt cx="1913890" cy="1913890"/>
            </a:xfrm>
          </p:grpSpPr>
          <p:sp>
            <p:nvSpPr>
              <p:cNvPr id="203" name="Freeform 20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4" name="Group 204"/>
            <p:cNvGrpSpPr/>
            <p:nvPr/>
          </p:nvGrpSpPr>
          <p:grpSpPr>
            <a:xfrm>
              <a:off x="2109980" y="7455836"/>
              <a:ext cx="82785" cy="82785"/>
              <a:chOff x="0" y="0"/>
              <a:chExt cx="1913890" cy="1913890"/>
            </a:xfrm>
          </p:grpSpPr>
          <p:sp>
            <p:nvSpPr>
              <p:cNvPr id="205" name="Freeform 20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6" name="Group 206"/>
            <p:cNvGrpSpPr/>
            <p:nvPr/>
          </p:nvGrpSpPr>
          <p:grpSpPr>
            <a:xfrm>
              <a:off x="2109980" y="4263051"/>
              <a:ext cx="82785" cy="82785"/>
              <a:chOff x="0" y="0"/>
              <a:chExt cx="1913890" cy="1913890"/>
            </a:xfrm>
          </p:grpSpPr>
          <p:sp>
            <p:nvSpPr>
              <p:cNvPr id="207" name="Freeform 20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8" name="Group 208"/>
            <p:cNvGrpSpPr/>
            <p:nvPr/>
          </p:nvGrpSpPr>
          <p:grpSpPr>
            <a:xfrm>
              <a:off x="2109980" y="10643536"/>
              <a:ext cx="82785" cy="82785"/>
              <a:chOff x="0" y="0"/>
              <a:chExt cx="1913890" cy="1913890"/>
            </a:xfrm>
          </p:grpSpPr>
          <p:sp>
            <p:nvSpPr>
              <p:cNvPr id="209" name="Freeform 20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0" name="Group 210"/>
            <p:cNvGrpSpPr/>
            <p:nvPr/>
          </p:nvGrpSpPr>
          <p:grpSpPr>
            <a:xfrm>
              <a:off x="2109980" y="2693431"/>
              <a:ext cx="82785" cy="82785"/>
              <a:chOff x="0" y="0"/>
              <a:chExt cx="1913890" cy="1913890"/>
            </a:xfrm>
          </p:grpSpPr>
          <p:sp>
            <p:nvSpPr>
              <p:cNvPr id="211" name="Freeform 2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2" name="Group 212"/>
            <p:cNvGrpSpPr/>
            <p:nvPr/>
          </p:nvGrpSpPr>
          <p:grpSpPr>
            <a:xfrm>
              <a:off x="2109980" y="9073915"/>
              <a:ext cx="82785" cy="82785"/>
              <a:chOff x="0" y="0"/>
              <a:chExt cx="1913890" cy="1913890"/>
            </a:xfrm>
          </p:grpSpPr>
          <p:sp>
            <p:nvSpPr>
              <p:cNvPr id="213" name="Freeform 2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4" name="Group 214"/>
            <p:cNvGrpSpPr/>
            <p:nvPr/>
          </p:nvGrpSpPr>
          <p:grpSpPr>
            <a:xfrm>
              <a:off x="2109980" y="5881131"/>
              <a:ext cx="82785" cy="82785"/>
              <a:chOff x="0" y="0"/>
              <a:chExt cx="1913890" cy="1913890"/>
            </a:xfrm>
          </p:grpSpPr>
          <p:sp>
            <p:nvSpPr>
              <p:cNvPr id="215" name="Freeform 2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6" name="Group 216"/>
            <p:cNvGrpSpPr/>
            <p:nvPr/>
          </p:nvGrpSpPr>
          <p:grpSpPr>
            <a:xfrm>
              <a:off x="1088826" y="0"/>
              <a:ext cx="82785" cy="82785"/>
              <a:chOff x="0" y="0"/>
              <a:chExt cx="1913890" cy="1913890"/>
            </a:xfrm>
          </p:grpSpPr>
          <p:sp>
            <p:nvSpPr>
              <p:cNvPr id="217" name="Freeform 2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8" name="Group 218"/>
            <p:cNvGrpSpPr/>
            <p:nvPr/>
          </p:nvGrpSpPr>
          <p:grpSpPr>
            <a:xfrm>
              <a:off x="1088826" y="6380485"/>
              <a:ext cx="82785" cy="82785"/>
              <a:chOff x="0" y="0"/>
              <a:chExt cx="1913890" cy="1913890"/>
            </a:xfrm>
          </p:grpSpPr>
          <p:sp>
            <p:nvSpPr>
              <p:cNvPr id="219" name="Freeform 2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0" name="Group 220"/>
            <p:cNvGrpSpPr/>
            <p:nvPr/>
          </p:nvGrpSpPr>
          <p:grpSpPr>
            <a:xfrm>
              <a:off x="1088826" y="3187700"/>
              <a:ext cx="82785" cy="82785"/>
              <a:chOff x="0" y="0"/>
              <a:chExt cx="1913890" cy="1913890"/>
            </a:xfrm>
          </p:grpSpPr>
          <p:sp>
            <p:nvSpPr>
              <p:cNvPr id="221" name="Freeform 2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2" name="Group 222"/>
            <p:cNvGrpSpPr/>
            <p:nvPr/>
          </p:nvGrpSpPr>
          <p:grpSpPr>
            <a:xfrm>
              <a:off x="1088826" y="9568185"/>
              <a:ext cx="82785" cy="82785"/>
              <a:chOff x="0" y="0"/>
              <a:chExt cx="1913890" cy="1913890"/>
            </a:xfrm>
          </p:grpSpPr>
          <p:sp>
            <p:nvSpPr>
              <p:cNvPr id="223" name="Freeform 2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4" name="Group 224"/>
            <p:cNvGrpSpPr/>
            <p:nvPr/>
          </p:nvGrpSpPr>
          <p:grpSpPr>
            <a:xfrm>
              <a:off x="4276206" y="0"/>
              <a:ext cx="82785" cy="82785"/>
              <a:chOff x="0" y="0"/>
              <a:chExt cx="1913890" cy="1913890"/>
            </a:xfrm>
          </p:grpSpPr>
          <p:sp>
            <p:nvSpPr>
              <p:cNvPr id="225" name="Freeform 2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6" name="Group 226"/>
            <p:cNvGrpSpPr/>
            <p:nvPr/>
          </p:nvGrpSpPr>
          <p:grpSpPr>
            <a:xfrm>
              <a:off x="4276206" y="6380485"/>
              <a:ext cx="82785" cy="82785"/>
              <a:chOff x="0" y="0"/>
              <a:chExt cx="1913890" cy="1913890"/>
            </a:xfrm>
          </p:grpSpPr>
          <p:sp>
            <p:nvSpPr>
              <p:cNvPr id="227" name="Freeform 2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8" name="Group 228"/>
            <p:cNvGrpSpPr/>
            <p:nvPr/>
          </p:nvGrpSpPr>
          <p:grpSpPr>
            <a:xfrm>
              <a:off x="4276206" y="3187700"/>
              <a:ext cx="82785" cy="82785"/>
              <a:chOff x="0" y="0"/>
              <a:chExt cx="1913890" cy="1913890"/>
            </a:xfrm>
          </p:grpSpPr>
          <p:sp>
            <p:nvSpPr>
              <p:cNvPr id="229" name="Freeform 2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0" name="Group 230"/>
            <p:cNvGrpSpPr/>
            <p:nvPr/>
          </p:nvGrpSpPr>
          <p:grpSpPr>
            <a:xfrm>
              <a:off x="4276206" y="9568185"/>
              <a:ext cx="82785" cy="82785"/>
              <a:chOff x="0" y="0"/>
              <a:chExt cx="1913890" cy="1913890"/>
            </a:xfrm>
          </p:grpSpPr>
          <p:sp>
            <p:nvSpPr>
              <p:cNvPr id="231" name="Freeform 2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2" name="Group 232"/>
            <p:cNvGrpSpPr/>
            <p:nvPr/>
          </p:nvGrpSpPr>
          <p:grpSpPr>
            <a:xfrm>
              <a:off x="1088826" y="1618080"/>
              <a:ext cx="82785" cy="82785"/>
              <a:chOff x="0" y="0"/>
              <a:chExt cx="1913890" cy="1913890"/>
            </a:xfrm>
          </p:grpSpPr>
          <p:sp>
            <p:nvSpPr>
              <p:cNvPr id="233" name="Freeform 2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4" name="Group 234"/>
            <p:cNvGrpSpPr/>
            <p:nvPr/>
          </p:nvGrpSpPr>
          <p:grpSpPr>
            <a:xfrm>
              <a:off x="1088826" y="7998564"/>
              <a:ext cx="82785" cy="82785"/>
              <a:chOff x="0" y="0"/>
              <a:chExt cx="1913890" cy="1913890"/>
            </a:xfrm>
          </p:grpSpPr>
          <p:sp>
            <p:nvSpPr>
              <p:cNvPr id="235" name="Freeform 23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6" name="Group 236"/>
            <p:cNvGrpSpPr/>
            <p:nvPr/>
          </p:nvGrpSpPr>
          <p:grpSpPr>
            <a:xfrm>
              <a:off x="1088826" y="4805780"/>
              <a:ext cx="82785" cy="82785"/>
              <a:chOff x="0" y="0"/>
              <a:chExt cx="1913890" cy="1913890"/>
            </a:xfrm>
          </p:grpSpPr>
          <p:sp>
            <p:nvSpPr>
              <p:cNvPr id="237" name="Freeform 23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8" name="Group 238"/>
            <p:cNvGrpSpPr/>
            <p:nvPr/>
          </p:nvGrpSpPr>
          <p:grpSpPr>
            <a:xfrm>
              <a:off x="4276206" y="1618080"/>
              <a:ext cx="82785" cy="82785"/>
              <a:chOff x="0" y="0"/>
              <a:chExt cx="1913890" cy="1913890"/>
            </a:xfrm>
          </p:grpSpPr>
          <p:sp>
            <p:nvSpPr>
              <p:cNvPr id="239" name="Freeform 2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0" name="Group 240"/>
            <p:cNvGrpSpPr/>
            <p:nvPr/>
          </p:nvGrpSpPr>
          <p:grpSpPr>
            <a:xfrm>
              <a:off x="4276206" y="7998564"/>
              <a:ext cx="82785" cy="82785"/>
              <a:chOff x="0" y="0"/>
              <a:chExt cx="1913890" cy="1913890"/>
            </a:xfrm>
          </p:grpSpPr>
          <p:sp>
            <p:nvSpPr>
              <p:cNvPr id="241" name="Freeform 24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2" name="Group 242"/>
            <p:cNvGrpSpPr/>
            <p:nvPr/>
          </p:nvGrpSpPr>
          <p:grpSpPr>
            <a:xfrm>
              <a:off x="4276206" y="4805780"/>
              <a:ext cx="82785" cy="82785"/>
              <a:chOff x="0" y="0"/>
              <a:chExt cx="1913890" cy="1913890"/>
            </a:xfrm>
          </p:grpSpPr>
          <p:sp>
            <p:nvSpPr>
              <p:cNvPr id="243" name="Freeform 2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4" name="Group 244"/>
            <p:cNvGrpSpPr/>
            <p:nvPr/>
          </p:nvGrpSpPr>
          <p:grpSpPr>
            <a:xfrm>
              <a:off x="1627486" y="537155"/>
              <a:ext cx="82785" cy="82785"/>
              <a:chOff x="0" y="0"/>
              <a:chExt cx="1913890" cy="1913890"/>
            </a:xfrm>
          </p:grpSpPr>
          <p:sp>
            <p:nvSpPr>
              <p:cNvPr id="245" name="Freeform 2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6" name="Group 246"/>
            <p:cNvGrpSpPr/>
            <p:nvPr/>
          </p:nvGrpSpPr>
          <p:grpSpPr>
            <a:xfrm>
              <a:off x="1627486" y="6917640"/>
              <a:ext cx="82785" cy="82785"/>
              <a:chOff x="0" y="0"/>
              <a:chExt cx="1913890" cy="1913890"/>
            </a:xfrm>
          </p:grpSpPr>
          <p:sp>
            <p:nvSpPr>
              <p:cNvPr id="247" name="Freeform 2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8" name="Group 248"/>
            <p:cNvGrpSpPr/>
            <p:nvPr/>
          </p:nvGrpSpPr>
          <p:grpSpPr>
            <a:xfrm>
              <a:off x="1627486" y="3724855"/>
              <a:ext cx="82785" cy="82785"/>
              <a:chOff x="0" y="0"/>
              <a:chExt cx="1913890" cy="1913890"/>
            </a:xfrm>
          </p:grpSpPr>
          <p:sp>
            <p:nvSpPr>
              <p:cNvPr id="249" name="Freeform 2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0" name="Group 250"/>
            <p:cNvGrpSpPr/>
            <p:nvPr/>
          </p:nvGrpSpPr>
          <p:grpSpPr>
            <a:xfrm>
              <a:off x="1627486" y="10105340"/>
              <a:ext cx="82785" cy="82785"/>
              <a:chOff x="0" y="0"/>
              <a:chExt cx="1913890" cy="1913890"/>
            </a:xfrm>
          </p:grpSpPr>
          <p:sp>
            <p:nvSpPr>
              <p:cNvPr id="251" name="Freeform 25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2" name="Group 252"/>
            <p:cNvGrpSpPr/>
            <p:nvPr/>
          </p:nvGrpSpPr>
          <p:grpSpPr>
            <a:xfrm>
              <a:off x="1627486" y="2155235"/>
              <a:ext cx="82785" cy="82785"/>
              <a:chOff x="0" y="0"/>
              <a:chExt cx="1913890" cy="1913890"/>
            </a:xfrm>
          </p:grpSpPr>
          <p:sp>
            <p:nvSpPr>
              <p:cNvPr id="253" name="Freeform 25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4" name="Group 254"/>
            <p:cNvGrpSpPr/>
            <p:nvPr/>
          </p:nvGrpSpPr>
          <p:grpSpPr>
            <a:xfrm>
              <a:off x="1627486" y="8535719"/>
              <a:ext cx="82785" cy="82785"/>
              <a:chOff x="0" y="0"/>
              <a:chExt cx="1913890" cy="1913890"/>
            </a:xfrm>
          </p:grpSpPr>
          <p:sp>
            <p:nvSpPr>
              <p:cNvPr id="255" name="Freeform 25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6" name="Group 256"/>
            <p:cNvGrpSpPr/>
            <p:nvPr/>
          </p:nvGrpSpPr>
          <p:grpSpPr>
            <a:xfrm>
              <a:off x="1627486" y="5342935"/>
              <a:ext cx="82785" cy="82785"/>
              <a:chOff x="0" y="0"/>
              <a:chExt cx="1913890" cy="1913890"/>
            </a:xfrm>
          </p:grpSpPr>
          <p:sp>
            <p:nvSpPr>
              <p:cNvPr id="257" name="Freeform 25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8" name="Group 258"/>
            <p:cNvGrpSpPr>
              <a:grpSpLocks noChangeAspect="1"/>
            </p:cNvGrpSpPr>
            <p:nvPr/>
          </p:nvGrpSpPr>
          <p:grpSpPr>
            <a:xfrm>
              <a:off x="78" y="0"/>
              <a:ext cx="95594" cy="82785"/>
              <a:chOff x="0" y="0"/>
              <a:chExt cx="6350000" cy="5499100"/>
            </a:xfrm>
          </p:grpSpPr>
          <p:sp>
            <p:nvSpPr>
              <p:cNvPr id="259" name="Freeform 25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0" name="Group 260"/>
            <p:cNvGrpSpPr>
              <a:grpSpLocks noChangeAspect="1"/>
            </p:cNvGrpSpPr>
            <p:nvPr/>
          </p:nvGrpSpPr>
          <p:grpSpPr>
            <a:xfrm>
              <a:off x="78" y="6380485"/>
              <a:ext cx="95594" cy="82785"/>
              <a:chOff x="0" y="0"/>
              <a:chExt cx="6350000" cy="5499100"/>
            </a:xfrm>
          </p:grpSpPr>
          <p:sp>
            <p:nvSpPr>
              <p:cNvPr id="261" name="Freeform 26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2" name="Group 262"/>
            <p:cNvGrpSpPr>
              <a:grpSpLocks noChangeAspect="1"/>
            </p:cNvGrpSpPr>
            <p:nvPr/>
          </p:nvGrpSpPr>
          <p:grpSpPr>
            <a:xfrm>
              <a:off x="78" y="3187700"/>
              <a:ext cx="95594" cy="82785"/>
              <a:chOff x="0" y="0"/>
              <a:chExt cx="6350000" cy="5499100"/>
            </a:xfrm>
          </p:grpSpPr>
          <p:sp>
            <p:nvSpPr>
              <p:cNvPr id="263" name="Freeform 26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4" name="Group 264"/>
            <p:cNvGrpSpPr>
              <a:grpSpLocks noChangeAspect="1"/>
            </p:cNvGrpSpPr>
            <p:nvPr/>
          </p:nvGrpSpPr>
          <p:grpSpPr>
            <a:xfrm>
              <a:off x="78" y="9568185"/>
              <a:ext cx="95594" cy="82785"/>
              <a:chOff x="0" y="0"/>
              <a:chExt cx="6350000" cy="5499100"/>
            </a:xfrm>
          </p:grpSpPr>
          <p:sp>
            <p:nvSpPr>
              <p:cNvPr id="265" name="Freeform 26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6" name="Group 266"/>
            <p:cNvGrpSpPr>
              <a:grpSpLocks noChangeAspect="1"/>
            </p:cNvGrpSpPr>
            <p:nvPr/>
          </p:nvGrpSpPr>
          <p:grpSpPr>
            <a:xfrm>
              <a:off x="3187459" y="0"/>
              <a:ext cx="95594" cy="82785"/>
              <a:chOff x="0" y="0"/>
              <a:chExt cx="6350000" cy="5499100"/>
            </a:xfrm>
          </p:grpSpPr>
          <p:sp>
            <p:nvSpPr>
              <p:cNvPr id="267" name="Freeform 26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8" name="Group 268"/>
            <p:cNvGrpSpPr>
              <a:grpSpLocks noChangeAspect="1"/>
            </p:cNvGrpSpPr>
            <p:nvPr/>
          </p:nvGrpSpPr>
          <p:grpSpPr>
            <a:xfrm>
              <a:off x="3187459" y="6380485"/>
              <a:ext cx="95594" cy="82785"/>
              <a:chOff x="0" y="0"/>
              <a:chExt cx="6350000" cy="5499100"/>
            </a:xfrm>
          </p:grpSpPr>
          <p:sp>
            <p:nvSpPr>
              <p:cNvPr id="269" name="Freeform 26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0" name="Group 270"/>
            <p:cNvGrpSpPr>
              <a:grpSpLocks noChangeAspect="1"/>
            </p:cNvGrpSpPr>
            <p:nvPr/>
          </p:nvGrpSpPr>
          <p:grpSpPr>
            <a:xfrm>
              <a:off x="3187459" y="3187700"/>
              <a:ext cx="95594" cy="82785"/>
              <a:chOff x="0" y="0"/>
              <a:chExt cx="6350000" cy="5499100"/>
            </a:xfrm>
          </p:grpSpPr>
          <p:sp>
            <p:nvSpPr>
              <p:cNvPr id="271" name="Freeform 27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2" name="Group 272"/>
            <p:cNvGrpSpPr>
              <a:grpSpLocks noChangeAspect="1"/>
            </p:cNvGrpSpPr>
            <p:nvPr/>
          </p:nvGrpSpPr>
          <p:grpSpPr>
            <a:xfrm>
              <a:off x="3187459" y="9568185"/>
              <a:ext cx="95594" cy="82785"/>
              <a:chOff x="0" y="0"/>
              <a:chExt cx="6350000" cy="5499100"/>
            </a:xfrm>
          </p:grpSpPr>
          <p:sp>
            <p:nvSpPr>
              <p:cNvPr id="273" name="Freeform 27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4" name="Group 274"/>
            <p:cNvGrpSpPr>
              <a:grpSpLocks noChangeAspect="1"/>
            </p:cNvGrpSpPr>
            <p:nvPr/>
          </p:nvGrpSpPr>
          <p:grpSpPr>
            <a:xfrm>
              <a:off x="78" y="1618080"/>
              <a:ext cx="95594" cy="82785"/>
              <a:chOff x="0" y="0"/>
              <a:chExt cx="6350000" cy="5499100"/>
            </a:xfrm>
          </p:grpSpPr>
          <p:sp>
            <p:nvSpPr>
              <p:cNvPr id="275" name="Freeform 27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6" name="Group 276"/>
            <p:cNvGrpSpPr>
              <a:grpSpLocks noChangeAspect="1"/>
            </p:cNvGrpSpPr>
            <p:nvPr/>
          </p:nvGrpSpPr>
          <p:grpSpPr>
            <a:xfrm>
              <a:off x="78" y="7998564"/>
              <a:ext cx="95594" cy="82785"/>
              <a:chOff x="0" y="0"/>
              <a:chExt cx="6350000" cy="5499100"/>
            </a:xfrm>
          </p:grpSpPr>
          <p:sp>
            <p:nvSpPr>
              <p:cNvPr id="277" name="Freeform 27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8" name="Group 278"/>
            <p:cNvGrpSpPr>
              <a:grpSpLocks noChangeAspect="1"/>
            </p:cNvGrpSpPr>
            <p:nvPr/>
          </p:nvGrpSpPr>
          <p:grpSpPr>
            <a:xfrm>
              <a:off x="78" y="4805780"/>
              <a:ext cx="95594" cy="82785"/>
              <a:chOff x="0" y="0"/>
              <a:chExt cx="6350000" cy="5499100"/>
            </a:xfrm>
          </p:grpSpPr>
          <p:sp>
            <p:nvSpPr>
              <p:cNvPr id="279" name="Freeform 27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0" name="Group 280"/>
            <p:cNvGrpSpPr>
              <a:grpSpLocks noChangeAspect="1"/>
            </p:cNvGrpSpPr>
            <p:nvPr/>
          </p:nvGrpSpPr>
          <p:grpSpPr>
            <a:xfrm>
              <a:off x="3187459" y="1618080"/>
              <a:ext cx="95594" cy="82785"/>
              <a:chOff x="0" y="0"/>
              <a:chExt cx="6350000" cy="5499100"/>
            </a:xfrm>
          </p:grpSpPr>
          <p:sp>
            <p:nvSpPr>
              <p:cNvPr id="281" name="Freeform 28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2" name="Group 282"/>
            <p:cNvGrpSpPr>
              <a:grpSpLocks noChangeAspect="1"/>
            </p:cNvGrpSpPr>
            <p:nvPr/>
          </p:nvGrpSpPr>
          <p:grpSpPr>
            <a:xfrm>
              <a:off x="3187459" y="7998564"/>
              <a:ext cx="95594" cy="82785"/>
              <a:chOff x="0" y="0"/>
              <a:chExt cx="6350000" cy="5499100"/>
            </a:xfrm>
          </p:grpSpPr>
          <p:sp>
            <p:nvSpPr>
              <p:cNvPr id="283" name="Freeform 28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4" name="Group 284"/>
            <p:cNvGrpSpPr>
              <a:grpSpLocks noChangeAspect="1"/>
            </p:cNvGrpSpPr>
            <p:nvPr/>
          </p:nvGrpSpPr>
          <p:grpSpPr>
            <a:xfrm>
              <a:off x="3187459" y="4805780"/>
              <a:ext cx="95594" cy="82785"/>
              <a:chOff x="0" y="0"/>
              <a:chExt cx="6350000" cy="5499100"/>
            </a:xfrm>
          </p:grpSpPr>
          <p:sp>
            <p:nvSpPr>
              <p:cNvPr id="285" name="Freeform 28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6" name="Group 286"/>
            <p:cNvGrpSpPr>
              <a:grpSpLocks noChangeAspect="1"/>
            </p:cNvGrpSpPr>
            <p:nvPr/>
          </p:nvGrpSpPr>
          <p:grpSpPr>
            <a:xfrm>
              <a:off x="538739" y="537155"/>
              <a:ext cx="95594" cy="82785"/>
              <a:chOff x="0" y="0"/>
              <a:chExt cx="6350000" cy="5499100"/>
            </a:xfrm>
          </p:grpSpPr>
          <p:sp>
            <p:nvSpPr>
              <p:cNvPr id="287" name="Freeform 28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8" name="Group 288"/>
            <p:cNvGrpSpPr>
              <a:grpSpLocks noChangeAspect="1"/>
            </p:cNvGrpSpPr>
            <p:nvPr/>
          </p:nvGrpSpPr>
          <p:grpSpPr>
            <a:xfrm>
              <a:off x="538739" y="6917640"/>
              <a:ext cx="95594" cy="82785"/>
              <a:chOff x="0" y="0"/>
              <a:chExt cx="6350000" cy="5499100"/>
            </a:xfrm>
          </p:grpSpPr>
          <p:sp>
            <p:nvSpPr>
              <p:cNvPr id="289" name="Freeform 28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0" name="Group 290"/>
            <p:cNvGrpSpPr>
              <a:grpSpLocks noChangeAspect="1"/>
            </p:cNvGrpSpPr>
            <p:nvPr/>
          </p:nvGrpSpPr>
          <p:grpSpPr>
            <a:xfrm>
              <a:off x="538739" y="3724855"/>
              <a:ext cx="95594" cy="82785"/>
              <a:chOff x="0" y="0"/>
              <a:chExt cx="6350000" cy="5499100"/>
            </a:xfrm>
          </p:grpSpPr>
          <p:sp>
            <p:nvSpPr>
              <p:cNvPr id="291" name="Freeform 29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2" name="Group 292"/>
            <p:cNvGrpSpPr>
              <a:grpSpLocks noChangeAspect="1"/>
            </p:cNvGrpSpPr>
            <p:nvPr/>
          </p:nvGrpSpPr>
          <p:grpSpPr>
            <a:xfrm>
              <a:off x="538739" y="10105340"/>
              <a:ext cx="95594" cy="82785"/>
              <a:chOff x="0" y="0"/>
              <a:chExt cx="6350000" cy="5499100"/>
            </a:xfrm>
          </p:grpSpPr>
          <p:sp>
            <p:nvSpPr>
              <p:cNvPr id="293" name="Freeform 29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4" name="Group 294"/>
            <p:cNvGrpSpPr>
              <a:grpSpLocks noChangeAspect="1"/>
            </p:cNvGrpSpPr>
            <p:nvPr/>
          </p:nvGrpSpPr>
          <p:grpSpPr>
            <a:xfrm>
              <a:off x="3726119" y="537155"/>
              <a:ext cx="95594" cy="82785"/>
              <a:chOff x="0" y="0"/>
              <a:chExt cx="6350000" cy="5499100"/>
            </a:xfrm>
          </p:grpSpPr>
          <p:sp>
            <p:nvSpPr>
              <p:cNvPr id="295" name="Freeform 29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6" name="Group 296"/>
            <p:cNvGrpSpPr>
              <a:grpSpLocks noChangeAspect="1"/>
            </p:cNvGrpSpPr>
            <p:nvPr/>
          </p:nvGrpSpPr>
          <p:grpSpPr>
            <a:xfrm>
              <a:off x="3726119" y="6917640"/>
              <a:ext cx="95594" cy="82785"/>
              <a:chOff x="0" y="0"/>
              <a:chExt cx="6350000" cy="5499100"/>
            </a:xfrm>
          </p:grpSpPr>
          <p:sp>
            <p:nvSpPr>
              <p:cNvPr id="297" name="Freeform 29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8" name="Group 298"/>
            <p:cNvGrpSpPr>
              <a:grpSpLocks noChangeAspect="1"/>
            </p:cNvGrpSpPr>
            <p:nvPr/>
          </p:nvGrpSpPr>
          <p:grpSpPr>
            <a:xfrm>
              <a:off x="3726119" y="3724855"/>
              <a:ext cx="95594" cy="82785"/>
              <a:chOff x="0" y="0"/>
              <a:chExt cx="6350000" cy="5499100"/>
            </a:xfrm>
          </p:grpSpPr>
          <p:sp>
            <p:nvSpPr>
              <p:cNvPr id="299" name="Freeform 29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0" name="Group 300"/>
            <p:cNvGrpSpPr>
              <a:grpSpLocks noChangeAspect="1"/>
            </p:cNvGrpSpPr>
            <p:nvPr/>
          </p:nvGrpSpPr>
          <p:grpSpPr>
            <a:xfrm>
              <a:off x="3726119" y="10105340"/>
              <a:ext cx="95594" cy="82785"/>
              <a:chOff x="0" y="0"/>
              <a:chExt cx="6350000" cy="5499100"/>
            </a:xfrm>
          </p:grpSpPr>
          <p:sp>
            <p:nvSpPr>
              <p:cNvPr id="301" name="Freeform 30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2" name="Group 302"/>
            <p:cNvGrpSpPr>
              <a:grpSpLocks noChangeAspect="1"/>
            </p:cNvGrpSpPr>
            <p:nvPr/>
          </p:nvGrpSpPr>
          <p:grpSpPr>
            <a:xfrm>
              <a:off x="538739" y="2155235"/>
              <a:ext cx="95594" cy="82785"/>
              <a:chOff x="0" y="0"/>
              <a:chExt cx="6350000" cy="5499100"/>
            </a:xfrm>
          </p:grpSpPr>
          <p:sp>
            <p:nvSpPr>
              <p:cNvPr id="303" name="Freeform 30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4" name="Group 304"/>
            <p:cNvGrpSpPr>
              <a:grpSpLocks noChangeAspect="1"/>
            </p:cNvGrpSpPr>
            <p:nvPr/>
          </p:nvGrpSpPr>
          <p:grpSpPr>
            <a:xfrm>
              <a:off x="538739" y="8535719"/>
              <a:ext cx="95594" cy="82785"/>
              <a:chOff x="0" y="0"/>
              <a:chExt cx="6350000" cy="5499100"/>
            </a:xfrm>
          </p:grpSpPr>
          <p:sp>
            <p:nvSpPr>
              <p:cNvPr id="305" name="Freeform 30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6" name="Group 306"/>
            <p:cNvGrpSpPr>
              <a:grpSpLocks noChangeAspect="1"/>
            </p:cNvGrpSpPr>
            <p:nvPr/>
          </p:nvGrpSpPr>
          <p:grpSpPr>
            <a:xfrm>
              <a:off x="538739" y="5342935"/>
              <a:ext cx="95594" cy="82785"/>
              <a:chOff x="0" y="0"/>
              <a:chExt cx="6350000" cy="5499100"/>
            </a:xfrm>
          </p:grpSpPr>
          <p:sp>
            <p:nvSpPr>
              <p:cNvPr id="307" name="Freeform 30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8" name="Group 308"/>
            <p:cNvGrpSpPr>
              <a:grpSpLocks noChangeAspect="1"/>
            </p:cNvGrpSpPr>
            <p:nvPr/>
          </p:nvGrpSpPr>
          <p:grpSpPr>
            <a:xfrm>
              <a:off x="3726119" y="2155235"/>
              <a:ext cx="95594" cy="82785"/>
              <a:chOff x="0" y="0"/>
              <a:chExt cx="6350000" cy="5499100"/>
            </a:xfrm>
          </p:grpSpPr>
          <p:sp>
            <p:nvSpPr>
              <p:cNvPr id="309" name="Freeform 30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0" name="Group 310"/>
            <p:cNvGrpSpPr>
              <a:grpSpLocks noChangeAspect="1"/>
            </p:cNvGrpSpPr>
            <p:nvPr/>
          </p:nvGrpSpPr>
          <p:grpSpPr>
            <a:xfrm>
              <a:off x="3726119" y="8535719"/>
              <a:ext cx="95594" cy="82785"/>
              <a:chOff x="0" y="0"/>
              <a:chExt cx="6350000" cy="5499100"/>
            </a:xfrm>
          </p:grpSpPr>
          <p:sp>
            <p:nvSpPr>
              <p:cNvPr id="311" name="Freeform 31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2" name="Group 312"/>
            <p:cNvGrpSpPr>
              <a:grpSpLocks noChangeAspect="1"/>
            </p:cNvGrpSpPr>
            <p:nvPr/>
          </p:nvGrpSpPr>
          <p:grpSpPr>
            <a:xfrm>
              <a:off x="3726119" y="5342935"/>
              <a:ext cx="95594" cy="82785"/>
              <a:chOff x="0" y="0"/>
              <a:chExt cx="6350000" cy="5499100"/>
            </a:xfrm>
          </p:grpSpPr>
          <p:sp>
            <p:nvSpPr>
              <p:cNvPr id="313" name="Freeform 31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4" name="Group 314"/>
            <p:cNvGrpSpPr>
              <a:grpSpLocks noChangeAspect="1"/>
            </p:cNvGrpSpPr>
            <p:nvPr/>
          </p:nvGrpSpPr>
          <p:grpSpPr>
            <a:xfrm>
              <a:off x="1078600" y="1075351"/>
              <a:ext cx="95594" cy="82785"/>
              <a:chOff x="0" y="0"/>
              <a:chExt cx="6350000" cy="5499100"/>
            </a:xfrm>
          </p:grpSpPr>
          <p:sp>
            <p:nvSpPr>
              <p:cNvPr id="315" name="Freeform 31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6" name="Group 316"/>
            <p:cNvGrpSpPr>
              <a:grpSpLocks noChangeAspect="1"/>
            </p:cNvGrpSpPr>
            <p:nvPr/>
          </p:nvGrpSpPr>
          <p:grpSpPr>
            <a:xfrm>
              <a:off x="1078600" y="7455836"/>
              <a:ext cx="95594" cy="82785"/>
              <a:chOff x="0" y="0"/>
              <a:chExt cx="6350000" cy="5499100"/>
            </a:xfrm>
          </p:grpSpPr>
          <p:sp>
            <p:nvSpPr>
              <p:cNvPr id="317" name="Freeform 31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8" name="Group 318"/>
            <p:cNvGrpSpPr>
              <a:grpSpLocks noChangeAspect="1"/>
            </p:cNvGrpSpPr>
            <p:nvPr/>
          </p:nvGrpSpPr>
          <p:grpSpPr>
            <a:xfrm>
              <a:off x="1078600" y="4263051"/>
              <a:ext cx="95594" cy="82785"/>
              <a:chOff x="0" y="0"/>
              <a:chExt cx="6350000" cy="5499100"/>
            </a:xfrm>
          </p:grpSpPr>
          <p:sp>
            <p:nvSpPr>
              <p:cNvPr id="319" name="Freeform 31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0" name="Group 320"/>
            <p:cNvGrpSpPr>
              <a:grpSpLocks noChangeAspect="1"/>
            </p:cNvGrpSpPr>
            <p:nvPr/>
          </p:nvGrpSpPr>
          <p:grpSpPr>
            <a:xfrm>
              <a:off x="1078600" y="10643536"/>
              <a:ext cx="95594" cy="82785"/>
              <a:chOff x="0" y="0"/>
              <a:chExt cx="6350000" cy="5499100"/>
            </a:xfrm>
          </p:grpSpPr>
          <p:sp>
            <p:nvSpPr>
              <p:cNvPr id="321" name="Freeform 32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2" name="Group 322"/>
            <p:cNvGrpSpPr>
              <a:grpSpLocks noChangeAspect="1"/>
            </p:cNvGrpSpPr>
            <p:nvPr/>
          </p:nvGrpSpPr>
          <p:grpSpPr>
            <a:xfrm>
              <a:off x="4265980" y="1075351"/>
              <a:ext cx="95594" cy="82785"/>
              <a:chOff x="0" y="0"/>
              <a:chExt cx="6350000" cy="5499100"/>
            </a:xfrm>
          </p:grpSpPr>
          <p:sp>
            <p:nvSpPr>
              <p:cNvPr id="323" name="Freeform 32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4" name="Group 324"/>
            <p:cNvGrpSpPr>
              <a:grpSpLocks noChangeAspect="1"/>
            </p:cNvGrpSpPr>
            <p:nvPr/>
          </p:nvGrpSpPr>
          <p:grpSpPr>
            <a:xfrm>
              <a:off x="4265980" y="7455836"/>
              <a:ext cx="95594" cy="82785"/>
              <a:chOff x="0" y="0"/>
              <a:chExt cx="6350000" cy="5499100"/>
            </a:xfrm>
          </p:grpSpPr>
          <p:sp>
            <p:nvSpPr>
              <p:cNvPr id="325" name="Freeform 32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6" name="Group 326"/>
            <p:cNvGrpSpPr>
              <a:grpSpLocks noChangeAspect="1"/>
            </p:cNvGrpSpPr>
            <p:nvPr/>
          </p:nvGrpSpPr>
          <p:grpSpPr>
            <a:xfrm>
              <a:off x="4265980" y="4263051"/>
              <a:ext cx="95594" cy="82785"/>
              <a:chOff x="0" y="0"/>
              <a:chExt cx="6350000" cy="5499100"/>
            </a:xfrm>
          </p:grpSpPr>
          <p:sp>
            <p:nvSpPr>
              <p:cNvPr id="327" name="Freeform 32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8" name="Group 328"/>
            <p:cNvGrpSpPr>
              <a:grpSpLocks noChangeAspect="1"/>
            </p:cNvGrpSpPr>
            <p:nvPr/>
          </p:nvGrpSpPr>
          <p:grpSpPr>
            <a:xfrm>
              <a:off x="4265980" y="10643536"/>
              <a:ext cx="95594" cy="82785"/>
              <a:chOff x="0" y="0"/>
              <a:chExt cx="6350000" cy="5499100"/>
            </a:xfrm>
          </p:grpSpPr>
          <p:sp>
            <p:nvSpPr>
              <p:cNvPr id="329" name="Freeform 32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0" name="Group 330"/>
            <p:cNvGrpSpPr>
              <a:grpSpLocks noChangeAspect="1"/>
            </p:cNvGrpSpPr>
            <p:nvPr/>
          </p:nvGrpSpPr>
          <p:grpSpPr>
            <a:xfrm>
              <a:off x="1078600" y="2693431"/>
              <a:ext cx="95594" cy="82785"/>
              <a:chOff x="0" y="0"/>
              <a:chExt cx="6350000" cy="5499100"/>
            </a:xfrm>
          </p:grpSpPr>
          <p:sp>
            <p:nvSpPr>
              <p:cNvPr id="331" name="Freeform 33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2" name="Group 332"/>
            <p:cNvGrpSpPr>
              <a:grpSpLocks noChangeAspect="1"/>
            </p:cNvGrpSpPr>
            <p:nvPr/>
          </p:nvGrpSpPr>
          <p:grpSpPr>
            <a:xfrm>
              <a:off x="1078600" y="9073915"/>
              <a:ext cx="95594" cy="82785"/>
              <a:chOff x="0" y="0"/>
              <a:chExt cx="6350000" cy="5499100"/>
            </a:xfrm>
          </p:grpSpPr>
          <p:sp>
            <p:nvSpPr>
              <p:cNvPr id="333" name="Freeform 33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4" name="Group 334"/>
            <p:cNvGrpSpPr>
              <a:grpSpLocks noChangeAspect="1"/>
            </p:cNvGrpSpPr>
            <p:nvPr/>
          </p:nvGrpSpPr>
          <p:grpSpPr>
            <a:xfrm>
              <a:off x="1078600" y="5881131"/>
              <a:ext cx="95594" cy="82785"/>
              <a:chOff x="0" y="0"/>
              <a:chExt cx="6350000" cy="5499100"/>
            </a:xfrm>
          </p:grpSpPr>
          <p:sp>
            <p:nvSpPr>
              <p:cNvPr id="335" name="Freeform 33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6" name="Group 336"/>
            <p:cNvGrpSpPr>
              <a:grpSpLocks noChangeAspect="1"/>
            </p:cNvGrpSpPr>
            <p:nvPr/>
          </p:nvGrpSpPr>
          <p:grpSpPr>
            <a:xfrm>
              <a:off x="4265980" y="2693431"/>
              <a:ext cx="95594" cy="82785"/>
              <a:chOff x="0" y="0"/>
              <a:chExt cx="6350000" cy="5499100"/>
            </a:xfrm>
          </p:grpSpPr>
          <p:sp>
            <p:nvSpPr>
              <p:cNvPr id="337" name="Freeform 33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8" name="Group 338"/>
            <p:cNvGrpSpPr>
              <a:grpSpLocks noChangeAspect="1"/>
            </p:cNvGrpSpPr>
            <p:nvPr/>
          </p:nvGrpSpPr>
          <p:grpSpPr>
            <a:xfrm>
              <a:off x="4265980" y="9073915"/>
              <a:ext cx="95594" cy="82785"/>
              <a:chOff x="0" y="0"/>
              <a:chExt cx="6350000" cy="5499100"/>
            </a:xfrm>
          </p:grpSpPr>
          <p:sp>
            <p:nvSpPr>
              <p:cNvPr id="339" name="Freeform 33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0" name="Group 340"/>
            <p:cNvGrpSpPr>
              <a:grpSpLocks noChangeAspect="1"/>
            </p:cNvGrpSpPr>
            <p:nvPr/>
          </p:nvGrpSpPr>
          <p:grpSpPr>
            <a:xfrm>
              <a:off x="4265980" y="5881131"/>
              <a:ext cx="95594" cy="82785"/>
              <a:chOff x="0" y="0"/>
              <a:chExt cx="6350000" cy="5499100"/>
            </a:xfrm>
          </p:grpSpPr>
          <p:sp>
            <p:nvSpPr>
              <p:cNvPr id="341" name="Freeform 34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2" name="Group 342"/>
            <p:cNvGrpSpPr>
              <a:grpSpLocks noChangeAspect="1"/>
            </p:cNvGrpSpPr>
            <p:nvPr/>
          </p:nvGrpSpPr>
          <p:grpSpPr>
            <a:xfrm>
              <a:off x="2648719" y="1075351"/>
              <a:ext cx="95594" cy="82785"/>
              <a:chOff x="0" y="0"/>
              <a:chExt cx="6350000" cy="5499100"/>
            </a:xfrm>
          </p:grpSpPr>
          <p:sp>
            <p:nvSpPr>
              <p:cNvPr id="343" name="Freeform 34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4" name="Group 344"/>
            <p:cNvGrpSpPr>
              <a:grpSpLocks noChangeAspect="1"/>
            </p:cNvGrpSpPr>
            <p:nvPr/>
          </p:nvGrpSpPr>
          <p:grpSpPr>
            <a:xfrm>
              <a:off x="2648719" y="7455836"/>
              <a:ext cx="95594" cy="82785"/>
              <a:chOff x="0" y="0"/>
              <a:chExt cx="6350000" cy="5499100"/>
            </a:xfrm>
          </p:grpSpPr>
          <p:sp>
            <p:nvSpPr>
              <p:cNvPr id="345" name="Freeform 34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6" name="Group 346"/>
            <p:cNvGrpSpPr>
              <a:grpSpLocks noChangeAspect="1"/>
            </p:cNvGrpSpPr>
            <p:nvPr/>
          </p:nvGrpSpPr>
          <p:grpSpPr>
            <a:xfrm>
              <a:off x="2648719" y="4263051"/>
              <a:ext cx="95594" cy="82785"/>
              <a:chOff x="0" y="0"/>
              <a:chExt cx="6350000" cy="5499100"/>
            </a:xfrm>
          </p:grpSpPr>
          <p:sp>
            <p:nvSpPr>
              <p:cNvPr id="347" name="Freeform 34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8" name="Group 348"/>
            <p:cNvGrpSpPr>
              <a:grpSpLocks noChangeAspect="1"/>
            </p:cNvGrpSpPr>
            <p:nvPr/>
          </p:nvGrpSpPr>
          <p:grpSpPr>
            <a:xfrm>
              <a:off x="2648719" y="10643536"/>
              <a:ext cx="95594" cy="82785"/>
              <a:chOff x="0" y="0"/>
              <a:chExt cx="6350000" cy="5499100"/>
            </a:xfrm>
          </p:grpSpPr>
          <p:sp>
            <p:nvSpPr>
              <p:cNvPr id="349" name="Freeform 34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0" name="Group 350"/>
            <p:cNvGrpSpPr>
              <a:grpSpLocks noChangeAspect="1"/>
            </p:cNvGrpSpPr>
            <p:nvPr/>
          </p:nvGrpSpPr>
          <p:grpSpPr>
            <a:xfrm>
              <a:off x="2648719" y="2693431"/>
              <a:ext cx="95594" cy="82785"/>
              <a:chOff x="0" y="0"/>
              <a:chExt cx="6350000" cy="5499100"/>
            </a:xfrm>
          </p:grpSpPr>
          <p:sp>
            <p:nvSpPr>
              <p:cNvPr id="351" name="Freeform 35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2" name="Group 352"/>
            <p:cNvGrpSpPr>
              <a:grpSpLocks noChangeAspect="1"/>
            </p:cNvGrpSpPr>
            <p:nvPr/>
          </p:nvGrpSpPr>
          <p:grpSpPr>
            <a:xfrm>
              <a:off x="2648719" y="9073915"/>
              <a:ext cx="95594" cy="82785"/>
              <a:chOff x="0" y="0"/>
              <a:chExt cx="6350000" cy="5499100"/>
            </a:xfrm>
          </p:grpSpPr>
          <p:sp>
            <p:nvSpPr>
              <p:cNvPr id="353" name="Freeform 35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4" name="Group 354"/>
            <p:cNvGrpSpPr>
              <a:grpSpLocks noChangeAspect="1"/>
            </p:cNvGrpSpPr>
            <p:nvPr/>
          </p:nvGrpSpPr>
          <p:grpSpPr>
            <a:xfrm>
              <a:off x="2648719" y="5881131"/>
              <a:ext cx="95594" cy="82785"/>
              <a:chOff x="0" y="0"/>
              <a:chExt cx="6350000" cy="5499100"/>
            </a:xfrm>
          </p:grpSpPr>
          <p:sp>
            <p:nvSpPr>
              <p:cNvPr id="355" name="Freeform 35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6" name="Group 356"/>
            <p:cNvGrpSpPr>
              <a:grpSpLocks noChangeAspect="1"/>
            </p:cNvGrpSpPr>
            <p:nvPr/>
          </p:nvGrpSpPr>
          <p:grpSpPr>
            <a:xfrm>
              <a:off x="1627565" y="0"/>
              <a:ext cx="95594" cy="82785"/>
              <a:chOff x="0" y="0"/>
              <a:chExt cx="6350000" cy="5499100"/>
            </a:xfrm>
          </p:grpSpPr>
          <p:sp>
            <p:nvSpPr>
              <p:cNvPr id="357" name="Freeform 35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8" name="Group 358"/>
            <p:cNvGrpSpPr>
              <a:grpSpLocks noChangeAspect="1"/>
            </p:cNvGrpSpPr>
            <p:nvPr/>
          </p:nvGrpSpPr>
          <p:grpSpPr>
            <a:xfrm>
              <a:off x="1627565" y="6380485"/>
              <a:ext cx="95594" cy="82785"/>
              <a:chOff x="0" y="0"/>
              <a:chExt cx="6350000" cy="5499100"/>
            </a:xfrm>
          </p:grpSpPr>
          <p:sp>
            <p:nvSpPr>
              <p:cNvPr id="359" name="Freeform 35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0" name="Group 360"/>
            <p:cNvGrpSpPr>
              <a:grpSpLocks noChangeAspect="1"/>
            </p:cNvGrpSpPr>
            <p:nvPr/>
          </p:nvGrpSpPr>
          <p:grpSpPr>
            <a:xfrm>
              <a:off x="1627565" y="3187700"/>
              <a:ext cx="95594" cy="82785"/>
              <a:chOff x="0" y="0"/>
              <a:chExt cx="6350000" cy="5499100"/>
            </a:xfrm>
          </p:grpSpPr>
          <p:sp>
            <p:nvSpPr>
              <p:cNvPr id="361" name="Freeform 36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2" name="Group 362"/>
            <p:cNvGrpSpPr>
              <a:grpSpLocks noChangeAspect="1"/>
            </p:cNvGrpSpPr>
            <p:nvPr/>
          </p:nvGrpSpPr>
          <p:grpSpPr>
            <a:xfrm>
              <a:off x="1627565" y="9568185"/>
              <a:ext cx="95594" cy="82785"/>
              <a:chOff x="0" y="0"/>
              <a:chExt cx="6350000" cy="5499100"/>
            </a:xfrm>
          </p:grpSpPr>
          <p:sp>
            <p:nvSpPr>
              <p:cNvPr id="363" name="Freeform 36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4" name="Group 364"/>
            <p:cNvGrpSpPr>
              <a:grpSpLocks noChangeAspect="1"/>
            </p:cNvGrpSpPr>
            <p:nvPr/>
          </p:nvGrpSpPr>
          <p:grpSpPr>
            <a:xfrm>
              <a:off x="1627565" y="1618080"/>
              <a:ext cx="95594" cy="82785"/>
              <a:chOff x="0" y="0"/>
              <a:chExt cx="6350000" cy="5499100"/>
            </a:xfrm>
          </p:grpSpPr>
          <p:sp>
            <p:nvSpPr>
              <p:cNvPr id="365" name="Freeform 36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6" name="Group 366"/>
            <p:cNvGrpSpPr>
              <a:grpSpLocks noChangeAspect="1"/>
            </p:cNvGrpSpPr>
            <p:nvPr/>
          </p:nvGrpSpPr>
          <p:grpSpPr>
            <a:xfrm>
              <a:off x="1627565" y="7998564"/>
              <a:ext cx="95594" cy="82785"/>
              <a:chOff x="0" y="0"/>
              <a:chExt cx="6350000" cy="5499100"/>
            </a:xfrm>
          </p:grpSpPr>
          <p:sp>
            <p:nvSpPr>
              <p:cNvPr id="367" name="Freeform 36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8" name="Group 368"/>
            <p:cNvGrpSpPr>
              <a:grpSpLocks noChangeAspect="1"/>
            </p:cNvGrpSpPr>
            <p:nvPr/>
          </p:nvGrpSpPr>
          <p:grpSpPr>
            <a:xfrm>
              <a:off x="1627565" y="4805780"/>
              <a:ext cx="95594" cy="82785"/>
              <a:chOff x="0" y="0"/>
              <a:chExt cx="6350000" cy="5499100"/>
            </a:xfrm>
          </p:grpSpPr>
          <p:sp>
            <p:nvSpPr>
              <p:cNvPr id="369" name="Freeform 36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0" name="Group 370"/>
            <p:cNvGrpSpPr>
              <a:grpSpLocks noChangeAspect="1"/>
            </p:cNvGrpSpPr>
            <p:nvPr/>
          </p:nvGrpSpPr>
          <p:grpSpPr>
            <a:xfrm>
              <a:off x="2103575" y="537155"/>
              <a:ext cx="95594" cy="82785"/>
              <a:chOff x="0" y="0"/>
              <a:chExt cx="6350000" cy="5499100"/>
            </a:xfrm>
          </p:grpSpPr>
          <p:sp>
            <p:nvSpPr>
              <p:cNvPr id="371" name="Freeform 37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2" name="Group 372"/>
            <p:cNvGrpSpPr>
              <a:grpSpLocks noChangeAspect="1"/>
            </p:cNvGrpSpPr>
            <p:nvPr/>
          </p:nvGrpSpPr>
          <p:grpSpPr>
            <a:xfrm>
              <a:off x="2103575" y="6917640"/>
              <a:ext cx="95594" cy="82785"/>
              <a:chOff x="0" y="0"/>
              <a:chExt cx="6350000" cy="5499100"/>
            </a:xfrm>
          </p:grpSpPr>
          <p:sp>
            <p:nvSpPr>
              <p:cNvPr id="373" name="Freeform 37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4" name="Group 374"/>
            <p:cNvGrpSpPr>
              <a:grpSpLocks noChangeAspect="1"/>
            </p:cNvGrpSpPr>
            <p:nvPr/>
          </p:nvGrpSpPr>
          <p:grpSpPr>
            <a:xfrm>
              <a:off x="2103575" y="3724855"/>
              <a:ext cx="95594" cy="82785"/>
              <a:chOff x="0" y="0"/>
              <a:chExt cx="6350000" cy="5499100"/>
            </a:xfrm>
          </p:grpSpPr>
          <p:sp>
            <p:nvSpPr>
              <p:cNvPr id="375" name="Freeform 37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6" name="Group 376"/>
            <p:cNvGrpSpPr>
              <a:grpSpLocks noChangeAspect="1"/>
            </p:cNvGrpSpPr>
            <p:nvPr/>
          </p:nvGrpSpPr>
          <p:grpSpPr>
            <a:xfrm>
              <a:off x="2103575" y="10105340"/>
              <a:ext cx="95594" cy="82785"/>
              <a:chOff x="0" y="0"/>
              <a:chExt cx="6350000" cy="5499100"/>
            </a:xfrm>
          </p:grpSpPr>
          <p:sp>
            <p:nvSpPr>
              <p:cNvPr id="377" name="Freeform 37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8" name="Group 378"/>
            <p:cNvGrpSpPr>
              <a:grpSpLocks noChangeAspect="1"/>
            </p:cNvGrpSpPr>
            <p:nvPr/>
          </p:nvGrpSpPr>
          <p:grpSpPr>
            <a:xfrm>
              <a:off x="2103575" y="2155235"/>
              <a:ext cx="95594" cy="82785"/>
              <a:chOff x="0" y="0"/>
              <a:chExt cx="6350000" cy="5499100"/>
            </a:xfrm>
          </p:grpSpPr>
          <p:sp>
            <p:nvSpPr>
              <p:cNvPr id="379" name="Freeform 37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0" name="Group 380"/>
            <p:cNvGrpSpPr>
              <a:grpSpLocks noChangeAspect="1"/>
            </p:cNvGrpSpPr>
            <p:nvPr/>
          </p:nvGrpSpPr>
          <p:grpSpPr>
            <a:xfrm>
              <a:off x="2103575" y="8535719"/>
              <a:ext cx="95594" cy="82785"/>
              <a:chOff x="0" y="0"/>
              <a:chExt cx="6350000" cy="5499100"/>
            </a:xfrm>
          </p:grpSpPr>
          <p:sp>
            <p:nvSpPr>
              <p:cNvPr id="381" name="Freeform 38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2" name="Group 382"/>
            <p:cNvGrpSpPr>
              <a:grpSpLocks noChangeAspect="1"/>
            </p:cNvGrpSpPr>
            <p:nvPr/>
          </p:nvGrpSpPr>
          <p:grpSpPr>
            <a:xfrm>
              <a:off x="2103575" y="5342935"/>
              <a:ext cx="95594" cy="82785"/>
              <a:chOff x="0" y="0"/>
              <a:chExt cx="6350000" cy="5499100"/>
            </a:xfrm>
          </p:grpSpPr>
          <p:sp>
            <p:nvSpPr>
              <p:cNvPr id="383" name="Freeform 38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sp>
        <p:nvSpPr>
          <p:cNvPr id="384" name="TextBox 384"/>
          <p:cNvSpPr txBox="1"/>
          <p:nvPr/>
        </p:nvSpPr>
        <p:spPr>
          <a:xfrm>
            <a:off x="4194682" y="1216089"/>
            <a:ext cx="2451815" cy="1923604"/>
          </a:xfrm>
          <a:prstGeom prst="rect">
            <a:avLst/>
          </a:prstGeom>
        </p:spPr>
        <p:txBody>
          <a:bodyPr lIns="0" tIns="0" rIns="0" bIns="0" rtlCol="0" anchor="t">
            <a:spAutoFit/>
          </a:bodyPr>
          <a:lstStyle/>
          <a:p>
            <a:pPr>
              <a:lnSpc>
                <a:spcPts val="15000"/>
              </a:lnSpc>
            </a:pPr>
            <a:r>
              <a:rPr lang="en-US" sz="12000" dirty="0">
                <a:solidFill>
                  <a:srgbClr val="FEBA3D"/>
                </a:solidFill>
                <a:latin typeface="League Spartan" panose="00000800000000000000" charset="0"/>
              </a:rPr>
              <a:t>12</a:t>
            </a:r>
          </a:p>
        </p:txBody>
      </p:sp>
      <p:grpSp>
        <p:nvGrpSpPr>
          <p:cNvPr id="385" name="Group 385"/>
          <p:cNvGrpSpPr/>
          <p:nvPr/>
        </p:nvGrpSpPr>
        <p:grpSpPr>
          <a:xfrm>
            <a:off x="7754925" y="4699323"/>
            <a:ext cx="9471038" cy="986429"/>
            <a:chOff x="0" y="-19050"/>
            <a:chExt cx="12628051" cy="1315239"/>
          </a:xfrm>
        </p:grpSpPr>
        <p:sp>
          <p:nvSpPr>
            <p:cNvPr id="386" name="TextBox 386"/>
            <p:cNvSpPr txBox="1"/>
            <p:nvPr/>
          </p:nvSpPr>
          <p:spPr>
            <a:xfrm>
              <a:off x="0" y="-19050"/>
              <a:ext cx="12628051" cy="662517"/>
            </a:xfrm>
            <a:prstGeom prst="rect">
              <a:avLst/>
            </a:prstGeom>
          </p:spPr>
          <p:txBody>
            <a:bodyPr lIns="0" tIns="0" rIns="0" bIns="0" rtlCol="0" anchor="t">
              <a:spAutoFit/>
            </a:bodyPr>
            <a:lstStyle/>
            <a:p>
              <a:pPr>
                <a:lnSpc>
                  <a:spcPts val="4000"/>
                </a:lnSpc>
              </a:pPr>
              <a:r>
                <a:rPr lang="en-US" sz="3200" dirty="0">
                  <a:solidFill>
                    <a:srgbClr val="FEBA3D"/>
                  </a:solidFill>
                  <a:latin typeface="Clear Sans Regular Bold"/>
                </a:rPr>
                <a:t>Automated Scheduling</a:t>
              </a:r>
            </a:p>
          </p:txBody>
        </p:sp>
        <p:sp>
          <p:nvSpPr>
            <p:cNvPr id="387" name="TextBox 387"/>
            <p:cNvSpPr txBox="1"/>
            <p:nvPr/>
          </p:nvSpPr>
          <p:spPr>
            <a:xfrm>
              <a:off x="0" y="836661"/>
              <a:ext cx="12628051" cy="459528"/>
            </a:xfrm>
            <a:prstGeom prst="rect">
              <a:avLst/>
            </a:prstGeom>
          </p:spPr>
          <p:txBody>
            <a:bodyPr lIns="0" tIns="0" rIns="0" bIns="0" rtlCol="0" anchor="t">
              <a:spAutoFit/>
            </a:bodyPr>
            <a:lstStyle/>
            <a:p>
              <a:pPr>
                <a:lnSpc>
                  <a:spcPts val="2940"/>
                </a:lnSpc>
              </a:pPr>
              <a:r>
                <a:rPr lang="en-US" sz="2100" dirty="0">
                  <a:solidFill>
                    <a:srgbClr val="1B1B1B"/>
                  </a:solidFill>
                  <a:latin typeface="Clear Sans Regular"/>
                </a:rPr>
                <a:t>One-click to create a meeting</a:t>
              </a:r>
            </a:p>
          </p:txBody>
        </p:sp>
      </p:grpSp>
      <p:grpSp>
        <p:nvGrpSpPr>
          <p:cNvPr id="388" name="Group 388"/>
          <p:cNvGrpSpPr/>
          <p:nvPr/>
        </p:nvGrpSpPr>
        <p:grpSpPr>
          <a:xfrm>
            <a:off x="7750163" y="3173584"/>
            <a:ext cx="9471038" cy="986429"/>
            <a:chOff x="0" y="-19050"/>
            <a:chExt cx="12628051" cy="1315239"/>
          </a:xfrm>
        </p:grpSpPr>
        <p:sp>
          <p:nvSpPr>
            <p:cNvPr id="389" name="TextBox 389"/>
            <p:cNvSpPr txBox="1"/>
            <p:nvPr/>
          </p:nvSpPr>
          <p:spPr>
            <a:xfrm>
              <a:off x="0" y="-19050"/>
              <a:ext cx="12628051" cy="662517"/>
            </a:xfrm>
            <a:prstGeom prst="rect">
              <a:avLst/>
            </a:prstGeom>
          </p:spPr>
          <p:txBody>
            <a:bodyPr lIns="0" tIns="0" rIns="0" bIns="0" rtlCol="0" anchor="t">
              <a:spAutoFit/>
            </a:bodyPr>
            <a:lstStyle/>
            <a:p>
              <a:pPr>
                <a:lnSpc>
                  <a:spcPts val="4000"/>
                </a:lnSpc>
              </a:pPr>
              <a:r>
                <a:rPr lang="en-US" sz="3200">
                  <a:solidFill>
                    <a:srgbClr val="FEBA3D"/>
                  </a:solidFill>
                  <a:latin typeface="Clear Sans Regular Bold"/>
                </a:rPr>
                <a:t>All-in-One Mobile Apps</a:t>
              </a:r>
            </a:p>
          </p:txBody>
        </p:sp>
        <p:sp>
          <p:nvSpPr>
            <p:cNvPr id="390" name="TextBox 390"/>
            <p:cNvSpPr txBox="1"/>
            <p:nvPr/>
          </p:nvSpPr>
          <p:spPr>
            <a:xfrm>
              <a:off x="0" y="836661"/>
              <a:ext cx="12628051" cy="459528"/>
            </a:xfrm>
            <a:prstGeom prst="rect">
              <a:avLst/>
            </a:prstGeom>
          </p:spPr>
          <p:txBody>
            <a:bodyPr lIns="0" tIns="0" rIns="0" bIns="0" rtlCol="0" anchor="t">
              <a:spAutoFit/>
            </a:bodyPr>
            <a:lstStyle/>
            <a:p>
              <a:pPr>
                <a:lnSpc>
                  <a:spcPts val="2940"/>
                </a:lnSpc>
              </a:pPr>
              <a:r>
                <a:rPr lang="en-US" sz="2100" dirty="0">
                  <a:solidFill>
                    <a:srgbClr val="1B1B1B"/>
                  </a:solidFill>
                  <a:latin typeface="Clear Sans Regular"/>
                </a:rPr>
                <a:t>Rich of features and technology</a:t>
              </a:r>
            </a:p>
          </p:txBody>
        </p:sp>
      </p:grpSp>
      <p:grpSp>
        <p:nvGrpSpPr>
          <p:cNvPr id="391" name="Group 391"/>
          <p:cNvGrpSpPr/>
          <p:nvPr/>
        </p:nvGrpSpPr>
        <p:grpSpPr>
          <a:xfrm rot="-5400000">
            <a:off x="-1947963" y="4884602"/>
            <a:ext cx="7554643" cy="1525117"/>
            <a:chOff x="0" y="0"/>
            <a:chExt cx="10072857" cy="2033489"/>
          </a:xfrm>
        </p:grpSpPr>
        <p:sp>
          <p:nvSpPr>
            <p:cNvPr id="392" name="AutoShape 392"/>
            <p:cNvSpPr/>
            <p:nvPr/>
          </p:nvSpPr>
          <p:spPr>
            <a:xfrm>
              <a:off x="0" y="0"/>
              <a:ext cx="10072857" cy="2033489"/>
            </a:xfrm>
            <a:prstGeom prst="rect">
              <a:avLst/>
            </a:prstGeom>
            <a:solidFill>
              <a:srgbClr val="FFFFFF"/>
            </a:solidFill>
          </p:spPr>
        </p:sp>
        <p:sp>
          <p:nvSpPr>
            <p:cNvPr id="393" name="TextBox 393"/>
            <p:cNvSpPr txBox="1"/>
            <p:nvPr/>
          </p:nvSpPr>
          <p:spPr>
            <a:xfrm>
              <a:off x="155358" y="480947"/>
              <a:ext cx="9762141" cy="1043020"/>
            </a:xfrm>
            <a:prstGeom prst="rect">
              <a:avLst/>
            </a:prstGeom>
          </p:spPr>
          <p:txBody>
            <a:bodyPr lIns="0" tIns="0" rIns="0" bIns="0" rtlCol="0" anchor="t">
              <a:spAutoFit/>
            </a:bodyPr>
            <a:lstStyle/>
            <a:p>
              <a:pPr algn="ctr">
                <a:lnSpc>
                  <a:spcPts val="6102"/>
                </a:lnSpc>
              </a:pPr>
              <a:r>
                <a:rPr lang="en-US" sz="4881" dirty="0">
                  <a:solidFill>
                    <a:srgbClr val="FEBA3D"/>
                  </a:solidFill>
                  <a:latin typeface="League Spartan" panose="00000800000000000000" charset="0"/>
                </a:rPr>
                <a:t>Proposed Framework</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sp>
        <p:nvSpPr>
          <p:cNvPr id="2" name="TextBox 2"/>
          <p:cNvSpPr txBox="1"/>
          <p:nvPr/>
        </p:nvSpPr>
        <p:spPr>
          <a:xfrm>
            <a:off x="1028700" y="1000125"/>
            <a:ext cx="7643925" cy="2349803"/>
          </a:xfrm>
          <a:prstGeom prst="rect">
            <a:avLst/>
          </a:prstGeom>
        </p:spPr>
        <p:txBody>
          <a:bodyPr lIns="0" tIns="0" rIns="0" bIns="0" rtlCol="0" anchor="t">
            <a:spAutoFit/>
          </a:bodyPr>
          <a:lstStyle/>
          <a:p>
            <a:pPr>
              <a:lnSpc>
                <a:spcPts val="9375"/>
              </a:lnSpc>
            </a:pPr>
            <a:r>
              <a:rPr lang="en-US" sz="7500">
                <a:solidFill>
                  <a:srgbClr val="1B1B1B"/>
                </a:solidFill>
                <a:latin typeface="League Spartan Bold"/>
              </a:rPr>
              <a:t>All-in-One Mobile Apps</a:t>
            </a:r>
          </a:p>
        </p:txBody>
      </p:sp>
      <p:sp>
        <p:nvSpPr>
          <p:cNvPr id="4" name="TextBox 4"/>
          <p:cNvSpPr txBox="1"/>
          <p:nvPr/>
        </p:nvSpPr>
        <p:spPr>
          <a:xfrm>
            <a:off x="1028700" y="3824486"/>
            <a:ext cx="7643925" cy="387194"/>
          </a:xfrm>
          <a:prstGeom prst="rect">
            <a:avLst/>
          </a:prstGeom>
        </p:spPr>
        <p:txBody>
          <a:bodyPr lIns="0" tIns="0" rIns="0" bIns="0" rtlCol="0" anchor="t">
            <a:spAutoFit/>
          </a:bodyPr>
          <a:lstStyle/>
          <a:p>
            <a:pPr>
              <a:lnSpc>
                <a:spcPts val="3125"/>
              </a:lnSpc>
            </a:pPr>
            <a:r>
              <a:rPr lang="en-US" sz="2500">
                <a:solidFill>
                  <a:srgbClr val="1B1B1B"/>
                </a:solidFill>
                <a:latin typeface="Clear Sans Regular Bold"/>
              </a:rPr>
              <a:t>Various features and tools</a:t>
            </a:r>
          </a:p>
        </p:txBody>
      </p:sp>
      <p:grpSp>
        <p:nvGrpSpPr>
          <p:cNvPr id="6" name="Group 6"/>
          <p:cNvGrpSpPr/>
          <p:nvPr/>
        </p:nvGrpSpPr>
        <p:grpSpPr>
          <a:xfrm>
            <a:off x="10977715" y="4090911"/>
            <a:ext cx="6109948" cy="2452863"/>
            <a:chOff x="0" y="0"/>
            <a:chExt cx="8146597" cy="3270485"/>
          </a:xfrm>
        </p:grpSpPr>
        <p:grpSp>
          <p:nvGrpSpPr>
            <p:cNvPr id="7" name="Group 7"/>
            <p:cNvGrpSpPr/>
            <p:nvPr/>
          </p:nvGrpSpPr>
          <p:grpSpPr>
            <a:xfrm>
              <a:off x="2707623" y="2112349"/>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5895003" y="2112349"/>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2707623" y="542729"/>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5895003" y="542729"/>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3246284" y="2649504"/>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6433664" y="2649504"/>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3246284" y="1079884"/>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6433664" y="1079884"/>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0" y="2649504"/>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5" name="Group 25"/>
            <p:cNvGrpSpPr/>
            <p:nvPr/>
          </p:nvGrpSpPr>
          <p:grpSpPr>
            <a:xfrm>
              <a:off x="0" y="1079884"/>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7" name="Group 27"/>
            <p:cNvGrpSpPr/>
            <p:nvPr/>
          </p:nvGrpSpPr>
          <p:grpSpPr>
            <a:xfrm>
              <a:off x="3786145" y="0"/>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9" name="Group 29"/>
            <p:cNvGrpSpPr/>
            <p:nvPr/>
          </p:nvGrpSpPr>
          <p:grpSpPr>
            <a:xfrm>
              <a:off x="3786145" y="3187700"/>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1" name="Group 31"/>
            <p:cNvGrpSpPr/>
            <p:nvPr/>
          </p:nvGrpSpPr>
          <p:grpSpPr>
            <a:xfrm>
              <a:off x="6973525" y="0"/>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3" name="Group 33"/>
            <p:cNvGrpSpPr/>
            <p:nvPr/>
          </p:nvGrpSpPr>
          <p:grpSpPr>
            <a:xfrm>
              <a:off x="6973525" y="318770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5" name="Group 35"/>
            <p:cNvGrpSpPr/>
            <p:nvPr/>
          </p:nvGrpSpPr>
          <p:grpSpPr>
            <a:xfrm>
              <a:off x="3786145" y="1618080"/>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7" name="Group 37"/>
            <p:cNvGrpSpPr/>
            <p:nvPr/>
          </p:nvGrpSpPr>
          <p:grpSpPr>
            <a:xfrm>
              <a:off x="6973525" y="1618080"/>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9" name="Group 39"/>
            <p:cNvGrpSpPr/>
            <p:nvPr/>
          </p:nvGrpSpPr>
          <p:grpSpPr>
            <a:xfrm>
              <a:off x="539861" y="0"/>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1" name="Group 41"/>
            <p:cNvGrpSpPr/>
            <p:nvPr/>
          </p:nvGrpSpPr>
          <p:grpSpPr>
            <a:xfrm>
              <a:off x="539861" y="3187700"/>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3" name="Group 43"/>
            <p:cNvGrpSpPr/>
            <p:nvPr/>
          </p:nvGrpSpPr>
          <p:grpSpPr>
            <a:xfrm>
              <a:off x="539861" y="1618080"/>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5" name="Group 45"/>
            <p:cNvGrpSpPr/>
            <p:nvPr/>
          </p:nvGrpSpPr>
          <p:grpSpPr>
            <a:xfrm>
              <a:off x="4335110" y="2112349"/>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7" name="Group 47"/>
            <p:cNvGrpSpPr/>
            <p:nvPr/>
          </p:nvGrpSpPr>
          <p:grpSpPr>
            <a:xfrm>
              <a:off x="7522490" y="2112349"/>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9" name="Group 49"/>
            <p:cNvGrpSpPr/>
            <p:nvPr/>
          </p:nvGrpSpPr>
          <p:grpSpPr>
            <a:xfrm>
              <a:off x="4335110" y="542729"/>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1" name="Group 51"/>
            <p:cNvGrpSpPr/>
            <p:nvPr/>
          </p:nvGrpSpPr>
          <p:grpSpPr>
            <a:xfrm>
              <a:off x="7522490" y="542729"/>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3" name="Group 53"/>
            <p:cNvGrpSpPr/>
            <p:nvPr/>
          </p:nvGrpSpPr>
          <p:grpSpPr>
            <a:xfrm>
              <a:off x="1088826" y="2112349"/>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5" name="Group 55"/>
            <p:cNvGrpSpPr/>
            <p:nvPr/>
          </p:nvGrpSpPr>
          <p:grpSpPr>
            <a:xfrm>
              <a:off x="1088826" y="542729"/>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7" name="Group 57"/>
            <p:cNvGrpSpPr/>
            <p:nvPr/>
          </p:nvGrpSpPr>
          <p:grpSpPr>
            <a:xfrm>
              <a:off x="4873770" y="2649504"/>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9" name="Group 59"/>
            <p:cNvGrpSpPr/>
            <p:nvPr/>
          </p:nvGrpSpPr>
          <p:grpSpPr>
            <a:xfrm>
              <a:off x="8061151" y="2649504"/>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1" name="Group 61"/>
            <p:cNvGrpSpPr/>
            <p:nvPr/>
          </p:nvGrpSpPr>
          <p:grpSpPr>
            <a:xfrm>
              <a:off x="4873770" y="1079884"/>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3" name="Group 63"/>
            <p:cNvGrpSpPr/>
            <p:nvPr/>
          </p:nvGrpSpPr>
          <p:grpSpPr>
            <a:xfrm>
              <a:off x="8061151" y="1079884"/>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5" name="Group 65"/>
            <p:cNvGrpSpPr/>
            <p:nvPr/>
          </p:nvGrpSpPr>
          <p:grpSpPr>
            <a:xfrm>
              <a:off x="1627486" y="2649504"/>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7" name="Group 67"/>
            <p:cNvGrpSpPr/>
            <p:nvPr/>
          </p:nvGrpSpPr>
          <p:grpSpPr>
            <a:xfrm>
              <a:off x="1627486" y="1079884"/>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9" name="Group 69"/>
            <p:cNvGrpSpPr/>
            <p:nvPr/>
          </p:nvGrpSpPr>
          <p:grpSpPr>
            <a:xfrm>
              <a:off x="5413631" y="0"/>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1" name="Group 71"/>
            <p:cNvGrpSpPr/>
            <p:nvPr/>
          </p:nvGrpSpPr>
          <p:grpSpPr>
            <a:xfrm>
              <a:off x="5413631" y="3187700"/>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3" name="Group 73"/>
            <p:cNvGrpSpPr/>
            <p:nvPr/>
          </p:nvGrpSpPr>
          <p:grpSpPr>
            <a:xfrm>
              <a:off x="5413631" y="1618080"/>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5" name="Group 75"/>
            <p:cNvGrpSpPr/>
            <p:nvPr/>
          </p:nvGrpSpPr>
          <p:grpSpPr>
            <a:xfrm>
              <a:off x="2167347" y="0"/>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7" name="Group 77"/>
            <p:cNvGrpSpPr/>
            <p:nvPr/>
          </p:nvGrpSpPr>
          <p:grpSpPr>
            <a:xfrm>
              <a:off x="2167347" y="3187700"/>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9" name="Group 79"/>
            <p:cNvGrpSpPr/>
            <p:nvPr/>
          </p:nvGrpSpPr>
          <p:grpSpPr>
            <a:xfrm>
              <a:off x="2167347" y="1618080"/>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1" name="Group 81"/>
            <p:cNvGrpSpPr/>
            <p:nvPr/>
          </p:nvGrpSpPr>
          <p:grpSpPr>
            <a:xfrm>
              <a:off x="3246362" y="2112349"/>
              <a:ext cx="82785" cy="82785"/>
              <a:chOff x="0" y="0"/>
              <a:chExt cx="1913890" cy="1913890"/>
            </a:xfrm>
          </p:grpSpPr>
          <p:sp>
            <p:nvSpPr>
              <p:cNvPr id="82" name="Freeform 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83" name="Group 83"/>
            <p:cNvGrpSpPr/>
            <p:nvPr/>
          </p:nvGrpSpPr>
          <p:grpSpPr>
            <a:xfrm>
              <a:off x="6433743" y="2112349"/>
              <a:ext cx="82785" cy="82785"/>
              <a:chOff x="0" y="0"/>
              <a:chExt cx="1913890" cy="1913890"/>
            </a:xfrm>
          </p:grpSpPr>
          <p:sp>
            <p:nvSpPr>
              <p:cNvPr id="84" name="Freeform 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85" name="Group 85"/>
            <p:cNvGrpSpPr/>
            <p:nvPr/>
          </p:nvGrpSpPr>
          <p:grpSpPr>
            <a:xfrm>
              <a:off x="3246362" y="542729"/>
              <a:ext cx="82785" cy="82785"/>
              <a:chOff x="0" y="0"/>
              <a:chExt cx="1913890" cy="1913890"/>
            </a:xfrm>
          </p:grpSpPr>
          <p:sp>
            <p:nvSpPr>
              <p:cNvPr id="86" name="Freeform 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87" name="Group 87"/>
            <p:cNvGrpSpPr/>
            <p:nvPr/>
          </p:nvGrpSpPr>
          <p:grpSpPr>
            <a:xfrm>
              <a:off x="6433743" y="542729"/>
              <a:ext cx="82785" cy="82785"/>
              <a:chOff x="0" y="0"/>
              <a:chExt cx="1913890" cy="1913890"/>
            </a:xfrm>
          </p:grpSpPr>
          <p:sp>
            <p:nvSpPr>
              <p:cNvPr id="88" name="Freeform 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89" name="Group 89"/>
            <p:cNvGrpSpPr/>
            <p:nvPr/>
          </p:nvGrpSpPr>
          <p:grpSpPr>
            <a:xfrm>
              <a:off x="78" y="2112349"/>
              <a:ext cx="82785" cy="82785"/>
              <a:chOff x="0" y="0"/>
              <a:chExt cx="1913890" cy="1913890"/>
            </a:xfrm>
          </p:grpSpPr>
          <p:sp>
            <p:nvSpPr>
              <p:cNvPr id="90" name="Freeform 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1" name="Group 91"/>
            <p:cNvGrpSpPr/>
            <p:nvPr/>
          </p:nvGrpSpPr>
          <p:grpSpPr>
            <a:xfrm>
              <a:off x="78" y="542729"/>
              <a:ext cx="82785" cy="82785"/>
              <a:chOff x="0" y="0"/>
              <a:chExt cx="1913890" cy="1913890"/>
            </a:xfrm>
          </p:grpSpPr>
          <p:sp>
            <p:nvSpPr>
              <p:cNvPr id="92" name="Freeform 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3" name="Group 93"/>
            <p:cNvGrpSpPr/>
            <p:nvPr/>
          </p:nvGrpSpPr>
          <p:grpSpPr>
            <a:xfrm>
              <a:off x="3785023" y="2649504"/>
              <a:ext cx="82785" cy="82785"/>
              <a:chOff x="0" y="0"/>
              <a:chExt cx="1913890" cy="1913890"/>
            </a:xfrm>
          </p:grpSpPr>
          <p:sp>
            <p:nvSpPr>
              <p:cNvPr id="94" name="Freeform 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5" name="Group 95"/>
            <p:cNvGrpSpPr/>
            <p:nvPr/>
          </p:nvGrpSpPr>
          <p:grpSpPr>
            <a:xfrm>
              <a:off x="6972403" y="2649504"/>
              <a:ext cx="82785" cy="82785"/>
              <a:chOff x="0" y="0"/>
              <a:chExt cx="1913890" cy="1913890"/>
            </a:xfrm>
          </p:grpSpPr>
          <p:sp>
            <p:nvSpPr>
              <p:cNvPr id="96" name="Freeform 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7" name="Group 97"/>
            <p:cNvGrpSpPr/>
            <p:nvPr/>
          </p:nvGrpSpPr>
          <p:grpSpPr>
            <a:xfrm>
              <a:off x="3785023" y="1079884"/>
              <a:ext cx="82785" cy="82785"/>
              <a:chOff x="0" y="0"/>
              <a:chExt cx="1913890" cy="1913890"/>
            </a:xfrm>
          </p:grpSpPr>
          <p:sp>
            <p:nvSpPr>
              <p:cNvPr id="98" name="Freeform 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9" name="Group 99"/>
            <p:cNvGrpSpPr/>
            <p:nvPr/>
          </p:nvGrpSpPr>
          <p:grpSpPr>
            <a:xfrm>
              <a:off x="6972403" y="1079884"/>
              <a:ext cx="82785" cy="82785"/>
              <a:chOff x="0" y="0"/>
              <a:chExt cx="1913890" cy="1913890"/>
            </a:xfrm>
          </p:grpSpPr>
          <p:sp>
            <p:nvSpPr>
              <p:cNvPr id="100" name="Freeform 1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1" name="Group 101"/>
            <p:cNvGrpSpPr/>
            <p:nvPr/>
          </p:nvGrpSpPr>
          <p:grpSpPr>
            <a:xfrm>
              <a:off x="538739" y="2649504"/>
              <a:ext cx="82785" cy="82785"/>
              <a:chOff x="0" y="0"/>
              <a:chExt cx="1913890" cy="1913890"/>
            </a:xfrm>
          </p:grpSpPr>
          <p:sp>
            <p:nvSpPr>
              <p:cNvPr id="102" name="Freeform 1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3" name="Group 103"/>
            <p:cNvGrpSpPr/>
            <p:nvPr/>
          </p:nvGrpSpPr>
          <p:grpSpPr>
            <a:xfrm>
              <a:off x="538739" y="1079884"/>
              <a:ext cx="82785" cy="82785"/>
              <a:chOff x="0" y="0"/>
              <a:chExt cx="1913890" cy="1913890"/>
            </a:xfrm>
          </p:grpSpPr>
          <p:sp>
            <p:nvSpPr>
              <p:cNvPr id="104" name="Freeform 1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5" name="Group 105"/>
            <p:cNvGrpSpPr/>
            <p:nvPr/>
          </p:nvGrpSpPr>
          <p:grpSpPr>
            <a:xfrm>
              <a:off x="4324884" y="0"/>
              <a:ext cx="82785" cy="82785"/>
              <a:chOff x="0" y="0"/>
              <a:chExt cx="1913890" cy="1913890"/>
            </a:xfrm>
          </p:grpSpPr>
          <p:sp>
            <p:nvSpPr>
              <p:cNvPr id="106" name="Freeform 1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7" name="Group 107"/>
            <p:cNvGrpSpPr/>
            <p:nvPr/>
          </p:nvGrpSpPr>
          <p:grpSpPr>
            <a:xfrm>
              <a:off x="4324884" y="3187700"/>
              <a:ext cx="82785" cy="82785"/>
              <a:chOff x="0" y="0"/>
              <a:chExt cx="1913890" cy="1913890"/>
            </a:xfrm>
          </p:grpSpPr>
          <p:sp>
            <p:nvSpPr>
              <p:cNvPr id="108" name="Freeform 1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9" name="Group 109"/>
            <p:cNvGrpSpPr/>
            <p:nvPr/>
          </p:nvGrpSpPr>
          <p:grpSpPr>
            <a:xfrm>
              <a:off x="7512264" y="0"/>
              <a:ext cx="82785" cy="82785"/>
              <a:chOff x="0" y="0"/>
              <a:chExt cx="1913890" cy="1913890"/>
            </a:xfrm>
          </p:grpSpPr>
          <p:sp>
            <p:nvSpPr>
              <p:cNvPr id="110" name="Freeform 1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1" name="Group 111"/>
            <p:cNvGrpSpPr/>
            <p:nvPr/>
          </p:nvGrpSpPr>
          <p:grpSpPr>
            <a:xfrm>
              <a:off x="7512264" y="3187700"/>
              <a:ext cx="82785" cy="82785"/>
              <a:chOff x="0" y="0"/>
              <a:chExt cx="1913890" cy="1913890"/>
            </a:xfrm>
          </p:grpSpPr>
          <p:sp>
            <p:nvSpPr>
              <p:cNvPr id="112" name="Freeform 1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3" name="Group 113"/>
            <p:cNvGrpSpPr/>
            <p:nvPr/>
          </p:nvGrpSpPr>
          <p:grpSpPr>
            <a:xfrm>
              <a:off x="4324884" y="1618080"/>
              <a:ext cx="82785" cy="82785"/>
              <a:chOff x="0" y="0"/>
              <a:chExt cx="1913890" cy="1913890"/>
            </a:xfrm>
          </p:grpSpPr>
          <p:sp>
            <p:nvSpPr>
              <p:cNvPr id="114" name="Freeform 1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5" name="Group 115"/>
            <p:cNvGrpSpPr/>
            <p:nvPr/>
          </p:nvGrpSpPr>
          <p:grpSpPr>
            <a:xfrm>
              <a:off x="7512264" y="1618080"/>
              <a:ext cx="82785" cy="82785"/>
              <a:chOff x="0" y="0"/>
              <a:chExt cx="1913890" cy="1913890"/>
            </a:xfrm>
          </p:grpSpPr>
          <p:sp>
            <p:nvSpPr>
              <p:cNvPr id="116" name="Freeform 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7" name="Group 117"/>
            <p:cNvGrpSpPr/>
            <p:nvPr/>
          </p:nvGrpSpPr>
          <p:grpSpPr>
            <a:xfrm>
              <a:off x="1078600" y="0"/>
              <a:ext cx="82785" cy="82785"/>
              <a:chOff x="0" y="0"/>
              <a:chExt cx="1913890" cy="1913890"/>
            </a:xfrm>
          </p:grpSpPr>
          <p:sp>
            <p:nvSpPr>
              <p:cNvPr id="118" name="Freeform 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9" name="Group 119"/>
            <p:cNvGrpSpPr/>
            <p:nvPr/>
          </p:nvGrpSpPr>
          <p:grpSpPr>
            <a:xfrm>
              <a:off x="1078600" y="3187700"/>
              <a:ext cx="82785" cy="82785"/>
              <a:chOff x="0" y="0"/>
              <a:chExt cx="1913890" cy="1913890"/>
            </a:xfrm>
          </p:grpSpPr>
          <p:sp>
            <p:nvSpPr>
              <p:cNvPr id="120" name="Freeform 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1" name="Group 121"/>
            <p:cNvGrpSpPr/>
            <p:nvPr/>
          </p:nvGrpSpPr>
          <p:grpSpPr>
            <a:xfrm>
              <a:off x="1078600" y="1618080"/>
              <a:ext cx="82785" cy="82785"/>
              <a:chOff x="0" y="0"/>
              <a:chExt cx="1913890" cy="1913890"/>
            </a:xfrm>
          </p:grpSpPr>
          <p:sp>
            <p:nvSpPr>
              <p:cNvPr id="122" name="Freeform 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3" name="Group 123"/>
            <p:cNvGrpSpPr/>
            <p:nvPr/>
          </p:nvGrpSpPr>
          <p:grpSpPr>
            <a:xfrm>
              <a:off x="2707623" y="0"/>
              <a:ext cx="82785" cy="82785"/>
              <a:chOff x="0" y="0"/>
              <a:chExt cx="1913890" cy="1913890"/>
            </a:xfrm>
          </p:grpSpPr>
          <p:sp>
            <p:nvSpPr>
              <p:cNvPr id="124" name="Freeform 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5" name="Group 125"/>
            <p:cNvGrpSpPr/>
            <p:nvPr/>
          </p:nvGrpSpPr>
          <p:grpSpPr>
            <a:xfrm>
              <a:off x="2707623" y="3187700"/>
              <a:ext cx="82785" cy="82785"/>
              <a:chOff x="0" y="0"/>
              <a:chExt cx="1913890" cy="1913890"/>
            </a:xfrm>
          </p:grpSpPr>
          <p:sp>
            <p:nvSpPr>
              <p:cNvPr id="126" name="Freeform 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7" name="Group 127"/>
            <p:cNvGrpSpPr/>
            <p:nvPr/>
          </p:nvGrpSpPr>
          <p:grpSpPr>
            <a:xfrm>
              <a:off x="5895003" y="0"/>
              <a:ext cx="82785" cy="82785"/>
              <a:chOff x="0" y="0"/>
              <a:chExt cx="1913890" cy="1913890"/>
            </a:xfrm>
          </p:grpSpPr>
          <p:sp>
            <p:nvSpPr>
              <p:cNvPr id="128" name="Freeform 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9" name="Group 129"/>
            <p:cNvGrpSpPr/>
            <p:nvPr/>
          </p:nvGrpSpPr>
          <p:grpSpPr>
            <a:xfrm>
              <a:off x="5895003" y="318770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1" name="Group 131"/>
            <p:cNvGrpSpPr/>
            <p:nvPr/>
          </p:nvGrpSpPr>
          <p:grpSpPr>
            <a:xfrm>
              <a:off x="2707623" y="1618080"/>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3" name="Group 133"/>
            <p:cNvGrpSpPr/>
            <p:nvPr/>
          </p:nvGrpSpPr>
          <p:grpSpPr>
            <a:xfrm>
              <a:off x="5895003" y="161808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5" name="Group 135"/>
            <p:cNvGrpSpPr/>
            <p:nvPr/>
          </p:nvGrpSpPr>
          <p:grpSpPr>
            <a:xfrm>
              <a:off x="4873849" y="2112349"/>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7" name="Group 137"/>
            <p:cNvGrpSpPr/>
            <p:nvPr/>
          </p:nvGrpSpPr>
          <p:grpSpPr>
            <a:xfrm>
              <a:off x="8061229" y="2112349"/>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9" name="Group 139"/>
            <p:cNvGrpSpPr/>
            <p:nvPr/>
          </p:nvGrpSpPr>
          <p:grpSpPr>
            <a:xfrm>
              <a:off x="4873849" y="542729"/>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1" name="Group 141"/>
            <p:cNvGrpSpPr/>
            <p:nvPr/>
          </p:nvGrpSpPr>
          <p:grpSpPr>
            <a:xfrm>
              <a:off x="8061229" y="542729"/>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3" name="Group 143"/>
            <p:cNvGrpSpPr/>
            <p:nvPr/>
          </p:nvGrpSpPr>
          <p:grpSpPr>
            <a:xfrm>
              <a:off x="1627565" y="2112349"/>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5" name="Group 145"/>
            <p:cNvGrpSpPr/>
            <p:nvPr/>
          </p:nvGrpSpPr>
          <p:grpSpPr>
            <a:xfrm>
              <a:off x="1627565" y="542729"/>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7" name="Group 147"/>
            <p:cNvGrpSpPr/>
            <p:nvPr/>
          </p:nvGrpSpPr>
          <p:grpSpPr>
            <a:xfrm>
              <a:off x="5412510" y="2649504"/>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9" name="Group 149"/>
            <p:cNvGrpSpPr/>
            <p:nvPr/>
          </p:nvGrpSpPr>
          <p:grpSpPr>
            <a:xfrm>
              <a:off x="5412510" y="1079884"/>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1" name="Group 151"/>
            <p:cNvGrpSpPr/>
            <p:nvPr/>
          </p:nvGrpSpPr>
          <p:grpSpPr>
            <a:xfrm>
              <a:off x="2166226" y="2649504"/>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3" name="Group 153"/>
            <p:cNvGrpSpPr/>
            <p:nvPr/>
          </p:nvGrpSpPr>
          <p:grpSpPr>
            <a:xfrm>
              <a:off x="2166226" y="1079884"/>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5" name="Group 155"/>
            <p:cNvGrpSpPr>
              <a:grpSpLocks noChangeAspect="1"/>
            </p:cNvGrpSpPr>
            <p:nvPr/>
          </p:nvGrpSpPr>
          <p:grpSpPr>
            <a:xfrm>
              <a:off x="3785101" y="2112349"/>
              <a:ext cx="95594" cy="82785"/>
              <a:chOff x="0" y="0"/>
              <a:chExt cx="6350000" cy="5499100"/>
            </a:xfrm>
          </p:grpSpPr>
          <p:sp>
            <p:nvSpPr>
              <p:cNvPr id="156" name="Freeform 1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57" name="Group 157"/>
            <p:cNvGrpSpPr>
              <a:grpSpLocks noChangeAspect="1"/>
            </p:cNvGrpSpPr>
            <p:nvPr/>
          </p:nvGrpSpPr>
          <p:grpSpPr>
            <a:xfrm>
              <a:off x="6972482" y="2112349"/>
              <a:ext cx="95594" cy="82785"/>
              <a:chOff x="0" y="0"/>
              <a:chExt cx="6350000" cy="5499100"/>
            </a:xfrm>
          </p:grpSpPr>
          <p:sp>
            <p:nvSpPr>
              <p:cNvPr id="158" name="Freeform 1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59" name="Group 159"/>
            <p:cNvGrpSpPr>
              <a:grpSpLocks noChangeAspect="1"/>
            </p:cNvGrpSpPr>
            <p:nvPr/>
          </p:nvGrpSpPr>
          <p:grpSpPr>
            <a:xfrm>
              <a:off x="3785101" y="542729"/>
              <a:ext cx="95594" cy="82785"/>
              <a:chOff x="0" y="0"/>
              <a:chExt cx="6350000" cy="5499100"/>
            </a:xfrm>
          </p:grpSpPr>
          <p:sp>
            <p:nvSpPr>
              <p:cNvPr id="160" name="Freeform 1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61" name="Group 161"/>
            <p:cNvGrpSpPr>
              <a:grpSpLocks noChangeAspect="1"/>
            </p:cNvGrpSpPr>
            <p:nvPr/>
          </p:nvGrpSpPr>
          <p:grpSpPr>
            <a:xfrm>
              <a:off x="6972482" y="542729"/>
              <a:ext cx="95594" cy="82785"/>
              <a:chOff x="0" y="0"/>
              <a:chExt cx="6350000" cy="5499100"/>
            </a:xfrm>
          </p:grpSpPr>
          <p:sp>
            <p:nvSpPr>
              <p:cNvPr id="162" name="Freeform 1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63" name="Group 163"/>
            <p:cNvGrpSpPr>
              <a:grpSpLocks noChangeAspect="1"/>
            </p:cNvGrpSpPr>
            <p:nvPr/>
          </p:nvGrpSpPr>
          <p:grpSpPr>
            <a:xfrm>
              <a:off x="538818" y="2112349"/>
              <a:ext cx="95594" cy="82785"/>
              <a:chOff x="0" y="0"/>
              <a:chExt cx="6350000" cy="5499100"/>
            </a:xfrm>
          </p:grpSpPr>
          <p:sp>
            <p:nvSpPr>
              <p:cNvPr id="164" name="Freeform 1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65" name="Group 165"/>
            <p:cNvGrpSpPr>
              <a:grpSpLocks noChangeAspect="1"/>
            </p:cNvGrpSpPr>
            <p:nvPr/>
          </p:nvGrpSpPr>
          <p:grpSpPr>
            <a:xfrm>
              <a:off x="538818" y="542729"/>
              <a:ext cx="95594" cy="82785"/>
              <a:chOff x="0" y="0"/>
              <a:chExt cx="6350000" cy="5499100"/>
            </a:xfrm>
          </p:grpSpPr>
          <p:sp>
            <p:nvSpPr>
              <p:cNvPr id="166" name="Freeform 1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67" name="Group 167"/>
            <p:cNvGrpSpPr>
              <a:grpSpLocks noChangeAspect="1"/>
            </p:cNvGrpSpPr>
            <p:nvPr/>
          </p:nvGrpSpPr>
          <p:grpSpPr>
            <a:xfrm>
              <a:off x="4323762" y="2649504"/>
              <a:ext cx="95594" cy="82785"/>
              <a:chOff x="0" y="0"/>
              <a:chExt cx="6350000" cy="5499100"/>
            </a:xfrm>
          </p:grpSpPr>
          <p:sp>
            <p:nvSpPr>
              <p:cNvPr id="168" name="Freeform 1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69" name="Group 169"/>
            <p:cNvGrpSpPr>
              <a:grpSpLocks noChangeAspect="1"/>
            </p:cNvGrpSpPr>
            <p:nvPr/>
          </p:nvGrpSpPr>
          <p:grpSpPr>
            <a:xfrm>
              <a:off x="7511142" y="2649504"/>
              <a:ext cx="95594" cy="82785"/>
              <a:chOff x="0" y="0"/>
              <a:chExt cx="6350000" cy="5499100"/>
            </a:xfrm>
          </p:grpSpPr>
          <p:sp>
            <p:nvSpPr>
              <p:cNvPr id="170" name="Freeform 1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71" name="Group 171"/>
            <p:cNvGrpSpPr>
              <a:grpSpLocks noChangeAspect="1"/>
            </p:cNvGrpSpPr>
            <p:nvPr/>
          </p:nvGrpSpPr>
          <p:grpSpPr>
            <a:xfrm>
              <a:off x="4323762" y="1079884"/>
              <a:ext cx="95594" cy="82785"/>
              <a:chOff x="0" y="0"/>
              <a:chExt cx="6350000" cy="5499100"/>
            </a:xfrm>
          </p:grpSpPr>
          <p:sp>
            <p:nvSpPr>
              <p:cNvPr id="172" name="Freeform 1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73" name="Group 173"/>
            <p:cNvGrpSpPr>
              <a:grpSpLocks noChangeAspect="1"/>
            </p:cNvGrpSpPr>
            <p:nvPr/>
          </p:nvGrpSpPr>
          <p:grpSpPr>
            <a:xfrm>
              <a:off x="7511142" y="1079884"/>
              <a:ext cx="95594" cy="82785"/>
              <a:chOff x="0" y="0"/>
              <a:chExt cx="6350000" cy="5499100"/>
            </a:xfrm>
          </p:grpSpPr>
          <p:sp>
            <p:nvSpPr>
              <p:cNvPr id="174" name="Freeform 1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75" name="Group 175"/>
            <p:cNvGrpSpPr>
              <a:grpSpLocks noChangeAspect="1"/>
            </p:cNvGrpSpPr>
            <p:nvPr/>
          </p:nvGrpSpPr>
          <p:grpSpPr>
            <a:xfrm>
              <a:off x="1077478" y="2649504"/>
              <a:ext cx="95594" cy="82785"/>
              <a:chOff x="0" y="0"/>
              <a:chExt cx="6350000" cy="5499100"/>
            </a:xfrm>
          </p:grpSpPr>
          <p:sp>
            <p:nvSpPr>
              <p:cNvPr id="176" name="Freeform 1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77" name="Group 177"/>
            <p:cNvGrpSpPr>
              <a:grpSpLocks noChangeAspect="1"/>
            </p:cNvGrpSpPr>
            <p:nvPr/>
          </p:nvGrpSpPr>
          <p:grpSpPr>
            <a:xfrm>
              <a:off x="1077478" y="1079884"/>
              <a:ext cx="95594" cy="82785"/>
              <a:chOff x="0" y="0"/>
              <a:chExt cx="6350000" cy="5499100"/>
            </a:xfrm>
          </p:grpSpPr>
          <p:sp>
            <p:nvSpPr>
              <p:cNvPr id="178" name="Freeform 1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79" name="Group 179"/>
            <p:cNvGrpSpPr>
              <a:grpSpLocks noChangeAspect="1"/>
            </p:cNvGrpSpPr>
            <p:nvPr/>
          </p:nvGrpSpPr>
          <p:grpSpPr>
            <a:xfrm>
              <a:off x="4863623" y="0"/>
              <a:ext cx="95594" cy="82785"/>
              <a:chOff x="0" y="0"/>
              <a:chExt cx="6350000" cy="5499100"/>
            </a:xfrm>
          </p:grpSpPr>
          <p:sp>
            <p:nvSpPr>
              <p:cNvPr id="180" name="Freeform 1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1" name="Group 181"/>
            <p:cNvGrpSpPr>
              <a:grpSpLocks noChangeAspect="1"/>
            </p:cNvGrpSpPr>
            <p:nvPr/>
          </p:nvGrpSpPr>
          <p:grpSpPr>
            <a:xfrm>
              <a:off x="4863623" y="3187700"/>
              <a:ext cx="95594" cy="82785"/>
              <a:chOff x="0" y="0"/>
              <a:chExt cx="6350000" cy="5499100"/>
            </a:xfrm>
          </p:grpSpPr>
          <p:sp>
            <p:nvSpPr>
              <p:cNvPr id="182" name="Freeform 1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3" name="Group 183"/>
            <p:cNvGrpSpPr>
              <a:grpSpLocks noChangeAspect="1"/>
            </p:cNvGrpSpPr>
            <p:nvPr/>
          </p:nvGrpSpPr>
          <p:grpSpPr>
            <a:xfrm>
              <a:off x="8051003" y="0"/>
              <a:ext cx="95594" cy="82785"/>
              <a:chOff x="0" y="0"/>
              <a:chExt cx="6350000" cy="5499100"/>
            </a:xfrm>
          </p:grpSpPr>
          <p:sp>
            <p:nvSpPr>
              <p:cNvPr id="184" name="Freeform 1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5" name="Group 185"/>
            <p:cNvGrpSpPr>
              <a:grpSpLocks noChangeAspect="1"/>
            </p:cNvGrpSpPr>
            <p:nvPr/>
          </p:nvGrpSpPr>
          <p:grpSpPr>
            <a:xfrm>
              <a:off x="8051003" y="3187700"/>
              <a:ext cx="95594" cy="82785"/>
              <a:chOff x="0" y="0"/>
              <a:chExt cx="6350000" cy="5499100"/>
            </a:xfrm>
          </p:grpSpPr>
          <p:sp>
            <p:nvSpPr>
              <p:cNvPr id="186" name="Freeform 1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7" name="Group 187"/>
            <p:cNvGrpSpPr>
              <a:grpSpLocks noChangeAspect="1"/>
            </p:cNvGrpSpPr>
            <p:nvPr/>
          </p:nvGrpSpPr>
          <p:grpSpPr>
            <a:xfrm>
              <a:off x="4863623" y="1618080"/>
              <a:ext cx="95594" cy="82785"/>
              <a:chOff x="0" y="0"/>
              <a:chExt cx="6350000" cy="5499100"/>
            </a:xfrm>
          </p:grpSpPr>
          <p:sp>
            <p:nvSpPr>
              <p:cNvPr id="188" name="Freeform 1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9" name="Group 189"/>
            <p:cNvGrpSpPr>
              <a:grpSpLocks noChangeAspect="1"/>
            </p:cNvGrpSpPr>
            <p:nvPr/>
          </p:nvGrpSpPr>
          <p:grpSpPr>
            <a:xfrm>
              <a:off x="8051003" y="1618080"/>
              <a:ext cx="95594" cy="82785"/>
              <a:chOff x="0" y="0"/>
              <a:chExt cx="6350000" cy="5499100"/>
            </a:xfrm>
          </p:grpSpPr>
          <p:sp>
            <p:nvSpPr>
              <p:cNvPr id="190" name="Freeform 1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1" name="Group 191"/>
            <p:cNvGrpSpPr>
              <a:grpSpLocks noChangeAspect="1"/>
            </p:cNvGrpSpPr>
            <p:nvPr/>
          </p:nvGrpSpPr>
          <p:grpSpPr>
            <a:xfrm>
              <a:off x="1617339" y="0"/>
              <a:ext cx="95594" cy="82785"/>
              <a:chOff x="0" y="0"/>
              <a:chExt cx="6350000" cy="5499100"/>
            </a:xfrm>
          </p:grpSpPr>
          <p:sp>
            <p:nvSpPr>
              <p:cNvPr id="192" name="Freeform 1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3" name="Group 193"/>
            <p:cNvGrpSpPr>
              <a:grpSpLocks noChangeAspect="1"/>
            </p:cNvGrpSpPr>
            <p:nvPr/>
          </p:nvGrpSpPr>
          <p:grpSpPr>
            <a:xfrm>
              <a:off x="1617339" y="3187700"/>
              <a:ext cx="95594" cy="82785"/>
              <a:chOff x="0" y="0"/>
              <a:chExt cx="6350000" cy="5499100"/>
            </a:xfrm>
          </p:grpSpPr>
          <p:sp>
            <p:nvSpPr>
              <p:cNvPr id="194" name="Freeform 1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5" name="Group 195"/>
            <p:cNvGrpSpPr>
              <a:grpSpLocks noChangeAspect="1"/>
            </p:cNvGrpSpPr>
            <p:nvPr/>
          </p:nvGrpSpPr>
          <p:grpSpPr>
            <a:xfrm>
              <a:off x="1617339" y="1618080"/>
              <a:ext cx="95594" cy="82785"/>
              <a:chOff x="0" y="0"/>
              <a:chExt cx="6350000" cy="5499100"/>
            </a:xfrm>
          </p:grpSpPr>
          <p:sp>
            <p:nvSpPr>
              <p:cNvPr id="196" name="Freeform 1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7" name="Group 197"/>
            <p:cNvGrpSpPr>
              <a:grpSpLocks noChangeAspect="1"/>
            </p:cNvGrpSpPr>
            <p:nvPr/>
          </p:nvGrpSpPr>
          <p:grpSpPr>
            <a:xfrm>
              <a:off x="3246362" y="0"/>
              <a:ext cx="95594" cy="82785"/>
              <a:chOff x="0" y="0"/>
              <a:chExt cx="6350000" cy="5499100"/>
            </a:xfrm>
          </p:grpSpPr>
          <p:sp>
            <p:nvSpPr>
              <p:cNvPr id="198" name="Freeform 1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9" name="Group 199"/>
            <p:cNvGrpSpPr>
              <a:grpSpLocks noChangeAspect="1"/>
            </p:cNvGrpSpPr>
            <p:nvPr/>
          </p:nvGrpSpPr>
          <p:grpSpPr>
            <a:xfrm>
              <a:off x="3246362" y="3187700"/>
              <a:ext cx="95594" cy="82785"/>
              <a:chOff x="0" y="0"/>
              <a:chExt cx="6350000" cy="5499100"/>
            </a:xfrm>
          </p:grpSpPr>
          <p:sp>
            <p:nvSpPr>
              <p:cNvPr id="200" name="Freeform 2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1" name="Group 201"/>
            <p:cNvGrpSpPr>
              <a:grpSpLocks noChangeAspect="1"/>
            </p:cNvGrpSpPr>
            <p:nvPr/>
          </p:nvGrpSpPr>
          <p:grpSpPr>
            <a:xfrm>
              <a:off x="6433743" y="0"/>
              <a:ext cx="95594" cy="82785"/>
              <a:chOff x="0" y="0"/>
              <a:chExt cx="6350000" cy="5499100"/>
            </a:xfrm>
          </p:grpSpPr>
          <p:sp>
            <p:nvSpPr>
              <p:cNvPr id="202" name="Freeform 2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3" name="Group 203"/>
            <p:cNvGrpSpPr>
              <a:grpSpLocks noChangeAspect="1"/>
            </p:cNvGrpSpPr>
            <p:nvPr/>
          </p:nvGrpSpPr>
          <p:grpSpPr>
            <a:xfrm>
              <a:off x="6433743" y="3187700"/>
              <a:ext cx="95594" cy="82785"/>
              <a:chOff x="0" y="0"/>
              <a:chExt cx="6350000" cy="5499100"/>
            </a:xfrm>
          </p:grpSpPr>
          <p:sp>
            <p:nvSpPr>
              <p:cNvPr id="204" name="Freeform 2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5" name="Group 205"/>
            <p:cNvGrpSpPr>
              <a:grpSpLocks noChangeAspect="1"/>
            </p:cNvGrpSpPr>
            <p:nvPr/>
          </p:nvGrpSpPr>
          <p:grpSpPr>
            <a:xfrm>
              <a:off x="3246362" y="1618080"/>
              <a:ext cx="95594" cy="82785"/>
              <a:chOff x="0" y="0"/>
              <a:chExt cx="6350000" cy="5499100"/>
            </a:xfrm>
          </p:grpSpPr>
          <p:sp>
            <p:nvSpPr>
              <p:cNvPr id="206" name="Freeform 2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7" name="Group 207"/>
            <p:cNvGrpSpPr>
              <a:grpSpLocks noChangeAspect="1"/>
            </p:cNvGrpSpPr>
            <p:nvPr/>
          </p:nvGrpSpPr>
          <p:grpSpPr>
            <a:xfrm>
              <a:off x="6433743" y="1618080"/>
              <a:ext cx="95594" cy="82785"/>
              <a:chOff x="0" y="0"/>
              <a:chExt cx="6350000" cy="5499100"/>
            </a:xfrm>
          </p:grpSpPr>
          <p:sp>
            <p:nvSpPr>
              <p:cNvPr id="208" name="Freeform 2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9" name="Group 209"/>
            <p:cNvGrpSpPr>
              <a:grpSpLocks noChangeAspect="1"/>
            </p:cNvGrpSpPr>
            <p:nvPr/>
          </p:nvGrpSpPr>
          <p:grpSpPr>
            <a:xfrm>
              <a:off x="78" y="0"/>
              <a:ext cx="95594" cy="82785"/>
              <a:chOff x="0" y="0"/>
              <a:chExt cx="6350000" cy="5499100"/>
            </a:xfrm>
          </p:grpSpPr>
          <p:sp>
            <p:nvSpPr>
              <p:cNvPr id="210" name="Freeform 2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1" name="Group 211"/>
            <p:cNvGrpSpPr>
              <a:grpSpLocks noChangeAspect="1"/>
            </p:cNvGrpSpPr>
            <p:nvPr/>
          </p:nvGrpSpPr>
          <p:grpSpPr>
            <a:xfrm>
              <a:off x="78" y="3187700"/>
              <a:ext cx="95594" cy="82785"/>
              <a:chOff x="0" y="0"/>
              <a:chExt cx="6350000" cy="5499100"/>
            </a:xfrm>
          </p:grpSpPr>
          <p:sp>
            <p:nvSpPr>
              <p:cNvPr id="212" name="Freeform 2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3" name="Group 213"/>
            <p:cNvGrpSpPr>
              <a:grpSpLocks noChangeAspect="1"/>
            </p:cNvGrpSpPr>
            <p:nvPr/>
          </p:nvGrpSpPr>
          <p:grpSpPr>
            <a:xfrm>
              <a:off x="78" y="1618080"/>
              <a:ext cx="95594" cy="82785"/>
              <a:chOff x="0" y="0"/>
              <a:chExt cx="6350000" cy="5499100"/>
            </a:xfrm>
          </p:grpSpPr>
          <p:sp>
            <p:nvSpPr>
              <p:cNvPr id="214" name="Freeform 2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5" name="Group 215"/>
            <p:cNvGrpSpPr>
              <a:grpSpLocks noChangeAspect="1"/>
            </p:cNvGrpSpPr>
            <p:nvPr/>
          </p:nvGrpSpPr>
          <p:grpSpPr>
            <a:xfrm>
              <a:off x="5412588" y="2112349"/>
              <a:ext cx="95594" cy="82785"/>
              <a:chOff x="0" y="0"/>
              <a:chExt cx="6350000" cy="5499100"/>
            </a:xfrm>
          </p:grpSpPr>
          <p:sp>
            <p:nvSpPr>
              <p:cNvPr id="216" name="Freeform 2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7" name="Group 217"/>
            <p:cNvGrpSpPr>
              <a:grpSpLocks noChangeAspect="1"/>
            </p:cNvGrpSpPr>
            <p:nvPr/>
          </p:nvGrpSpPr>
          <p:grpSpPr>
            <a:xfrm>
              <a:off x="5412588" y="542729"/>
              <a:ext cx="95594" cy="82785"/>
              <a:chOff x="0" y="0"/>
              <a:chExt cx="6350000" cy="5499100"/>
            </a:xfrm>
          </p:grpSpPr>
          <p:sp>
            <p:nvSpPr>
              <p:cNvPr id="218" name="Freeform 2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9" name="Group 219"/>
            <p:cNvGrpSpPr>
              <a:grpSpLocks noChangeAspect="1"/>
            </p:cNvGrpSpPr>
            <p:nvPr/>
          </p:nvGrpSpPr>
          <p:grpSpPr>
            <a:xfrm>
              <a:off x="2166304" y="2112349"/>
              <a:ext cx="95594" cy="82785"/>
              <a:chOff x="0" y="0"/>
              <a:chExt cx="6350000" cy="5499100"/>
            </a:xfrm>
          </p:grpSpPr>
          <p:sp>
            <p:nvSpPr>
              <p:cNvPr id="220" name="Freeform 2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1" name="Group 221"/>
            <p:cNvGrpSpPr>
              <a:grpSpLocks noChangeAspect="1"/>
            </p:cNvGrpSpPr>
            <p:nvPr/>
          </p:nvGrpSpPr>
          <p:grpSpPr>
            <a:xfrm>
              <a:off x="2166304" y="542729"/>
              <a:ext cx="95594" cy="82785"/>
              <a:chOff x="0" y="0"/>
              <a:chExt cx="6350000" cy="5499100"/>
            </a:xfrm>
          </p:grpSpPr>
          <p:sp>
            <p:nvSpPr>
              <p:cNvPr id="222" name="Freeform 2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3" name="Group 223"/>
            <p:cNvGrpSpPr>
              <a:grpSpLocks noChangeAspect="1"/>
            </p:cNvGrpSpPr>
            <p:nvPr/>
          </p:nvGrpSpPr>
          <p:grpSpPr>
            <a:xfrm>
              <a:off x="2701218" y="2649504"/>
              <a:ext cx="95594" cy="82785"/>
              <a:chOff x="0" y="0"/>
              <a:chExt cx="6350000" cy="5499100"/>
            </a:xfrm>
          </p:grpSpPr>
          <p:sp>
            <p:nvSpPr>
              <p:cNvPr id="224" name="Freeform 2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5" name="Group 225"/>
            <p:cNvGrpSpPr>
              <a:grpSpLocks noChangeAspect="1"/>
            </p:cNvGrpSpPr>
            <p:nvPr/>
          </p:nvGrpSpPr>
          <p:grpSpPr>
            <a:xfrm>
              <a:off x="5888599" y="2649504"/>
              <a:ext cx="95594" cy="82785"/>
              <a:chOff x="0" y="0"/>
              <a:chExt cx="6350000" cy="5499100"/>
            </a:xfrm>
          </p:grpSpPr>
          <p:sp>
            <p:nvSpPr>
              <p:cNvPr id="226" name="Freeform 2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7" name="Group 227"/>
            <p:cNvGrpSpPr>
              <a:grpSpLocks noChangeAspect="1"/>
            </p:cNvGrpSpPr>
            <p:nvPr/>
          </p:nvGrpSpPr>
          <p:grpSpPr>
            <a:xfrm>
              <a:off x="2701218" y="1079884"/>
              <a:ext cx="95594" cy="82785"/>
              <a:chOff x="0" y="0"/>
              <a:chExt cx="6350000" cy="5499100"/>
            </a:xfrm>
          </p:grpSpPr>
          <p:sp>
            <p:nvSpPr>
              <p:cNvPr id="228" name="Freeform 2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9" name="Group 229"/>
            <p:cNvGrpSpPr>
              <a:grpSpLocks noChangeAspect="1"/>
            </p:cNvGrpSpPr>
            <p:nvPr/>
          </p:nvGrpSpPr>
          <p:grpSpPr>
            <a:xfrm>
              <a:off x="5888599" y="1079884"/>
              <a:ext cx="95594" cy="82785"/>
              <a:chOff x="0" y="0"/>
              <a:chExt cx="6350000" cy="5499100"/>
            </a:xfrm>
          </p:grpSpPr>
          <p:sp>
            <p:nvSpPr>
              <p:cNvPr id="230" name="Freeform 2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pic>
        <p:nvPicPr>
          <p:cNvPr id="231" name="Picture 231"/>
          <p:cNvPicPr>
            <a:picLocks noChangeAspect="1"/>
          </p:cNvPicPr>
          <p:nvPr/>
        </p:nvPicPr>
        <p:blipFill>
          <a:blip r:embed="rId2"/>
          <a:srcRect l="4771" t="11119" r="4771"/>
          <a:stretch>
            <a:fillRect/>
          </a:stretch>
        </p:blipFill>
        <p:spPr>
          <a:xfrm>
            <a:off x="9403466" y="1595361"/>
            <a:ext cx="6281771" cy="4114800"/>
          </a:xfrm>
          <a:prstGeom prst="rect">
            <a:avLst/>
          </a:prstGeom>
        </p:spPr>
      </p:pic>
      <p:sp>
        <p:nvSpPr>
          <p:cNvPr id="233" name="TextBox 233"/>
          <p:cNvSpPr txBox="1"/>
          <p:nvPr/>
        </p:nvSpPr>
        <p:spPr>
          <a:xfrm>
            <a:off x="15861756" y="5564314"/>
            <a:ext cx="2128630" cy="1923604"/>
          </a:xfrm>
          <a:prstGeom prst="rect">
            <a:avLst/>
          </a:prstGeom>
        </p:spPr>
        <p:txBody>
          <a:bodyPr wrap="square" lIns="0" tIns="0" rIns="0" bIns="0" rtlCol="0" anchor="t">
            <a:spAutoFit/>
          </a:bodyPr>
          <a:lstStyle/>
          <a:p>
            <a:pPr>
              <a:lnSpc>
                <a:spcPts val="15000"/>
              </a:lnSpc>
            </a:pPr>
            <a:r>
              <a:rPr lang="en-US" sz="12000" dirty="0">
                <a:solidFill>
                  <a:srgbClr val="1B1B1B"/>
                </a:solidFill>
                <a:latin typeface="League Spartan Bold"/>
              </a:rPr>
              <a:t>13</a:t>
            </a:r>
          </a:p>
        </p:txBody>
      </p:sp>
      <p:pic>
        <p:nvPicPr>
          <p:cNvPr id="234" name="Picture 233">
            <a:extLst>
              <a:ext uri="{FF2B5EF4-FFF2-40B4-BE49-F238E27FC236}">
                <a16:creationId xmlns:a16="http://schemas.microsoft.com/office/drawing/2014/main" id="{0C72E6B1-4825-4B2B-AEE6-5B085058705E}"/>
              </a:ext>
            </a:extLst>
          </p:cNvPr>
          <p:cNvPicPr>
            <a:picLocks noChangeAspect="1"/>
          </p:cNvPicPr>
          <p:nvPr/>
        </p:nvPicPr>
        <p:blipFill>
          <a:blip r:embed="rId3"/>
          <a:stretch>
            <a:fillRect/>
          </a:stretch>
        </p:blipFill>
        <p:spPr>
          <a:xfrm>
            <a:off x="910460" y="4576542"/>
            <a:ext cx="7154526" cy="4747144"/>
          </a:xfrm>
          <a:prstGeom prst="rect">
            <a:avLst/>
          </a:prstGeom>
        </p:spPr>
      </p:pic>
      <p:pic>
        <p:nvPicPr>
          <p:cNvPr id="235" name="Picture 234">
            <a:extLst>
              <a:ext uri="{FF2B5EF4-FFF2-40B4-BE49-F238E27FC236}">
                <a16:creationId xmlns:a16="http://schemas.microsoft.com/office/drawing/2014/main" id="{79A529EA-371C-423C-AE50-EEDB1ECDD1B0}"/>
              </a:ext>
            </a:extLst>
          </p:cNvPr>
          <p:cNvPicPr>
            <a:picLocks noChangeAspect="1"/>
          </p:cNvPicPr>
          <p:nvPr/>
        </p:nvPicPr>
        <p:blipFill>
          <a:blip r:embed="rId4"/>
          <a:stretch>
            <a:fillRect/>
          </a:stretch>
        </p:blipFill>
        <p:spPr>
          <a:xfrm>
            <a:off x="9117939" y="7487918"/>
            <a:ext cx="3645589" cy="21766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4" b="54"/>
          <a:stretch>
            <a:fillRect/>
          </a:stretch>
        </p:blipFill>
        <p:spPr>
          <a:xfrm>
            <a:off x="1028700" y="6346885"/>
            <a:ext cx="4371930" cy="2911415"/>
          </a:xfrm>
          <a:prstGeom prst="rect">
            <a:avLst/>
          </a:prstGeom>
        </p:spPr>
      </p:pic>
      <p:pic>
        <p:nvPicPr>
          <p:cNvPr id="3" name="Picture 3"/>
          <p:cNvPicPr>
            <a:picLocks noChangeAspect="1"/>
          </p:cNvPicPr>
          <p:nvPr/>
        </p:nvPicPr>
        <p:blipFill>
          <a:blip r:embed="rId3"/>
          <a:srcRect t="3408" b="23823"/>
          <a:stretch>
            <a:fillRect/>
          </a:stretch>
        </p:blipFill>
        <p:spPr>
          <a:xfrm>
            <a:off x="5836309" y="4492206"/>
            <a:ext cx="4371930" cy="4766094"/>
          </a:xfrm>
          <a:prstGeom prst="rect">
            <a:avLst/>
          </a:prstGeom>
        </p:spPr>
      </p:pic>
      <p:grpSp>
        <p:nvGrpSpPr>
          <p:cNvPr id="4" name="Group 4"/>
          <p:cNvGrpSpPr/>
          <p:nvPr/>
        </p:nvGrpSpPr>
        <p:grpSpPr>
          <a:xfrm>
            <a:off x="1149966" y="1163063"/>
            <a:ext cx="4129398" cy="4472936"/>
            <a:chOff x="0" y="0"/>
            <a:chExt cx="5505864" cy="5963915"/>
          </a:xfrm>
        </p:grpSpPr>
        <p:grpSp>
          <p:nvGrpSpPr>
            <p:cNvPr id="5" name="Group 5"/>
            <p:cNvGrpSpPr/>
            <p:nvPr/>
          </p:nvGrpSpPr>
          <p:grpSpPr>
            <a:xfrm>
              <a:off x="6405" y="0"/>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6405"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6405" y="1618080"/>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6405" y="48057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3254270" y="0"/>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3254270" y="318770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3254270" y="1618080"/>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3254270" y="480578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545066" y="5371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545066" y="3724855"/>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545066"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545066" y="5342935"/>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3792930" y="53715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3792930" y="372485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3792930" y="2155235"/>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3792930" y="534293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1084926" y="1075351"/>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1084926" y="4263051"/>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1084926" y="2693431"/>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1084926" y="5881131"/>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4332791" y="1075351"/>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4332791" y="4263051"/>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4332791" y="2693431"/>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4332791" y="5881131"/>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1633891" y="0"/>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1633891" y="3187700"/>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1633891" y="1618080"/>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1633891" y="4805780"/>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4881756" y="0"/>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4881756" y="3187700"/>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4881756" y="1618080"/>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4881756" y="480578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2172552" y="53715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2172552" y="3724855"/>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2172552" y="2155235"/>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2172552" y="534293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5420417" y="537155"/>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9" name="Group 79"/>
            <p:cNvGrpSpPr/>
            <p:nvPr/>
          </p:nvGrpSpPr>
          <p:grpSpPr>
            <a:xfrm>
              <a:off x="5420417" y="3724855"/>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1" name="Group 81"/>
            <p:cNvGrpSpPr/>
            <p:nvPr/>
          </p:nvGrpSpPr>
          <p:grpSpPr>
            <a:xfrm>
              <a:off x="5420417" y="2155235"/>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3" name="Group 83"/>
            <p:cNvGrpSpPr/>
            <p:nvPr/>
          </p:nvGrpSpPr>
          <p:grpSpPr>
            <a:xfrm>
              <a:off x="5420417" y="5342935"/>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5" name="Group 85"/>
            <p:cNvGrpSpPr/>
            <p:nvPr/>
          </p:nvGrpSpPr>
          <p:grpSpPr>
            <a:xfrm>
              <a:off x="2712413" y="1075351"/>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7" name="Group 87"/>
            <p:cNvGrpSpPr/>
            <p:nvPr/>
          </p:nvGrpSpPr>
          <p:grpSpPr>
            <a:xfrm>
              <a:off x="2712413" y="4263051"/>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9" name="Group 89"/>
            <p:cNvGrpSpPr/>
            <p:nvPr/>
          </p:nvGrpSpPr>
          <p:grpSpPr>
            <a:xfrm>
              <a:off x="2712413" y="2693431"/>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1" name="Group 91"/>
            <p:cNvGrpSpPr/>
            <p:nvPr/>
          </p:nvGrpSpPr>
          <p:grpSpPr>
            <a:xfrm>
              <a:off x="2712413" y="5881131"/>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3" name="Group 93"/>
            <p:cNvGrpSpPr/>
            <p:nvPr/>
          </p:nvGrpSpPr>
          <p:grpSpPr>
            <a:xfrm>
              <a:off x="545144" y="0"/>
              <a:ext cx="82785" cy="82785"/>
              <a:chOff x="0" y="0"/>
              <a:chExt cx="1913890" cy="1913890"/>
            </a:xfrm>
          </p:grpSpPr>
          <p:sp>
            <p:nvSpPr>
              <p:cNvPr id="94" name="Freeform 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 name="Group 95"/>
            <p:cNvGrpSpPr/>
            <p:nvPr/>
          </p:nvGrpSpPr>
          <p:grpSpPr>
            <a:xfrm>
              <a:off x="545144" y="3187700"/>
              <a:ext cx="82785" cy="82785"/>
              <a:chOff x="0" y="0"/>
              <a:chExt cx="1913890" cy="1913890"/>
            </a:xfrm>
          </p:grpSpPr>
          <p:sp>
            <p:nvSpPr>
              <p:cNvPr id="96" name="Freeform 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 name="Group 97"/>
            <p:cNvGrpSpPr/>
            <p:nvPr/>
          </p:nvGrpSpPr>
          <p:grpSpPr>
            <a:xfrm>
              <a:off x="545144" y="1618080"/>
              <a:ext cx="82785" cy="82785"/>
              <a:chOff x="0" y="0"/>
              <a:chExt cx="1913890" cy="1913890"/>
            </a:xfrm>
          </p:grpSpPr>
          <p:sp>
            <p:nvSpPr>
              <p:cNvPr id="98" name="Freeform 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 name="Group 99"/>
            <p:cNvGrpSpPr/>
            <p:nvPr/>
          </p:nvGrpSpPr>
          <p:grpSpPr>
            <a:xfrm>
              <a:off x="545144" y="4805780"/>
              <a:ext cx="82785" cy="82785"/>
              <a:chOff x="0" y="0"/>
              <a:chExt cx="1913890" cy="1913890"/>
            </a:xfrm>
          </p:grpSpPr>
          <p:sp>
            <p:nvSpPr>
              <p:cNvPr id="100" name="Freeform 1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 name="Group 101"/>
            <p:cNvGrpSpPr/>
            <p:nvPr/>
          </p:nvGrpSpPr>
          <p:grpSpPr>
            <a:xfrm>
              <a:off x="3793009" y="0"/>
              <a:ext cx="82785" cy="82785"/>
              <a:chOff x="0" y="0"/>
              <a:chExt cx="1913890" cy="1913890"/>
            </a:xfrm>
          </p:grpSpPr>
          <p:sp>
            <p:nvSpPr>
              <p:cNvPr id="102" name="Freeform 1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 name="Group 103"/>
            <p:cNvGrpSpPr/>
            <p:nvPr/>
          </p:nvGrpSpPr>
          <p:grpSpPr>
            <a:xfrm>
              <a:off x="3793009" y="3187700"/>
              <a:ext cx="82785" cy="82785"/>
              <a:chOff x="0" y="0"/>
              <a:chExt cx="1913890" cy="1913890"/>
            </a:xfrm>
          </p:grpSpPr>
          <p:sp>
            <p:nvSpPr>
              <p:cNvPr id="104" name="Freeform 1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 name="Group 105"/>
            <p:cNvGrpSpPr/>
            <p:nvPr/>
          </p:nvGrpSpPr>
          <p:grpSpPr>
            <a:xfrm>
              <a:off x="3793009" y="1618080"/>
              <a:ext cx="82785" cy="82785"/>
              <a:chOff x="0" y="0"/>
              <a:chExt cx="1913890" cy="1913890"/>
            </a:xfrm>
          </p:grpSpPr>
          <p:sp>
            <p:nvSpPr>
              <p:cNvPr id="106" name="Freeform 1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 name="Group 107"/>
            <p:cNvGrpSpPr/>
            <p:nvPr/>
          </p:nvGrpSpPr>
          <p:grpSpPr>
            <a:xfrm>
              <a:off x="3793009" y="4805780"/>
              <a:ext cx="82785" cy="82785"/>
              <a:chOff x="0" y="0"/>
              <a:chExt cx="1913890" cy="1913890"/>
            </a:xfrm>
          </p:grpSpPr>
          <p:sp>
            <p:nvSpPr>
              <p:cNvPr id="108" name="Freeform 1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 name="Group 109"/>
            <p:cNvGrpSpPr/>
            <p:nvPr/>
          </p:nvGrpSpPr>
          <p:grpSpPr>
            <a:xfrm>
              <a:off x="1083805" y="537155"/>
              <a:ext cx="82785" cy="82785"/>
              <a:chOff x="0" y="0"/>
              <a:chExt cx="1913890" cy="1913890"/>
            </a:xfrm>
          </p:grpSpPr>
          <p:sp>
            <p:nvSpPr>
              <p:cNvPr id="110" name="Freeform 1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 name="Group 111"/>
            <p:cNvGrpSpPr/>
            <p:nvPr/>
          </p:nvGrpSpPr>
          <p:grpSpPr>
            <a:xfrm>
              <a:off x="1083805" y="3724855"/>
              <a:ext cx="82785" cy="82785"/>
              <a:chOff x="0" y="0"/>
              <a:chExt cx="1913890" cy="1913890"/>
            </a:xfrm>
          </p:grpSpPr>
          <p:sp>
            <p:nvSpPr>
              <p:cNvPr id="112" name="Freeform 1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 name="Group 113"/>
            <p:cNvGrpSpPr/>
            <p:nvPr/>
          </p:nvGrpSpPr>
          <p:grpSpPr>
            <a:xfrm>
              <a:off x="1083805" y="2155235"/>
              <a:ext cx="82785" cy="82785"/>
              <a:chOff x="0" y="0"/>
              <a:chExt cx="1913890" cy="1913890"/>
            </a:xfrm>
          </p:grpSpPr>
          <p:sp>
            <p:nvSpPr>
              <p:cNvPr id="114" name="Freeform 1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5" name="Group 115"/>
            <p:cNvGrpSpPr/>
            <p:nvPr/>
          </p:nvGrpSpPr>
          <p:grpSpPr>
            <a:xfrm>
              <a:off x="1083805" y="5342935"/>
              <a:ext cx="82785" cy="82785"/>
              <a:chOff x="0" y="0"/>
              <a:chExt cx="1913890" cy="1913890"/>
            </a:xfrm>
          </p:grpSpPr>
          <p:sp>
            <p:nvSpPr>
              <p:cNvPr id="116" name="Freeform 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7" name="Group 117"/>
            <p:cNvGrpSpPr/>
            <p:nvPr/>
          </p:nvGrpSpPr>
          <p:grpSpPr>
            <a:xfrm>
              <a:off x="4331670" y="537155"/>
              <a:ext cx="82785" cy="82785"/>
              <a:chOff x="0" y="0"/>
              <a:chExt cx="1913890" cy="1913890"/>
            </a:xfrm>
          </p:grpSpPr>
          <p:sp>
            <p:nvSpPr>
              <p:cNvPr id="118" name="Freeform 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9" name="Group 119"/>
            <p:cNvGrpSpPr/>
            <p:nvPr/>
          </p:nvGrpSpPr>
          <p:grpSpPr>
            <a:xfrm>
              <a:off x="4331670" y="3724855"/>
              <a:ext cx="82785" cy="82785"/>
              <a:chOff x="0" y="0"/>
              <a:chExt cx="1913890" cy="1913890"/>
            </a:xfrm>
          </p:grpSpPr>
          <p:sp>
            <p:nvSpPr>
              <p:cNvPr id="120" name="Freeform 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1" name="Group 121"/>
            <p:cNvGrpSpPr/>
            <p:nvPr/>
          </p:nvGrpSpPr>
          <p:grpSpPr>
            <a:xfrm>
              <a:off x="4331670" y="2155235"/>
              <a:ext cx="82785" cy="82785"/>
              <a:chOff x="0" y="0"/>
              <a:chExt cx="1913890" cy="1913890"/>
            </a:xfrm>
          </p:grpSpPr>
          <p:sp>
            <p:nvSpPr>
              <p:cNvPr id="122" name="Freeform 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3" name="Group 123"/>
            <p:cNvGrpSpPr/>
            <p:nvPr/>
          </p:nvGrpSpPr>
          <p:grpSpPr>
            <a:xfrm>
              <a:off x="4331670" y="5342935"/>
              <a:ext cx="82785" cy="82785"/>
              <a:chOff x="0" y="0"/>
              <a:chExt cx="1913890" cy="1913890"/>
            </a:xfrm>
          </p:grpSpPr>
          <p:sp>
            <p:nvSpPr>
              <p:cNvPr id="124" name="Freeform 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5" name="Group 125"/>
            <p:cNvGrpSpPr/>
            <p:nvPr/>
          </p:nvGrpSpPr>
          <p:grpSpPr>
            <a:xfrm>
              <a:off x="1623665" y="1075351"/>
              <a:ext cx="82785" cy="82785"/>
              <a:chOff x="0" y="0"/>
              <a:chExt cx="1913890" cy="1913890"/>
            </a:xfrm>
          </p:grpSpPr>
          <p:sp>
            <p:nvSpPr>
              <p:cNvPr id="126" name="Freeform 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7" name="Group 127"/>
            <p:cNvGrpSpPr/>
            <p:nvPr/>
          </p:nvGrpSpPr>
          <p:grpSpPr>
            <a:xfrm>
              <a:off x="1623665" y="4263051"/>
              <a:ext cx="82785" cy="82785"/>
              <a:chOff x="0" y="0"/>
              <a:chExt cx="1913890" cy="1913890"/>
            </a:xfrm>
          </p:grpSpPr>
          <p:sp>
            <p:nvSpPr>
              <p:cNvPr id="128" name="Freeform 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9" name="Group 129"/>
            <p:cNvGrpSpPr/>
            <p:nvPr/>
          </p:nvGrpSpPr>
          <p:grpSpPr>
            <a:xfrm>
              <a:off x="1623665" y="2693431"/>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1" name="Group 131"/>
            <p:cNvGrpSpPr/>
            <p:nvPr/>
          </p:nvGrpSpPr>
          <p:grpSpPr>
            <a:xfrm>
              <a:off x="1623665" y="5881131"/>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3" name="Group 133"/>
            <p:cNvGrpSpPr/>
            <p:nvPr/>
          </p:nvGrpSpPr>
          <p:grpSpPr>
            <a:xfrm>
              <a:off x="4871530" y="1075351"/>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5" name="Group 135"/>
            <p:cNvGrpSpPr/>
            <p:nvPr/>
          </p:nvGrpSpPr>
          <p:grpSpPr>
            <a:xfrm>
              <a:off x="4871530" y="4263051"/>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7" name="Group 137"/>
            <p:cNvGrpSpPr/>
            <p:nvPr/>
          </p:nvGrpSpPr>
          <p:grpSpPr>
            <a:xfrm>
              <a:off x="4871530" y="2693431"/>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9" name="Group 139"/>
            <p:cNvGrpSpPr/>
            <p:nvPr/>
          </p:nvGrpSpPr>
          <p:grpSpPr>
            <a:xfrm>
              <a:off x="4871530" y="5881131"/>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1" name="Group 141"/>
            <p:cNvGrpSpPr/>
            <p:nvPr/>
          </p:nvGrpSpPr>
          <p:grpSpPr>
            <a:xfrm>
              <a:off x="6405" y="1075351"/>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3" name="Group 143"/>
            <p:cNvGrpSpPr/>
            <p:nvPr/>
          </p:nvGrpSpPr>
          <p:grpSpPr>
            <a:xfrm>
              <a:off x="6405" y="4263051"/>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5" name="Group 145"/>
            <p:cNvGrpSpPr/>
            <p:nvPr/>
          </p:nvGrpSpPr>
          <p:grpSpPr>
            <a:xfrm>
              <a:off x="6405" y="2693431"/>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7" name="Group 147"/>
            <p:cNvGrpSpPr/>
            <p:nvPr/>
          </p:nvGrpSpPr>
          <p:grpSpPr>
            <a:xfrm>
              <a:off x="6405" y="5881131"/>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9" name="Group 149"/>
            <p:cNvGrpSpPr/>
            <p:nvPr/>
          </p:nvGrpSpPr>
          <p:grpSpPr>
            <a:xfrm>
              <a:off x="3254270" y="1075351"/>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1" name="Group 151"/>
            <p:cNvGrpSpPr/>
            <p:nvPr/>
          </p:nvGrpSpPr>
          <p:grpSpPr>
            <a:xfrm>
              <a:off x="3254270" y="4263051"/>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3" name="Group 153"/>
            <p:cNvGrpSpPr/>
            <p:nvPr/>
          </p:nvGrpSpPr>
          <p:grpSpPr>
            <a:xfrm>
              <a:off x="3254270" y="2693431"/>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5" name="Group 155"/>
            <p:cNvGrpSpPr/>
            <p:nvPr/>
          </p:nvGrpSpPr>
          <p:grpSpPr>
            <a:xfrm>
              <a:off x="3254270" y="5881131"/>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7" name="Group 157"/>
            <p:cNvGrpSpPr/>
            <p:nvPr/>
          </p:nvGrpSpPr>
          <p:grpSpPr>
            <a:xfrm>
              <a:off x="2172630" y="0"/>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9" name="Group 159"/>
            <p:cNvGrpSpPr/>
            <p:nvPr/>
          </p:nvGrpSpPr>
          <p:grpSpPr>
            <a:xfrm>
              <a:off x="2172630" y="3187700"/>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1" name="Group 161"/>
            <p:cNvGrpSpPr/>
            <p:nvPr/>
          </p:nvGrpSpPr>
          <p:grpSpPr>
            <a:xfrm>
              <a:off x="2172630" y="1618080"/>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3" name="Group 163"/>
            <p:cNvGrpSpPr/>
            <p:nvPr/>
          </p:nvGrpSpPr>
          <p:grpSpPr>
            <a:xfrm>
              <a:off x="2172630" y="4805780"/>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5" name="Group 165"/>
            <p:cNvGrpSpPr/>
            <p:nvPr/>
          </p:nvGrpSpPr>
          <p:grpSpPr>
            <a:xfrm>
              <a:off x="5420495" y="0"/>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7" name="Group 167"/>
            <p:cNvGrpSpPr/>
            <p:nvPr/>
          </p:nvGrpSpPr>
          <p:grpSpPr>
            <a:xfrm>
              <a:off x="5420495" y="3187700"/>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9" name="Group 169"/>
            <p:cNvGrpSpPr/>
            <p:nvPr/>
          </p:nvGrpSpPr>
          <p:grpSpPr>
            <a:xfrm>
              <a:off x="5420495" y="1618080"/>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1" name="Group 171"/>
            <p:cNvGrpSpPr/>
            <p:nvPr/>
          </p:nvGrpSpPr>
          <p:grpSpPr>
            <a:xfrm>
              <a:off x="5420495" y="4805780"/>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3" name="Group 173"/>
            <p:cNvGrpSpPr/>
            <p:nvPr/>
          </p:nvGrpSpPr>
          <p:grpSpPr>
            <a:xfrm>
              <a:off x="2711291" y="537155"/>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5" name="Group 175"/>
            <p:cNvGrpSpPr/>
            <p:nvPr/>
          </p:nvGrpSpPr>
          <p:grpSpPr>
            <a:xfrm>
              <a:off x="2711291" y="3724855"/>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7" name="Group 177"/>
            <p:cNvGrpSpPr/>
            <p:nvPr/>
          </p:nvGrpSpPr>
          <p:grpSpPr>
            <a:xfrm>
              <a:off x="2711291" y="2155235"/>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9" name="Group 179"/>
            <p:cNvGrpSpPr/>
            <p:nvPr/>
          </p:nvGrpSpPr>
          <p:grpSpPr>
            <a:xfrm>
              <a:off x="2711291" y="5342935"/>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1" name="Group 181"/>
            <p:cNvGrpSpPr>
              <a:grpSpLocks noChangeAspect="1"/>
            </p:cNvGrpSpPr>
            <p:nvPr/>
          </p:nvGrpSpPr>
          <p:grpSpPr>
            <a:xfrm>
              <a:off x="1083883" y="0"/>
              <a:ext cx="95594" cy="82785"/>
              <a:chOff x="0" y="0"/>
              <a:chExt cx="6350000" cy="5499100"/>
            </a:xfrm>
          </p:grpSpPr>
          <p:sp>
            <p:nvSpPr>
              <p:cNvPr id="182" name="Freeform 1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3" name="Group 183"/>
            <p:cNvGrpSpPr>
              <a:grpSpLocks noChangeAspect="1"/>
            </p:cNvGrpSpPr>
            <p:nvPr/>
          </p:nvGrpSpPr>
          <p:grpSpPr>
            <a:xfrm>
              <a:off x="1083883" y="3187700"/>
              <a:ext cx="95594" cy="82785"/>
              <a:chOff x="0" y="0"/>
              <a:chExt cx="6350000" cy="5499100"/>
            </a:xfrm>
          </p:grpSpPr>
          <p:sp>
            <p:nvSpPr>
              <p:cNvPr id="184" name="Freeform 1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5" name="Group 185"/>
            <p:cNvGrpSpPr>
              <a:grpSpLocks noChangeAspect="1"/>
            </p:cNvGrpSpPr>
            <p:nvPr/>
          </p:nvGrpSpPr>
          <p:grpSpPr>
            <a:xfrm>
              <a:off x="1083883" y="1618080"/>
              <a:ext cx="95594" cy="82785"/>
              <a:chOff x="0" y="0"/>
              <a:chExt cx="6350000" cy="5499100"/>
            </a:xfrm>
          </p:grpSpPr>
          <p:sp>
            <p:nvSpPr>
              <p:cNvPr id="186" name="Freeform 1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7" name="Group 187"/>
            <p:cNvGrpSpPr>
              <a:grpSpLocks noChangeAspect="1"/>
            </p:cNvGrpSpPr>
            <p:nvPr/>
          </p:nvGrpSpPr>
          <p:grpSpPr>
            <a:xfrm>
              <a:off x="1083883" y="4805780"/>
              <a:ext cx="95594" cy="82785"/>
              <a:chOff x="0" y="0"/>
              <a:chExt cx="6350000" cy="5499100"/>
            </a:xfrm>
          </p:grpSpPr>
          <p:sp>
            <p:nvSpPr>
              <p:cNvPr id="188" name="Freeform 1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9" name="Group 189"/>
            <p:cNvGrpSpPr>
              <a:grpSpLocks noChangeAspect="1"/>
            </p:cNvGrpSpPr>
            <p:nvPr/>
          </p:nvGrpSpPr>
          <p:grpSpPr>
            <a:xfrm>
              <a:off x="4331748" y="0"/>
              <a:ext cx="95594" cy="82785"/>
              <a:chOff x="0" y="0"/>
              <a:chExt cx="6350000" cy="5499100"/>
            </a:xfrm>
          </p:grpSpPr>
          <p:sp>
            <p:nvSpPr>
              <p:cNvPr id="190" name="Freeform 1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1" name="Group 191"/>
            <p:cNvGrpSpPr>
              <a:grpSpLocks noChangeAspect="1"/>
            </p:cNvGrpSpPr>
            <p:nvPr/>
          </p:nvGrpSpPr>
          <p:grpSpPr>
            <a:xfrm>
              <a:off x="4331748" y="3187700"/>
              <a:ext cx="95594" cy="82785"/>
              <a:chOff x="0" y="0"/>
              <a:chExt cx="6350000" cy="5499100"/>
            </a:xfrm>
          </p:grpSpPr>
          <p:sp>
            <p:nvSpPr>
              <p:cNvPr id="192" name="Freeform 1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3" name="Group 193"/>
            <p:cNvGrpSpPr>
              <a:grpSpLocks noChangeAspect="1"/>
            </p:cNvGrpSpPr>
            <p:nvPr/>
          </p:nvGrpSpPr>
          <p:grpSpPr>
            <a:xfrm>
              <a:off x="4331748" y="1618080"/>
              <a:ext cx="95594" cy="82785"/>
              <a:chOff x="0" y="0"/>
              <a:chExt cx="6350000" cy="5499100"/>
            </a:xfrm>
          </p:grpSpPr>
          <p:sp>
            <p:nvSpPr>
              <p:cNvPr id="194" name="Freeform 1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5" name="Group 195"/>
            <p:cNvGrpSpPr>
              <a:grpSpLocks noChangeAspect="1"/>
            </p:cNvGrpSpPr>
            <p:nvPr/>
          </p:nvGrpSpPr>
          <p:grpSpPr>
            <a:xfrm>
              <a:off x="4331748" y="4805780"/>
              <a:ext cx="95594" cy="82785"/>
              <a:chOff x="0" y="0"/>
              <a:chExt cx="6350000" cy="5499100"/>
            </a:xfrm>
          </p:grpSpPr>
          <p:sp>
            <p:nvSpPr>
              <p:cNvPr id="196" name="Freeform 1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7" name="Group 197"/>
            <p:cNvGrpSpPr>
              <a:grpSpLocks noChangeAspect="1"/>
            </p:cNvGrpSpPr>
            <p:nvPr/>
          </p:nvGrpSpPr>
          <p:grpSpPr>
            <a:xfrm>
              <a:off x="1622544" y="537155"/>
              <a:ext cx="95594" cy="82785"/>
              <a:chOff x="0" y="0"/>
              <a:chExt cx="6350000" cy="5499100"/>
            </a:xfrm>
          </p:grpSpPr>
          <p:sp>
            <p:nvSpPr>
              <p:cNvPr id="198" name="Freeform 1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9" name="Group 199"/>
            <p:cNvGrpSpPr>
              <a:grpSpLocks noChangeAspect="1"/>
            </p:cNvGrpSpPr>
            <p:nvPr/>
          </p:nvGrpSpPr>
          <p:grpSpPr>
            <a:xfrm>
              <a:off x="1622544" y="3724855"/>
              <a:ext cx="95594" cy="82785"/>
              <a:chOff x="0" y="0"/>
              <a:chExt cx="6350000" cy="5499100"/>
            </a:xfrm>
          </p:grpSpPr>
          <p:sp>
            <p:nvSpPr>
              <p:cNvPr id="200" name="Freeform 2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1" name="Group 201"/>
            <p:cNvGrpSpPr>
              <a:grpSpLocks noChangeAspect="1"/>
            </p:cNvGrpSpPr>
            <p:nvPr/>
          </p:nvGrpSpPr>
          <p:grpSpPr>
            <a:xfrm>
              <a:off x="1622544" y="2155235"/>
              <a:ext cx="95594" cy="82785"/>
              <a:chOff x="0" y="0"/>
              <a:chExt cx="6350000" cy="5499100"/>
            </a:xfrm>
          </p:grpSpPr>
          <p:sp>
            <p:nvSpPr>
              <p:cNvPr id="202" name="Freeform 2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3" name="Group 203"/>
            <p:cNvGrpSpPr>
              <a:grpSpLocks noChangeAspect="1"/>
            </p:cNvGrpSpPr>
            <p:nvPr/>
          </p:nvGrpSpPr>
          <p:grpSpPr>
            <a:xfrm>
              <a:off x="1622544" y="5342935"/>
              <a:ext cx="95594" cy="82785"/>
              <a:chOff x="0" y="0"/>
              <a:chExt cx="6350000" cy="5499100"/>
            </a:xfrm>
          </p:grpSpPr>
          <p:sp>
            <p:nvSpPr>
              <p:cNvPr id="204" name="Freeform 2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5" name="Group 205"/>
            <p:cNvGrpSpPr>
              <a:grpSpLocks noChangeAspect="1"/>
            </p:cNvGrpSpPr>
            <p:nvPr/>
          </p:nvGrpSpPr>
          <p:grpSpPr>
            <a:xfrm>
              <a:off x="4870409" y="537155"/>
              <a:ext cx="95594" cy="82785"/>
              <a:chOff x="0" y="0"/>
              <a:chExt cx="6350000" cy="5499100"/>
            </a:xfrm>
          </p:grpSpPr>
          <p:sp>
            <p:nvSpPr>
              <p:cNvPr id="206" name="Freeform 2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7" name="Group 207"/>
            <p:cNvGrpSpPr>
              <a:grpSpLocks noChangeAspect="1"/>
            </p:cNvGrpSpPr>
            <p:nvPr/>
          </p:nvGrpSpPr>
          <p:grpSpPr>
            <a:xfrm>
              <a:off x="4870409" y="3724855"/>
              <a:ext cx="95594" cy="82785"/>
              <a:chOff x="0" y="0"/>
              <a:chExt cx="6350000" cy="5499100"/>
            </a:xfrm>
          </p:grpSpPr>
          <p:sp>
            <p:nvSpPr>
              <p:cNvPr id="208" name="Freeform 2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9" name="Group 209"/>
            <p:cNvGrpSpPr>
              <a:grpSpLocks noChangeAspect="1"/>
            </p:cNvGrpSpPr>
            <p:nvPr/>
          </p:nvGrpSpPr>
          <p:grpSpPr>
            <a:xfrm>
              <a:off x="4870409" y="2155235"/>
              <a:ext cx="95594" cy="82785"/>
              <a:chOff x="0" y="0"/>
              <a:chExt cx="6350000" cy="5499100"/>
            </a:xfrm>
          </p:grpSpPr>
          <p:sp>
            <p:nvSpPr>
              <p:cNvPr id="210" name="Freeform 2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1" name="Group 211"/>
            <p:cNvGrpSpPr>
              <a:grpSpLocks noChangeAspect="1"/>
            </p:cNvGrpSpPr>
            <p:nvPr/>
          </p:nvGrpSpPr>
          <p:grpSpPr>
            <a:xfrm>
              <a:off x="4870409" y="5342935"/>
              <a:ext cx="95594" cy="82785"/>
              <a:chOff x="0" y="0"/>
              <a:chExt cx="6350000" cy="5499100"/>
            </a:xfrm>
          </p:grpSpPr>
          <p:sp>
            <p:nvSpPr>
              <p:cNvPr id="212" name="Freeform 2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3" name="Group 213"/>
            <p:cNvGrpSpPr>
              <a:grpSpLocks noChangeAspect="1"/>
            </p:cNvGrpSpPr>
            <p:nvPr/>
          </p:nvGrpSpPr>
          <p:grpSpPr>
            <a:xfrm>
              <a:off x="2162405" y="1075351"/>
              <a:ext cx="95594" cy="82785"/>
              <a:chOff x="0" y="0"/>
              <a:chExt cx="6350000" cy="5499100"/>
            </a:xfrm>
          </p:grpSpPr>
          <p:sp>
            <p:nvSpPr>
              <p:cNvPr id="214" name="Freeform 2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5" name="Group 215"/>
            <p:cNvGrpSpPr>
              <a:grpSpLocks noChangeAspect="1"/>
            </p:cNvGrpSpPr>
            <p:nvPr/>
          </p:nvGrpSpPr>
          <p:grpSpPr>
            <a:xfrm>
              <a:off x="2162405" y="4263051"/>
              <a:ext cx="95594" cy="82785"/>
              <a:chOff x="0" y="0"/>
              <a:chExt cx="6350000" cy="5499100"/>
            </a:xfrm>
          </p:grpSpPr>
          <p:sp>
            <p:nvSpPr>
              <p:cNvPr id="216" name="Freeform 2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7" name="Group 217"/>
            <p:cNvGrpSpPr>
              <a:grpSpLocks noChangeAspect="1"/>
            </p:cNvGrpSpPr>
            <p:nvPr/>
          </p:nvGrpSpPr>
          <p:grpSpPr>
            <a:xfrm>
              <a:off x="2162405" y="2693431"/>
              <a:ext cx="95594" cy="82785"/>
              <a:chOff x="0" y="0"/>
              <a:chExt cx="6350000" cy="5499100"/>
            </a:xfrm>
          </p:grpSpPr>
          <p:sp>
            <p:nvSpPr>
              <p:cNvPr id="218" name="Freeform 2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9" name="Group 219"/>
            <p:cNvGrpSpPr>
              <a:grpSpLocks noChangeAspect="1"/>
            </p:cNvGrpSpPr>
            <p:nvPr/>
          </p:nvGrpSpPr>
          <p:grpSpPr>
            <a:xfrm>
              <a:off x="2162405" y="5881131"/>
              <a:ext cx="95594" cy="82785"/>
              <a:chOff x="0" y="0"/>
              <a:chExt cx="6350000" cy="5499100"/>
            </a:xfrm>
          </p:grpSpPr>
          <p:sp>
            <p:nvSpPr>
              <p:cNvPr id="220" name="Freeform 2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1" name="Group 221"/>
            <p:cNvGrpSpPr>
              <a:grpSpLocks noChangeAspect="1"/>
            </p:cNvGrpSpPr>
            <p:nvPr/>
          </p:nvGrpSpPr>
          <p:grpSpPr>
            <a:xfrm>
              <a:off x="5410269" y="1075351"/>
              <a:ext cx="95594" cy="82785"/>
              <a:chOff x="0" y="0"/>
              <a:chExt cx="6350000" cy="5499100"/>
            </a:xfrm>
          </p:grpSpPr>
          <p:sp>
            <p:nvSpPr>
              <p:cNvPr id="222" name="Freeform 2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3" name="Group 223"/>
            <p:cNvGrpSpPr>
              <a:grpSpLocks noChangeAspect="1"/>
            </p:cNvGrpSpPr>
            <p:nvPr/>
          </p:nvGrpSpPr>
          <p:grpSpPr>
            <a:xfrm>
              <a:off x="5410269" y="4263051"/>
              <a:ext cx="95594" cy="82785"/>
              <a:chOff x="0" y="0"/>
              <a:chExt cx="6350000" cy="5499100"/>
            </a:xfrm>
          </p:grpSpPr>
          <p:sp>
            <p:nvSpPr>
              <p:cNvPr id="224" name="Freeform 2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5" name="Group 225"/>
            <p:cNvGrpSpPr>
              <a:grpSpLocks noChangeAspect="1"/>
            </p:cNvGrpSpPr>
            <p:nvPr/>
          </p:nvGrpSpPr>
          <p:grpSpPr>
            <a:xfrm>
              <a:off x="5410269" y="2693431"/>
              <a:ext cx="95594" cy="82785"/>
              <a:chOff x="0" y="0"/>
              <a:chExt cx="6350000" cy="5499100"/>
            </a:xfrm>
          </p:grpSpPr>
          <p:sp>
            <p:nvSpPr>
              <p:cNvPr id="226" name="Freeform 2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7" name="Group 227"/>
            <p:cNvGrpSpPr>
              <a:grpSpLocks noChangeAspect="1"/>
            </p:cNvGrpSpPr>
            <p:nvPr/>
          </p:nvGrpSpPr>
          <p:grpSpPr>
            <a:xfrm>
              <a:off x="5410269" y="5881131"/>
              <a:ext cx="95594" cy="82785"/>
              <a:chOff x="0" y="0"/>
              <a:chExt cx="6350000" cy="5499100"/>
            </a:xfrm>
          </p:grpSpPr>
          <p:sp>
            <p:nvSpPr>
              <p:cNvPr id="228" name="Freeform 2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9" name="Group 229"/>
            <p:cNvGrpSpPr>
              <a:grpSpLocks noChangeAspect="1"/>
            </p:cNvGrpSpPr>
            <p:nvPr/>
          </p:nvGrpSpPr>
          <p:grpSpPr>
            <a:xfrm>
              <a:off x="545144" y="1075351"/>
              <a:ext cx="95594" cy="82785"/>
              <a:chOff x="0" y="0"/>
              <a:chExt cx="6350000" cy="5499100"/>
            </a:xfrm>
          </p:grpSpPr>
          <p:sp>
            <p:nvSpPr>
              <p:cNvPr id="230" name="Freeform 2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1" name="Group 231"/>
            <p:cNvGrpSpPr>
              <a:grpSpLocks noChangeAspect="1"/>
            </p:cNvGrpSpPr>
            <p:nvPr/>
          </p:nvGrpSpPr>
          <p:grpSpPr>
            <a:xfrm>
              <a:off x="545144" y="4263051"/>
              <a:ext cx="95594" cy="82785"/>
              <a:chOff x="0" y="0"/>
              <a:chExt cx="6350000" cy="5499100"/>
            </a:xfrm>
          </p:grpSpPr>
          <p:sp>
            <p:nvSpPr>
              <p:cNvPr id="232" name="Freeform 2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3" name="Group 233"/>
            <p:cNvGrpSpPr>
              <a:grpSpLocks noChangeAspect="1"/>
            </p:cNvGrpSpPr>
            <p:nvPr/>
          </p:nvGrpSpPr>
          <p:grpSpPr>
            <a:xfrm>
              <a:off x="545144" y="2693431"/>
              <a:ext cx="95594" cy="82785"/>
              <a:chOff x="0" y="0"/>
              <a:chExt cx="6350000" cy="5499100"/>
            </a:xfrm>
          </p:grpSpPr>
          <p:sp>
            <p:nvSpPr>
              <p:cNvPr id="234" name="Freeform 2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5" name="Group 235"/>
            <p:cNvGrpSpPr>
              <a:grpSpLocks noChangeAspect="1"/>
            </p:cNvGrpSpPr>
            <p:nvPr/>
          </p:nvGrpSpPr>
          <p:grpSpPr>
            <a:xfrm>
              <a:off x="545144" y="5881131"/>
              <a:ext cx="95594" cy="82785"/>
              <a:chOff x="0" y="0"/>
              <a:chExt cx="6350000" cy="5499100"/>
            </a:xfrm>
          </p:grpSpPr>
          <p:sp>
            <p:nvSpPr>
              <p:cNvPr id="236" name="Freeform 2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7" name="Group 237"/>
            <p:cNvGrpSpPr>
              <a:grpSpLocks noChangeAspect="1"/>
            </p:cNvGrpSpPr>
            <p:nvPr/>
          </p:nvGrpSpPr>
          <p:grpSpPr>
            <a:xfrm>
              <a:off x="3793009" y="1075351"/>
              <a:ext cx="95594" cy="82785"/>
              <a:chOff x="0" y="0"/>
              <a:chExt cx="6350000" cy="5499100"/>
            </a:xfrm>
          </p:grpSpPr>
          <p:sp>
            <p:nvSpPr>
              <p:cNvPr id="238" name="Freeform 2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9" name="Group 239"/>
            <p:cNvGrpSpPr>
              <a:grpSpLocks noChangeAspect="1"/>
            </p:cNvGrpSpPr>
            <p:nvPr/>
          </p:nvGrpSpPr>
          <p:grpSpPr>
            <a:xfrm>
              <a:off x="3793009" y="4263051"/>
              <a:ext cx="95594" cy="82785"/>
              <a:chOff x="0" y="0"/>
              <a:chExt cx="6350000" cy="5499100"/>
            </a:xfrm>
          </p:grpSpPr>
          <p:sp>
            <p:nvSpPr>
              <p:cNvPr id="240" name="Freeform 2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1" name="Group 241"/>
            <p:cNvGrpSpPr>
              <a:grpSpLocks noChangeAspect="1"/>
            </p:cNvGrpSpPr>
            <p:nvPr/>
          </p:nvGrpSpPr>
          <p:grpSpPr>
            <a:xfrm>
              <a:off x="3793009" y="2693431"/>
              <a:ext cx="95594" cy="82785"/>
              <a:chOff x="0" y="0"/>
              <a:chExt cx="6350000" cy="5499100"/>
            </a:xfrm>
          </p:grpSpPr>
          <p:sp>
            <p:nvSpPr>
              <p:cNvPr id="242" name="Freeform 2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3" name="Group 243"/>
            <p:cNvGrpSpPr>
              <a:grpSpLocks noChangeAspect="1"/>
            </p:cNvGrpSpPr>
            <p:nvPr/>
          </p:nvGrpSpPr>
          <p:grpSpPr>
            <a:xfrm>
              <a:off x="3793009" y="5881131"/>
              <a:ext cx="95594" cy="82785"/>
              <a:chOff x="0" y="0"/>
              <a:chExt cx="6350000" cy="5499100"/>
            </a:xfrm>
          </p:grpSpPr>
          <p:sp>
            <p:nvSpPr>
              <p:cNvPr id="244" name="Freeform 2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5" name="Group 245"/>
            <p:cNvGrpSpPr>
              <a:grpSpLocks noChangeAspect="1"/>
            </p:cNvGrpSpPr>
            <p:nvPr/>
          </p:nvGrpSpPr>
          <p:grpSpPr>
            <a:xfrm>
              <a:off x="2711370" y="0"/>
              <a:ext cx="95594" cy="82785"/>
              <a:chOff x="0" y="0"/>
              <a:chExt cx="6350000" cy="5499100"/>
            </a:xfrm>
          </p:grpSpPr>
          <p:sp>
            <p:nvSpPr>
              <p:cNvPr id="246" name="Freeform 2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7" name="Group 247"/>
            <p:cNvGrpSpPr>
              <a:grpSpLocks noChangeAspect="1"/>
            </p:cNvGrpSpPr>
            <p:nvPr/>
          </p:nvGrpSpPr>
          <p:grpSpPr>
            <a:xfrm>
              <a:off x="2711370" y="3187700"/>
              <a:ext cx="95594" cy="82785"/>
              <a:chOff x="0" y="0"/>
              <a:chExt cx="6350000" cy="5499100"/>
            </a:xfrm>
          </p:grpSpPr>
          <p:sp>
            <p:nvSpPr>
              <p:cNvPr id="248" name="Freeform 2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9" name="Group 249"/>
            <p:cNvGrpSpPr>
              <a:grpSpLocks noChangeAspect="1"/>
            </p:cNvGrpSpPr>
            <p:nvPr/>
          </p:nvGrpSpPr>
          <p:grpSpPr>
            <a:xfrm>
              <a:off x="2711370" y="1618080"/>
              <a:ext cx="95594" cy="82785"/>
              <a:chOff x="0" y="0"/>
              <a:chExt cx="6350000" cy="5499100"/>
            </a:xfrm>
          </p:grpSpPr>
          <p:sp>
            <p:nvSpPr>
              <p:cNvPr id="250" name="Freeform 2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1" name="Group 251"/>
            <p:cNvGrpSpPr>
              <a:grpSpLocks noChangeAspect="1"/>
            </p:cNvGrpSpPr>
            <p:nvPr/>
          </p:nvGrpSpPr>
          <p:grpSpPr>
            <a:xfrm>
              <a:off x="2711370" y="4805780"/>
              <a:ext cx="95594" cy="82785"/>
              <a:chOff x="0" y="0"/>
              <a:chExt cx="6350000" cy="5499100"/>
            </a:xfrm>
          </p:grpSpPr>
          <p:sp>
            <p:nvSpPr>
              <p:cNvPr id="252" name="Freeform 2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3" name="Group 253"/>
            <p:cNvGrpSpPr>
              <a:grpSpLocks noChangeAspect="1"/>
            </p:cNvGrpSpPr>
            <p:nvPr/>
          </p:nvGrpSpPr>
          <p:grpSpPr>
            <a:xfrm>
              <a:off x="0" y="537155"/>
              <a:ext cx="95594" cy="82785"/>
              <a:chOff x="0" y="0"/>
              <a:chExt cx="6350000" cy="5499100"/>
            </a:xfrm>
          </p:grpSpPr>
          <p:sp>
            <p:nvSpPr>
              <p:cNvPr id="254" name="Freeform 2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5" name="Group 255"/>
            <p:cNvGrpSpPr>
              <a:grpSpLocks noChangeAspect="1"/>
            </p:cNvGrpSpPr>
            <p:nvPr/>
          </p:nvGrpSpPr>
          <p:grpSpPr>
            <a:xfrm>
              <a:off x="0" y="3724855"/>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7" name="Group 257"/>
            <p:cNvGrpSpPr>
              <a:grpSpLocks noChangeAspect="1"/>
            </p:cNvGrpSpPr>
            <p:nvPr/>
          </p:nvGrpSpPr>
          <p:grpSpPr>
            <a:xfrm>
              <a:off x="0" y="2155235"/>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9" name="Group 259"/>
            <p:cNvGrpSpPr>
              <a:grpSpLocks noChangeAspect="1"/>
            </p:cNvGrpSpPr>
            <p:nvPr/>
          </p:nvGrpSpPr>
          <p:grpSpPr>
            <a:xfrm>
              <a:off x="0" y="5342935"/>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1" name="Group 261"/>
            <p:cNvGrpSpPr>
              <a:grpSpLocks noChangeAspect="1"/>
            </p:cNvGrpSpPr>
            <p:nvPr/>
          </p:nvGrpSpPr>
          <p:grpSpPr>
            <a:xfrm>
              <a:off x="3247865" y="537155"/>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3" name="Group 263"/>
            <p:cNvGrpSpPr>
              <a:grpSpLocks noChangeAspect="1"/>
            </p:cNvGrpSpPr>
            <p:nvPr/>
          </p:nvGrpSpPr>
          <p:grpSpPr>
            <a:xfrm>
              <a:off x="3247865" y="3724855"/>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5" name="Group 265"/>
            <p:cNvGrpSpPr>
              <a:grpSpLocks noChangeAspect="1"/>
            </p:cNvGrpSpPr>
            <p:nvPr/>
          </p:nvGrpSpPr>
          <p:grpSpPr>
            <a:xfrm>
              <a:off x="3247865" y="2155235"/>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7" name="Group 267"/>
            <p:cNvGrpSpPr>
              <a:grpSpLocks noChangeAspect="1"/>
            </p:cNvGrpSpPr>
            <p:nvPr/>
          </p:nvGrpSpPr>
          <p:grpSpPr>
            <a:xfrm>
              <a:off x="3247865" y="5342935"/>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pic>
        <p:nvPicPr>
          <p:cNvPr id="269" name="Picture 269"/>
          <p:cNvPicPr>
            <a:picLocks noChangeAspect="1"/>
          </p:cNvPicPr>
          <p:nvPr/>
        </p:nvPicPr>
        <p:blipFill>
          <a:blip r:embed="rId4"/>
          <a:srcRect/>
          <a:stretch>
            <a:fillRect/>
          </a:stretch>
        </p:blipFill>
        <p:spPr>
          <a:xfrm>
            <a:off x="5836309" y="1028700"/>
            <a:ext cx="4371930" cy="3025375"/>
          </a:xfrm>
          <a:prstGeom prst="rect">
            <a:avLst/>
          </a:prstGeom>
        </p:spPr>
      </p:pic>
      <p:grpSp>
        <p:nvGrpSpPr>
          <p:cNvPr id="270" name="Group 270"/>
          <p:cNvGrpSpPr/>
          <p:nvPr/>
        </p:nvGrpSpPr>
        <p:grpSpPr>
          <a:xfrm>
            <a:off x="11070119" y="3385243"/>
            <a:ext cx="5632101" cy="3568136"/>
            <a:chOff x="0" y="-19051"/>
            <a:chExt cx="7509468" cy="4757514"/>
          </a:xfrm>
        </p:grpSpPr>
        <p:sp>
          <p:nvSpPr>
            <p:cNvPr id="271" name="TextBox 271"/>
            <p:cNvSpPr txBox="1"/>
            <p:nvPr/>
          </p:nvSpPr>
          <p:spPr>
            <a:xfrm>
              <a:off x="0" y="-19051"/>
              <a:ext cx="7509468" cy="769441"/>
            </a:xfrm>
            <a:prstGeom prst="rect">
              <a:avLst/>
            </a:prstGeom>
          </p:spPr>
          <p:txBody>
            <a:bodyPr lIns="0" tIns="0" rIns="0" bIns="0" rtlCol="0" anchor="t">
              <a:spAutoFit/>
            </a:bodyPr>
            <a:lstStyle/>
            <a:p>
              <a:pPr>
                <a:lnSpc>
                  <a:spcPts val="4500"/>
                </a:lnSpc>
              </a:pPr>
              <a:r>
                <a:rPr lang="en-US" sz="3600" dirty="0">
                  <a:solidFill>
                    <a:srgbClr val="FEBA3D"/>
                  </a:solidFill>
                  <a:latin typeface="League Spartan" panose="00000800000000000000" charset="0"/>
                </a:rPr>
                <a:t>Automated Scheduling</a:t>
              </a:r>
            </a:p>
          </p:txBody>
        </p:sp>
        <p:sp>
          <p:nvSpPr>
            <p:cNvPr id="272" name="TextBox 272"/>
            <p:cNvSpPr txBox="1"/>
            <p:nvPr/>
          </p:nvSpPr>
          <p:spPr>
            <a:xfrm>
              <a:off x="0" y="1205886"/>
              <a:ext cx="7509468" cy="3532577"/>
            </a:xfrm>
            <a:prstGeom prst="rect">
              <a:avLst/>
            </a:prstGeom>
          </p:spPr>
          <p:txBody>
            <a:bodyPr lIns="0" tIns="0" rIns="0" bIns="0" rtlCol="0" anchor="t">
              <a:spAutoFit/>
            </a:bodyPr>
            <a:lstStyle/>
            <a:p>
              <a:pPr>
                <a:lnSpc>
                  <a:spcPts val="2659"/>
                </a:lnSpc>
              </a:pPr>
              <a:r>
                <a:rPr lang="en-US" sz="1899">
                  <a:solidFill>
                    <a:srgbClr val="1B1B1B"/>
                  </a:solidFill>
                  <a:latin typeface="Clear Sans Regular"/>
                </a:rPr>
                <a:t>We are integrating your calendar from your various calendars, such as Google calendar, Outlook calendar, or even phone calendar.</a:t>
              </a:r>
            </a:p>
            <a:p>
              <a:pPr>
                <a:lnSpc>
                  <a:spcPts val="2659"/>
                </a:lnSpc>
              </a:pPr>
              <a:endParaRPr lang="en-US" sz="1899">
                <a:solidFill>
                  <a:srgbClr val="1B1B1B"/>
                </a:solidFill>
                <a:latin typeface="Clear Sans Regular"/>
              </a:endParaRPr>
            </a:p>
            <a:p>
              <a:pPr>
                <a:lnSpc>
                  <a:spcPts val="2659"/>
                </a:lnSpc>
              </a:pPr>
              <a:r>
                <a:rPr lang="en-US" sz="1899">
                  <a:solidFill>
                    <a:srgbClr val="1B1B1B"/>
                  </a:solidFill>
                  <a:latin typeface="Clear Sans Regular"/>
                </a:rPr>
                <a:t>By using base64 algorithm, conflict-detection algorithm, and automation algorithm, we are going to make an automated scheduling tools that allow you to schedule a meeting effortlessly</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grpSp>
        <p:nvGrpSpPr>
          <p:cNvPr id="2" name="Group 2"/>
          <p:cNvGrpSpPr/>
          <p:nvPr/>
        </p:nvGrpSpPr>
        <p:grpSpPr>
          <a:xfrm>
            <a:off x="14051795" y="1121130"/>
            <a:ext cx="2911708" cy="8044740"/>
            <a:chOff x="0" y="0"/>
            <a:chExt cx="3882277" cy="10726320"/>
          </a:xfrm>
        </p:grpSpPr>
        <p:grpSp>
          <p:nvGrpSpPr>
            <p:cNvPr id="3" name="Group 3"/>
            <p:cNvGrpSpPr/>
            <p:nvPr/>
          </p:nvGrpSpPr>
          <p:grpSpPr>
            <a:xfrm>
              <a:off x="2709204"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 name="Group 5"/>
            <p:cNvGrpSpPr/>
            <p:nvPr/>
          </p:nvGrpSpPr>
          <p:grpSpPr>
            <a:xfrm>
              <a:off x="2709204"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2709204"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2709204"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2709204" y="16180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2709204"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2709204" y="480578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0" y="53715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0" y="691764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0" y="37248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0" y="1010534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5" name="Group 25"/>
            <p:cNvGrpSpPr/>
            <p:nvPr/>
          </p:nvGrpSpPr>
          <p:grpSpPr>
            <a:xfrm>
              <a:off x="0"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7" name="Group 27"/>
            <p:cNvGrpSpPr/>
            <p:nvPr/>
          </p:nvGrpSpPr>
          <p:grpSpPr>
            <a:xfrm>
              <a:off x="0" y="8535719"/>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9" name="Group 29"/>
            <p:cNvGrpSpPr/>
            <p:nvPr/>
          </p:nvGrpSpPr>
          <p:grpSpPr>
            <a:xfrm>
              <a:off x="0" y="534293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1" name="Group 31"/>
            <p:cNvGrpSpPr/>
            <p:nvPr/>
          </p:nvGrpSpPr>
          <p:grpSpPr>
            <a:xfrm>
              <a:off x="3247865" y="53715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3" name="Group 33"/>
            <p:cNvGrpSpPr/>
            <p:nvPr/>
          </p:nvGrpSpPr>
          <p:grpSpPr>
            <a:xfrm>
              <a:off x="3247865" y="691764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5" name="Group 35"/>
            <p:cNvGrpSpPr/>
            <p:nvPr/>
          </p:nvGrpSpPr>
          <p:grpSpPr>
            <a:xfrm>
              <a:off x="3247865" y="372485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7" name="Group 37"/>
            <p:cNvGrpSpPr/>
            <p:nvPr/>
          </p:nvGrpSpPr>
          <p:grpSpPr>
            <a:xfrm>
              <a:off x="3247865" y="10105340"/>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9" name="Group 39"/>
            <p:cNvGrpSpPr/>
            <p:nvPr/>
          </p:nvGrpSpPr>
          <p:grpSpPr>
            <a:xfrm>
              <a:off x="3247865" y="2155235"/>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1" name="Group 41"/>
            <p:cNvGrpSpPr/>
            <p:nvPr/>
          </p:nvGrpSpPr>
          <p:grpSpPr>
            <a:xfrm>
              <a:off x="3247865" y="8535719"/>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3" name="Group 43"/>
            <p:cNvGrpSpPr/>
            <p:nvPr/>
          </p:nvGrpSpPr>
          <p:grpSpPr>
            <a:xfrm>
              <a:off x="3247865" y="5342935"/>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5" name="Group 45"/>
            <p:cNvGrpSpPr/>
            <p:nvPr/>
          </p:nvGrpSpPr>
          <p:grpSpPr>
            <a:xfrm>
              <a:off x="539861" y="1075351"/>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7" name="Group 47"/>
            <p:cNvGrpSpPr/>
            <p:nvPr/>
          </p:nvGrpSpPr>
          <p:grpSpPr>
            <a:xfrm>
              <a:off x="539861" y="7455836"/>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9" name="Group 49"/>
            <p:cNvGrpSpPr/>
            <p:nvPr/>
          </p:nvGrpSpPr>
          <p:grpSpPr>
            <a:xfrm>
              <a:off x="539861" y="4263051"/>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1" name="Group 51"/>
            <p:cNvGrpSpPr/>
            <p:nvPr/>
          </p:nvGrpSpPr>
          <p:grpSpPr>
            <a:xfrm>
              <a:off x="539861" y="10643536"/>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3" name="Group 53"/>
            <p:cNvGrpSpPr/>
            <p:nvPr/>
          </p:nvGrpSpPr>
          <p:grpSpPr>
            <a:xfrm>
              <a:off x="539861" y="2693431"/>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5" name="Group 55"/>
            <p:cNvGrpSpPr/>
            <p:nvPr/>
          </p:nvGrpSpPr>
          <p:grpSpPr>
            <a:xfrm>
              <a:off x="539861" y="9073915"/>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7" name="Group 57"/>
            <p:cNvGrpSpPr/>
            <p:nvPr/>
          </p:nvGrpSpPr>
          <p:grpSpPr>
            <a:xfrm>
              <a:off x="539861" y="5881131"/>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9" name="Group 59"/>
            <p:cNvGrpSpPr/>
            <p:nvPr/>
          </p:nvGrpSpPr>
          <p:grpSpPr>
            <a:xfrm>
              <a:off x="3787726" y="1075351"/>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1" name="Group 61"/>
            <p:cNvGrpSpPr/>
            <p:nvPr/>
          </p:nvGrpSpPr>
          <p:grpSpPr>
            <a:xfrm>
              <a:off x="3787726" y="7455836"/>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3" name="Group 63"/>
            <p:cNvGrpSpPr/>
            <p:nvPr/>
          </p:nvGrpSpPr>
          <p:grpSpPr>
            <a:xfrm>
              <a:off x="3787726" y="4263051"/>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5" name="Group 65"/>
            <p:cNvGrpSpPr/>
            <p:nvPr/>
          </p:nvGrpSpPr>
          <p:grpSpPr>
            <a:xfrm>
              <a:off x="3787726" y="10643536"/>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7" name="Group 67"/>
            <p:cNvGrpSpPr/>
            <p:nvPr/>
          </p:nvGrpSpPr>
          <p:grpSpPr>
            <a:xfrm>
              <a:off x="3787726" y="2693431"/>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9" name="Group 69"/>
            <p:cNvGrpSpPr/>
            <p:nvPr/>
          </p:nvGrpSpPr>
          <p:grpSpPr>
            <a:xfrm>
              <a:off x="3787726" y="907391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1" name="Group 71"/>
            <p:cNvGrpSpPr/>
            <p:nvPr/>
          </p:nvGrpSpPr>
          <p:grpSpPr>
            <a:xfrm>
              <a:off x="3787726" y="5881131"/>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3" name="Group 73"/>
            <p:cNvGrpSpPr/>
            <p:nvPr/>
          </p:nvGrpSpPr>
          <p:grpSpPr>
            <a:xfrm>
              <a:off x="1088826" y="0"/>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5" name="Group 75"/>
            <p:cNvGrpSpPr/>
            <p:nvPr/>
          </p:nvGrpSpPr>
          <p:grpSpPr>
            <a:xfrm>
              <a:off x="1088826" y="638048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7" name="Group 77"/>
            <p:cNvGrpSpPr/>
            <p:nvPr/>
          </p:nvGrpSpPr>
          <p:grpSpPr>
            <a:xfrm>
              <a:off x="1088826" y="3187700"/>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9" name="Group 79"/>
            <p:cNvGrpSpPr/>
            <p:nvPr/>
          </p:nvGrpSpPr>
          <p:grpSpPr>
            <a:xfrm>
              <a:off x="1088826" y="9568185"/>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1" name="Group 81"/>
            <p:cNvGrpSpPr/>
            <p:nvPr/>
          </p:nvGrpSpPr>
          <p:grpSpPr>
            <a:xfrm>
              <a:off x="1088826" y="161808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3" name="Group 83"/>
            <p:cNvGrpSpPr/>
            <p:nvPr/>
          </p:nvGrpSpPr>
          <p:grpSpPr>
            <a:xfrm>
              <a:off x="1088826" y="7998564"/>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5" name="Group 85"/>
            <p:cNvGrpSpPr/>
            <p:nvPr/>
          </p:nvGrpSpPr>
          <p:grpSpPr>
            <a:xfrm>
              <a:off x="1088826" y="4805780"/>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7" name="Group 87"/>
            <p:cNvGrpSpPr/>
            <p:nvPr/>
          </p:nvGrpSpPr>
          <p:grpSpPr>
            <a:xfrm>
              <a:off x="1627486" y="53715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9" name="Group 89"/>
            <p:cNvGrpSpPr/>
            <p:nvPr/>
          </p:nvGrpSpPr>
          <p:grpSpPr>
            <a:xfrm>
              <a:off x="1627486" y="6917640"/>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1" name="Group 91"/>
            <p:cNvGrpSpPr/>
            <p:nvPr/>
          </p:nvGrpSpPr>
          <p:grpSpPr>
            <a:xfrm>
              <a:off x="1627486" y="3724855"/>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3" name="Group 93"/>
            <p:cNvGrpSpPr/>
            <p:nvPr/>
          </p:nvGrpSpPr>
          <p:grpSpPr>
            <a:xfrm>
              <a:off x="1627486" y="10105340"/>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5" name="Group 95"/>
            <p:cNvGrpSpPr/>
            <p:nvPr/>
          </p:nvGrpSpPr>
          <p:grpSpPr>
            <a:xfrm>
              <a:off x="1627486" y="2155235"/>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7" name="Group 97"/>
            <p:cNvGrpSpPr/>
            <p:nvPr/>
          </p:nvGrpSpPr>
          <p:grpSpPr>
            <a:xfrm>
              <a:off x="1627486" y="8535719"/>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9" name="Group 99"/>
            <p:cNvGrpSpPr/>
            <p:nvPr/>
          </p:nvGrpSpPr>
          <p:grpSpPr>
            <a:xfrm>
              <a:off x="1627486" y="5342935"/>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1" name="Group 101"/>
            <p:cNvGrpSpPr/>
            <p:nvPr/>
          </p:nvGrpSpPr>
          <p:grpSpPr>
            <a:xfrm>
              <a:off x="2167347" y="1075351"/>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3" name="Group 103"/>
            <p:cNvGrpSpPr/>
            <p:nvPr/>
          </p:nvGrpSpPr>
          <p:grpSpPr>
            <a:xfrm>
              <a:off x="2167347" y="7455836"/>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5" name="Group 105"/>
            <p:cNvGrpSpPr/>
            <p:nvPr/>
          </p:nvGrpSpPr>
          <p:grpSpPr>
            <a:xfrm>
              <a:off x="2167347" y="4263051"/>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7" name="Group 107"/>
            <p:cNvGrpSpPr/>
            <p:nvPr/>
          </p:nvGrpSpPr>
          <p:grpSpPr>
            <a:xfrm>
              <a:off x="2167347" y="10643536"/>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9" name="Group 109"/>
            <p:cNvGrpSpPr/>
            <p:nvPr/>
          </p:nvGrpSpPr>
          <p:grpSpPr>
            <a:xfrm>
              <a:off x="2167347" y="2693431"/>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1" name="Group 111"/>
            <p:cNvGrpSpPr/>
            <p:nvPr/>
          </p:nvGrpSpPr>
          <p:grpSpPr>
            <a:xfrm>
              <a:off x="2167347" y="9073915"/>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3" name="Group 113"/>
            <p:cNvGrpSpPr/>
            <p:nvPr/>
          </p:nvGrpSpPr>
          <p:grpSpPr>
            <a:xfrm>
              <a:off x="2167347" y="5881131"/>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5" name="Group 115"/>
            <p:cNvGrpSpPr/>
            <p:nvPr/>
          </p:nvGrpSpPr>
          <p:grpSpPr>
            <a:xfrm>
              <a:off x="78" y="0"/>
              <a:ext cx="82785" cy="82785"/>
              <a:chOff x="0" y="0"/>
              <a:chExt cx="1913890" cy="1913890"/>
            </a:xfrm>
          </p:grpSpPr>
          <p:sp>
            <p:nvSpPr>
              <p:cNvPr id="116" name="Freeform 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7" name="Group 117"/>
            <p:cNvGrpSpPr/>
            <p:nvPr/>
          </p:nvGrpSpPr>
          <p:grpSpPr>
            <a:xfrm>
              <a:off x="78" y="6380485"/>
              <a:ext cx="82785" cy="82785"/>
              <a:chOff x="0" y="0"/>
              <a:chExt cx="1913890" cy="1913890"/>
            </a:xfrm>
          </p:grpSpPr>
          <p:sp>
            <p:nvSpPr>
              <p:cNvPr id="118" name="Freeform 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9" name="Group 119"/>
            <p:cNvGrpSpPr/>
            <p:nvPr/>
          </p:nvGrpSpPr>
          <p:grpSpPr>
            <a:xfrm>
              <a:off x="78" y="3187700"/>
              <a:ext cx="82785" cy="82785"/>
              <a:chOff x="0" y="0"/>
              <a:chExt cx="1913890" cy="1913890"/>
            </a:xfrm>
          </p:grpSpPr>
          <p:sp>
            <p:nvSpPr>
              <p:cNvPr id="120" name="Freeform 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1" name="Group 121"/>
            <p:cNvGrpSpPr/>
            <p:nvPr/>
          </p:nvGrpSpPr>
          <p:grpSpPr>
            <a:xfrm>
              <a:off x="78" y="9568185"/>
              <a:ext cx="82785" cy="82785"/>
              <a:chOff x="0" y="0"/>
              <a:chExt cx="1913890" cy="1913890"/>
            </a:xfrm>
          </p:grpSpPr>
          <p:sp>
            <p:nvSpPr>
              <p:cNvPr id="122" name="Freeform 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3" name="Group 123"/>
            <p:cNvGrpSpPr/>
            <p:nvPr/>
          </p:nvGrpSpPr>
          <p:grpSpPr>
            <a:xfrm>
              <a:off x="78" y="1618080"/>
              <a:ext cx="82785" cy="82785"/>
              <a:chOff x="0" y="0"/>
              <a:chExt cx="1913890" cy="1913890"/>
            </a:xfrm>
          </p:grpSpPr>
          <p:sp>
            <p:nvSpPr>
              <p:cNvPr id="124" name="Freeform 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5" name="Group 125"/>
            <p:cNvGrpSpPr/>
            <p:nvPr/>
          </p:nvGrpSpPr>
          <p:grpSpPr>
            <a:xfrm>
              <a:off x="78" y="7998564"/>
              <a:ext cx="82785" cy="82785"/>
              <a:chOff x="0" y="0"/>
              <a:chExt cx="1913890" cy="1913890"/>
            </a:xfrm>
          </p:grpSpPr>
          <p:sp>
            <p:nvSpPr>
              <p:cNvPr id="126" name="Freeform 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7" name="Group 127"/>
            <p:cNvGrpSpPr/>
            <p:nvPr/>
          </p:nvGrpSpPr>
          <p:grpSpPr>
            <a:xfrm>
              <a:off x="78" y="4805780"/>
              <a:ext cx="82785" cy="82785"/>
              <a:chOff x="0" y="0"/>
              <a:chExt cx="1913890" cy="1913890"/>
            </a:xfrm>
          </p:grpSpPr>
          <p:sp>
            <p:nvSpPr>
              <p:cNvPr id="128" name="Freeform 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9" name="Group 129"/>
            <p:cNvGrpSpPr/>
            <p:nvPr/>
          </p:nvGrpSpPr>
          <p:grpSpPr>
            <a:xfrm>
              <a:off x="3247943" y="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1" name="Group 131"/>
            <p:cNvGrpSpPr/>
            <p:nvPr/>
          </p:nvGrpSpPr>
          <p:grpSpPr>
            <a:xfrm>
              <a:off x="3247943" y="6380485"/>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3" name="Group 133"/>
            <p:cNvGrpSpPr/>
            <p:nvPr/>
          </p:nvGrpSpPr>
          <p:grpSpPr>
            <a:xfrm>
              <a:off x="3247943" y="318770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5" name="Group 135"/>
            <p:cNvGrpSpPr/>
            <p:nvPr/>
          </p:nvGrpSpPr>
          <p:grpSpPr>
            <a:xfrm>
              <a:off x="3247943" y="956818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7" name="Group 137"/>
            <p:cNvGrpSpPr/>
            <p:nvPr/>
          </p:nvGrpSpPr>
          <p:grpSpPr>
            <a:xfrm>
              <a:off x="3247943" y="1618080"/>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9" name="Group 139"/>
            <p:cNvGrpSpPr/>
            <p:nvPr/>
          </p:nvGrpSpPr>
          <p:grpSpPr>
            <a:xfrm>
              <a:off x="3247943"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1" name="Group 141"/>
            <p:cNvGrpSpPr/>
            <p:nvPr/>
          </p:nvGrpSpPr>
          <p:grpSpPr>
            <a:xfrm>
              <a:off x="3247943" y="4805780"/>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3" name="Group 143"/>
            <p:cNvGrpSpPr/>
            <p:nvPr/>
          </p:nvGrpSpPr>
          <p:grpSpPr>
            <a:xfrm>
              <a:off x="538739" y="537155"/>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5" name="Group 145"/>
            <p:cNvGrpSpPr/>
            <p:nvPr/>
          </p:nvGrpSpPr>
          <p:grpSpPr>
            <a:xfrm>
              <a:off x="538739" y="6917640"/>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7" name="Group 147"/>
            <p:cNvGrpSpPr/>
            <p:nvPr/>
          </p:nvGrpSpPr>
          <p:grpSpPr>
            <a:xfrm>
              <a:off x="538739" y="3724855"/>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9" name="Group 149"/>
            <p:cNvGrpSpPr/>
            <p:nvPr/>
          </p:nvGrpSpPr>
          <p:grpSpPr>
            <a:xfrm>
              <a:off x="538739" y="10105340"/>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1" name="Group 151"/>
            <p:cNvGrpSpPr/>
            <p:nvPr/>
          </p:nvGrpSpPr>
          <p:grpSpPr>
            <a:xfrm>
              <a:off x="538739" y="2155235"/>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3" name="Group 153"/>
            <p:cNvGrpSpPr/>
            <p:nvPr/>
          </p:nvGrpSpPr>
          <p:grpSpPr>
            <a:xfrm>
              <a:off x="538739" y="8535719"/>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5" name="Group 155"/>
            <p:cNvGrpSpPr/>
            <p:nvPr/>
          </p:nvGrpSpPr>
          <p:grpSpPr>
            <a:xfrm>
              <a:off x="538739" y="5342935"/>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7" name="Group 157"/>
            <p:cNvGrpSpPr/>
            <p:nvPr/>
          </p:nvGrpSpPr>
          <p:grpSpPr>
            <a:xfrm>
              <a:off x="3786604" y="537155"/>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9" name="Group 159"/>
            <p:cNvGrpSpPr/>
            <p:nvPr/>
          </p:nvGrpSpPr>
          <p:grpSpPr>
            <a:xfrm>
              <a:off x="3786604" y="6917640"/>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1" name="Group 161"/>
            <p:cNvGrpSpPr/>
            <p:nvPr/>
          </p:nvGrpSpPr>
          <p:grpSpPr>
            <a:xfrm>
              <a:off x="3786604" y="3724855"/>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3" name="Group 163"/>
            <p:cNvGrpSpPr/>
            <p:nvPr/>
          </p:nvGrpSpPr>
          <p:grpSpPr>
            <a:xfrm>
              <a:off x="3786604" y="10105340"/>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5" name="Group 165"/>
            <p:cNvGrpSpPr/>
            <p:nvPr/>
          </p:nvGrpSpPr>
          <p:grpSpPr>
            <a:xfrm>
              <a:off x="3786604" y="2155235"/>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7" name="Group 167"/>
            <p:cNvGrpSpPr/>
            <p:nvPr/>
          </p:nvGrpSpPr>
          <p:grpSpPr>
            <a:xfrm>
              <a:off x="3786604" y="8535719"/>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9" name="Group 169"/>
            <p:cNvGrpSpPr/>
            <p:nvPr/>
          </p:nvGrpSpPr>
          <p:grpSpPr>
            <a:xfrm>
              <a:off x="3786604" y="5342935"/>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1" name="Group 171"/>
            <p:cNvGrpSpPr/>
            <p:nvPr/>
          </p:nvGrpSpPr>
          <p:grpSpPr>
            <a:xfrm>
              <a:off x="1078600" y="1075351"/>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3" name="Group 173"/>
            <p:cNvGrpSpPr/>
            <p:nvPr/>
          </p:nvGrpSpPr>
          <p:grpSpPr>
            <a:xfrm>
              <a:off x="1078600" y="7455836"/>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5" name="Group 175"/>
            <p:cNvGrpSpPr/>
            <p:nvPr/>
          </p:nvGrpSpPr>
          <p:grpSpPr>
            <a:xfrm>
              <a:off x="1078600" y="4263051"/>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7" name="Group 177"/>
            <p:cNvGrpSpPr/>
            <p:nvPr/>
          </p:nvGrpSpPr>
          <p:grpSpPr>
            <a:xfrm>
              <a:off x="1078600" y="10643536"/>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9" name="Group 179"/>
            <p:cNvGrpSpPr/>
            <p:nvPr/>
          </p:nvGrpSpPr>
          <p:grpSpPr>
            <a:xfrm>
              <a:off x="1078600" y="2693431"/>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1" name="Group 181"/>
            <p:cNvGrpSpPr/>
            <p:nvPr/>
          </p:nvGrpSpPr>
          <p:grpSpPr>
            <a:xfrm>
              <a:off x="1078600" y="9073915"/>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3" name="Group 183"/>
            <p:cNvGrpSpPr/>
            <p:nvPr/>
          </p:nvGrpSpPr>
          <p:grpSpPr>
            <a:xfrm>
              <a:off x="1078600" y="5881131"/>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5" name="Group 185"/>
            <p:cNvGrpSpPr/>
            <p:nvPr/>
          </p:nvGrpSpPr>
          <p:grpSpPr>
            <a:xfrm>
              <a:off x="2709204" y="1075351"/>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7" name="Group 187"/>
            <p:cNvGrpSpPr/>
            <p:nvPr/>
          </p:nvGrpSpPr>
          <p:grpSpPr>
            <a:xfrm>
              <a:off x="2709204" y="7455836"/>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9" name="Group 189"/>
            <p:cNvGrpSpPr/>
            <p:nvPr/>
          </p:nvGrpSpPr>
          <p:grpSpPr>
            <a:xfrm>
              <a:off x="2709204" y="4263051"/>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1" name="Group 191"/>
            <p:cNvGrpSpPr/>
            <p:nvPr/>
          </p:nvGrpSpPr>
          <p:grpSpPr>
            <a:xfrm>
              <a:off x="2709204" y="10643536"/>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3" name="Group 193"/>
            <p:cNvGrpSpPr/>
            <p:nvPr/>
          </p:nvGrpSpPr>
          <p:grpSpPr>
            <a:xfrm>
              <a:off x="2709204" y="2693431"/>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5" name="Group 195"/>
            <p:cNvGrpSpPr/>
            <p:nvPr/>
          </p:nvGrpSpPr>
          <p:grpSpPr>
            <a:xfrm>
              <a:off x="2709204" y="9073915"/>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7" name="Group 197"/>
            <p:cNvGrpSpPr/>
            <p:nvPr/>
          </p:nvGrpSpPr>
          <p:grpSpPr>
            <a:xfrm>
              <a:off x="2709204" y="5881131"/>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9" name="Group 199"/>
            <p:cNvGrpSpPr/>
            <p:nvPr/>
          </p:nvGrpSpPr>
          <p:grpSpPr>
            <a:xfrm>
              <a:off x="1627565" y="0"/>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1" name="Group 201"/>
            <p:cNvGrpSpPr/>
            <p:nvPr/>
          </p:nvGrpSpPr>
          <p:grpSpPr>
            <a:xfrm>
              <a:off x="1627565" y="6380485"/>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3" name="Group 203"/>
            <p:cNvGrpSpPr/>
            <p:nvPr/>
          </p:nvGrpSpPr>
          <p:grpSpPr>
            <a:xfrm>
              <a:off x="1627565" y="3187700"/>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5" name="Group 205"/>
            <p:cNvGrpSpPr/>
            <p:nvPr/>
          </p:nvGrpSpPr>
          <p:grpSpPr>
            <a:xfrm>
              <a:off x="1627565" y="9568185"/>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7" name="Group 207"/>
            <p:cNvGrpSpPr/>
            <p:nvPr/>
          </p:nvGrpSpPr>
          <p:grpSpPr>
            <a:xfrm>
              <a:off x="1627565" y="1618080"/>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9" name="Group 209"/>
            <p:cNvGrpSpPr/>
            <p:nvPr/>
          </p:nvGrpSpPr>
          <p:grpSpPr>
            <a:xfrm>
              <a:off x="1627565" y="7998564"/>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1" name="Group 211"/>
            <p:cNvGrpSpPr/>
            <p:nvPr/>
          </p:nvGrpSpPr>
          <p:grpSpPr>
            <a:xfrm>
              <a:off x="1627565" y="4805780"/>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3" name="Group 213"/>
            <p:cNvGrpSpPr/>
            <p:nvPr/>
          </p:nvGrpSpPr>
          <p:grpSpPr>
            <a:xfrm>
              <a:off x="2166226" y="537155"/>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5" name="Group 215"/>
            <p:cNvGrpSpPr/>
            <p:nvPr/>
          </p:nvGrpSpPr>
          <p:grpSpPr>
            <a:xfrm>
              <a:off x="2166226" y="6917640"/>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7" name="Group 217"/>
            <p:cNvGrpSpPr/>
            <p:nvPr/>
          </p:nvGrpSpPr>
          <p:grpSpPr>
            <a:xfrm>
              <a:off x="2166226" y="3724855"/>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9" name="Group 219"/>
            <p:cNvGrpSpPr/>
            <p:nvPr/>
          </p:nvGrpSpPr>
          <p:grpSpPr>
            <a:xfrm>
              <a:off x="2166226" y="10105340"/>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1" name="Group 221"/>
            <p:cNvGrpSpPr/>
            <p:nvPr/>
          </p:nvGrpSpPr>
          <p:grpSpPr>
            <a:xfrm>
              <a:off x="2166226" y="2155235"/>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3" name="Group 223"/>
            <p:cNvGrpSpPr/>
            <p:nvPr/>
          </p:nvGrpSpPr>
          <p:grpSpPr>
            <a:xfrm>
              <a:off x="2166226" y="8535719"/>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5" name="Group 225"/>
            <p:cNvGrpSpPr/>
            <p:nvPr/>
          </p:nvGrpSpPr>
          <p:grpSpPr>
            <a:xfrm>
              <a:off x="2166226" y="5342935"/>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7" name="Group 227"/>
            <p:cNvGrpSpPr>
              <a:grpSpLocks noChangeAspect="1"/>
            </p:cNvGrpSpPr>
            <p:nvPr/>
          </p:nvGrpSpPr>
          <p:grpSpPr>
            <a:xfrm>
              <a:off x="538818" y="0"/>
              <a:ext cx="95594" cy="82785"/>
              <a:chOff x="0" y="0"/>
              <a:chExt cx="6350000" cy="5499100"/>
            </a:xfrm>
          </p:grpSpPr>
          <p:sp>
            <p:nvSpPr>
              <p:cNvPr id="228" name="Freeform 2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9" name="Group 229"/>
            <p:cNvGrpSpPr>
              <a:grpSpLocks noChangeAspect="1"/>
            </p:cNvGrpSpPr>
            <p:nvPr/>
          </p:nvGrpSpPr>
          <p:grpSpPr>
            <a:xfrm>
              <a:off x="538818" y="6380485"/>
              <a:ext cx="95594" cy="82785"/>
              <a:chOff x="0" y="0"/>
              <a:chExt cx="6350000" cy="5499100"/>
            </a:xfrm>
          </p:grpSpPr>
          <p:sp>
            <p:nvSpPr>
              <p:cNvPr id="230" name="Freeform 2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1" name="Group 231"/>
            <p:cNvGrpSpPr>
              <a:grpSpLocks noChangeAspect="1"/>
            </p:cNvGrpSpPr>
            <p:nvPr/>
          </p:nvGrpSpPr>
          <p:grpSpPr>
            <a:xfrm>
              <a:off x="538818" y="3187700"/>
              <a:ext cx="95594" cy="82785"/>
              <a:chOff x="0" y="0"/>
              <a:chExt cx="6350000" cy="5499100"/>
            </a:xfrm>
          </p:grpSpPr>
          <p:sp>
            <p:nvSpPr>
              <p:cNvPr id="232" name="Freeform 2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3" name="Group 233"/>
            <p:cNvGrpSpPr>
              <a:grpSpLocks noChangeAspect="1"/>
            </p:cNvGrpSpPr>
            <p:nvPr/>
          </p:nvGrpSpPr>
          <p:grpSpPr>
            <a:xfrm>
              <a:off x="538818" y="9568185"/>
              <a:ext cx="95594" cy="82785"/>
              <a:chOff x="0" y="0"/>
              <a:chExt cx="6350000" cy="5499100"/>
            </a:xfrm>
          </p:grpSpPr>
          <p:sp>
            <p:nvSpPr>
              <p:cNvPr id="234" name="Freeform 2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5" name="Group 235"/>
            <p:cNvGrpSpPr>
              <a:grpSpLocks noChangeAspect="1"/>
            </p:cNvGrpSpPr>
            <p:nvPr/>
          </p:nvGrpSpPr>
          <p:grpSpPr>
            <a:xfrm>
              <a:off x="538818" y="1618080"/>
              <a:ext cx="95594" cy="82785"/>
              <a:chOff x="0" y="0"/>
              <a:chExt cx="6350000" cy="5499100"/>
            </a:xfrm>
          </p:grpSpPr>
          <p:sp>
            <p:nvSpPr>
              <p:cNvPr id="236" name="Freeform 2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7" name="Group 237"/>
            <p:cNvGrpSpPr>
              <a:grpSpLocks noChangeAspect="1"/>
            </p:cNvGrpSpPr>
            <p:nvPr/>
          </p:nvGrpSpPr>
          <p:grpSpPr>
            <a:xfrm>
              <a:off x="538818" y="7998564"/>
              <a:ext cx="95594" cy="82785"/>
              <a:chOff x="0" y="0"/>
              <a:chExt cx="6350000" cy="5499100"/>
            </a:xfrm>
          </p:grpSpPr>
          <p:sp>
            <p:nvSpPr>
              <p:cNvPr id="238" name="Freeform 2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9" name="Group 239"/>
            <p:cNvGrpSpPr>
              <a:grpSpLocks noChangeAspect="1"/>
            </p:cNvGrpSpPr>
            <p:nvPr/>
          </p:nvGrpSpPr>
          <p:grpSpPr>
            <a:xfrm>
              <a:off x="538818" y="4805780"/>
              <a:ext cx="95594" cy="82785"/>
              <a:chOff x="0" y="0"/>
              <a:chExt cx="6350000" cy="5499100"/>
            </a:xfrm>
          </p:grpSpPr>
          <p:sp>
            <p:nvSpPr>
              <p:cNvPr id="240" name="Freeform 2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1" name="Group 241"/>
            <p:cNvGrpSpPr>
              <a:grpSpLocks noChangeAspect="1"/>
            </p:cNvGrpSpPr>
            <p:nvPr/>
          </p:nvGrpSpPr>
          <p:grpSpPr>
            <a:xfrm>
              <a:off x="3786682" y="0"/>
              <a:ext cx="95594" cy="82785"/>
              <a:chOff x="0" y="0"/>
              <a:chExt cx="6350000" cy="5499100"/>
            </a:xfrm>
          </p:grpSpPr>
          <p:sp>
            <p:nvSpPr>
              <p:cNvPr id="242" name="Freeform 2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3" name="Group 243"/>
            <p:cNvGrpSpPr>
              <a:grpSpLocks noChangeAspect="1"/>
            </p:cNvGrpSpPr>
            <p:nvPr/>
          </p:nvGrpSpPr>
          <p:grpSpPr>
            <a:xfrm>
              <a:off x="3786682" y="6380485"/>
              <a:ext cx="95594" cy="82785"/>
              <a:chOff x="0" y="0"/>
              <a:chExt cx="6350000" cy="5499100"/>
            </a:xfrm>
          </p:grpSpPr>
          <p:sp>
            <p:nvSpPr>
              <p:cNvPr id="244" name="Freeform 2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5" name="Group 245"/>
            <p:cNvGrpSpPr>
              <a:grpSpLocks noChangeAspect="1"/>
            </p:cNvGrpSpPr>
            <p:nvPr/>
          </p:nvGrpSpPr>
          <p:grpSpPr>
            <a:xfrm>
              <a:off x="3786682" y="3187700"/>
              <a:ext cx="95594" cy="82785"/>
              <a:chOff x="0" y="0"/>
              <a:chExt cx="6350000" cy="5499100"/>
            </a:xfrm>
          </p:grpSpPr>
          <p:sp>
            <p:nvSpPr>
              <p:cNvPr id="246" name="Freeform 2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7" name="Group 247"/>
            <p:cNvGrpSpPr>
              <a:grpSpLocks noChangeAspect="1"/>
            </p:cNvGrpSpPr>
            <p:nvPr/>
          </p:nvGrpSpPr>
          <p:grpSpPr>
            <a:xfrm>
              <a:off x="3786682" y="9568185"/>
              <a:ext cx="95594" cy="82785"/>
              <a:chOff x="0" y="0"/>
              <a:chExt cx="6350000" cy="5499100"/>
            </a:xfrm>
          </p:grpSpPr>
          <p:sp>
            <p:nvSpPr>
              <p:cNvPr id="248" name="Freeform 2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9" name="Group 249"/>
            <p:cNvGrpSpPr>
              <a:grpSpLocks noChangeAspect="1"/>
            </p:cNvGrpSpPr>
            <p:nvPr/>
          </p:nvGrpSpPr>
          <p:grpSpPr>
            <a:xfrm>
              <a:off x="3786682" y="1618080"/>
              <a:ext cx="95594" cy="82785"/>
              <a:chOff x="0" y="0"/>
              <a:chExt cx="6350000" cy="5499100"/>
            </a:xfrm>
          </p:grpSpPr>
          <p:sp>
            <p:nvSpPr>
              <p:cNvPr id="250" name="Freeform 2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1" name="Group 251"/>
            <p:cNvGrpSpPr>
              <a:grpSpLocks noChangeAspect="1"/>
            </p:cNvGrpSpPr>
            <p:nvPr/>
          </p:nvGrpSpPr>
          <p:grpSpPr>
            <a:xfrm>
              <a:off x="3786682" y="7998564"/>
              <a:ext cx="95594" cy="82785"/>
              <a:chOff x="0" y="0"/>
              <a:chExt cx="6350000" cy="5499100"/>
            </a:xfrm>
          </p:grpSpPr>
          <p:sp>
            <p:nvSpPr>
              <p:cNvPr id="252" name="Freeform 2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3" name="Group 253"/>
            <p:cNvGrpSpPr>
              <a:grpSpLocks noChangeAspect="1"/>
            </p:cNvGrpSpPr>
            <p:nvPr/>
          </p:nvGrpSpPr>
          <p:grpSpPr>
            <a:xfrm>
              <a:off x="3786682" y="4805780"/>
              <a:ext cx="95594" cy="82785"/>
              <a:chOff x="0" y="0"/>
              <a:chExt cx="6350000" cy="5499100"/>
            </a:xfrm>
          </p:grpSpPr>
          <p:sp>
            <p:nvSpPr>
              <p:cNvPr id="254" name="Freeform 2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5" name="Group 255"/>
            <p:cNvGrpSpPr>
              <a:grpSpLocks noChangeAspect="1"/>
            </p:cNvGrpSpPr>
            <p:nvPr/>
          </p:nvGrpSpPr>
          <p:grpSpPr>
            <a:xfrm>
              <a:off x="1077478" y="537155"/>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7" name="Group 257"/>
            <p:cNvGrpSpPr>
              <a:grpSpLocks noChangeAspect="1"/>
            </p:cNvGrpSpPr>
            <p:nvPr/>
          </p:nvGrpSpPr>
          <p:grpSpPr>
            <a:xfrm>
              <a:off x="1077478" y="6917640"/>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9" name="Group 259"/>
            <p:cNvGrpSpPr>
              <a:grpSpLocks noChangeAspect="1"/>
            </p:cNvGrpSpPr>
            <p:nvPr/>
          </p:nvGrpSpPr>
          <p:grpSpPr>
            <a:xfrm>
              <a:off x="1077478" y="3724855"/>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1" name="Group 261"/>
            <p:cNvGrpSpPr>
              <a:grpSpLocks noChangeAspect="1"/>
            </p:cNvGrpSpPr>
            <p:nvPr/>
          </p:nvGrpSpPr>
          <p:grpSpPr>
            <a:xfrm>
              <a:off x="1077478" y="10105340"/>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3" name="Group 263"/>
            <p:cNvGrpSpPr>
              <a:grpSpLocks noChangeAspect="1"/>
            </p:cNvGrpSpPr>
            <p:nvPr/>
          </p:nvGrpSpPr>
          <p:grpSpPr>
            <a:xfrm>
              <a:off x="1077478" y="2155235"/>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5" name="Group 265"/>
            <p:cNvGrpSpPr>
              <a:grpSpLocks noChangeAspect="1"/>
            </p:cNvGrpSpPr>
            <p:nvPr/>
          </p:nvGrpSpPr>
          <p:grpSpPr>
            <a:xfrm>
              <a:off x="1077478" y="8535719"/>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7" name="Group 267"/>
            <p:cNvGrpSpPr>
              <a:grpSpLocks noChangeAspect="1"/>
            </p:cNvGrpSpPr>
            <p:nvPr/>
          </p:nvGrpSpPr>
          <p:grpSpPr>
            <a:xfrm>
              <a:off x="1077478" y="5342935"/>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9" name="Group 269"/>
            <p:cNvGrpSpPr>
              <a:grpSpLocks noChangeAspect="1"/>
            </p:cNvGrpSpPr>
            <p:nvPr/>
          </p:nvGrpSpPr>
          <p:grpSpPr>
            <a:xfrm>
              <a:off x="1617339" y="1075351"/>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1" name="Group 271"/>
            <p:cNvGrpSpPr>
              <a:grpSpLocks noChangeAspect="1"/>
            </p:cNvGrpSpPr>
            <p:nvPr/>
          </p:nvGrpSpPr>
          <p:grpSpPr>
            <a:xfrm>
              <a:off x="1617339" y="7455836"/>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3" name="Group 273"/>
            <p:cNvGrpSpPr>
              <a:grpSpLocks noChangeAspect="1"/>
            </p:cNvGrpSpPr>
            <p:nvPr/>
          </p:nvGrpSpPr>
          <p:grpSpPr>
            <a:xfrm>
              <a:off x="1617339" y="4263051"/>
              <a:ext cx="95594" cy="82785"/>
              <a:chOff x="0" y="0"/>
              <a:chExt cx="6350000" cy="5499100"/>
            </a:xfrm>
          </p:grpSpPr>
          <p:sp>
            <p:nvSpPr>
              <p:cNvPr id="274" name="Freeform 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5" name="Group 275"/>
            <p:cNvGrpSpPr>
              <a:grpSpLocks noChangeAspect="1"/>
            </p:cNvGrpSpPr>
            <p:nvPr/>
          </p:nvGrpSpPr>
          <p:grpSpPr>
            <a:xfrm>
              <a:off x="1617339" y="10643536"/>
              <a:ext cx="95594" cy="82785"/>
              <a:chOff x="0" y="0"/>
              <a:chExt cx="6350000" cy="5499100"/>
            </a:xfrm>
          </p:grpSpPr>
          <p:sp>
            <p:nvSpPr>
              <p:cNvPr id="276" name="Freeform 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7" name="Group 277"/>
            <p:cNvGrpSpPr>
              <a:grpSpLocks noChangeAspect="1"/>
            </p:cNvGrpSpPr>
            <p:nvPr/>
          </p:nvGrpSpPr>
          <p:grpSpPr>
            <a:xfrm>
              <a:off x="1617339" y="2693431"/>
              <a:ext cx="95594" cy="82785"/>
              <a:chOff x="0" y="0"/>
              <a:chExt cx="6350000" cy="5499100"/>
            </a:xfrm>
          </p:grpSpPr>
          <p:sp>
            <p:nvSpPr>
              <p:cNvPr id="278" name="Freeform 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9" name="Group 279"/>
            <p:cNvGrpSpPr>
              <a:grpSpLocks noChangeAspect="1"/>
            </p:cNvGrpSpPr>
            <p:nvPr/>
          </p:nvGrpSpPr>
          <p:grpSpPr>
            <a:xfrm>
              <a:off x="1617339" y="9073915"/>
              <a:ext cx="95594" cy="82785"/>
              <a:chOff x="0" y="0"/>
              <a:chExt cx="6350000" cy="5499100"/>
            </a:xfrm>
          </p:grpSpPr>
          <p:sp>
            <p:nvSpPr>
              <p:cNvPr id="280" name="Freeform 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1" name="Group 281"/>
            <p:cNvGrpSpPr>
              <a:grpSpLocks noChangeAspect="1"/>
            </p:cNvGrpSpPr>
            <p:nvPr/>
          </p:nvGrpSpPr>
          <p:grpSpPr>
            <a:xfrm>
              <a:off x="1617339" y="5881131"/>
              <a:ext cx="95594" cy="82785"/>
              <a:chOff x="0" y="0"/>
              <a:chExt cx="6350000" cy="5499100"/>
            </a:xfrm>
          </p:grpSpPr>
          <p:sp>
            <p:nvSpPr>
              <p:cNvPr id="282" name="Freeform 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3" name="Group 283"/>
            <p:cNvGrpSpPr>
              <a:grpSpLocks noChangeAspect="1"/>
            </p:cNvGrpSpPr>
            <p:nvPr/>
          </p:nvGrpSpPr>
          <p:grpSpPr>
            <a:xfrm>
              <a:off x="78" y="1075351"/>
              <a:ext cx="95594" cy="82785"/>
              <a:chOff x="0" y="0"/>
              <a:chExt cx="6350000" cy="5499100"/>
            </a:xfrm>
          </p:grpSpPr>
          <p:sp>
            <p:nvSpPr>
              <p:cNvPr id="284" name="Freeform 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5" name="Group 285"/>
            <p:cNvGrpSpPr>
              <a:grpSpLocks noChangeAspect="1"/>
            </p:cNvGrpSpPr>
            <p:nvPr/>
          </p:nvGrpSpPr>
          <p:grpSpPr>
            <a:xfrm>
              <a:off x="78" y="7455836"/>
              <a:ext cx="95594" cy="82785"/>
              <a:chOff x="0" y="0"/>
              <a:chExt cx="6350000" cy="5499100"/>
            </a:xfrm>
          </p:grpSpPr>
          <p:sp>
            <p:nvSpPr>
              <p:cNvPr id="286" name="Freeform 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7" name="Group 287"/>
            <p:cNvGrpSpPr>
              <a:grpSpLocks noChangeAspect="1"/>
            </p:cNvGrpSpPr>
            <p:nvPr/>
          </p:nvGrpSpPr>
          <p:grpSpPr>
            <a:xfrm>
              <a:off x="78" y="4263051"/>
              <a:ext cx="95594" cy="82785"/>
              <a:chOff x="0" y="0"/>
              <a:chExt cx="6350000" cy="5499100"/>
            </a:xfrm>
          </p:grpSpPr>
          <p:sp>
            <p:nvSpPr>
              <p:cNvPr id="288" name="Freeform 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9" name="Group 289"/>
            <p:cNvGrpSpPr>
              <a:grpSpLocks noChangeAspect="1"/>
            </p:cNvGrpSpPr>
            <p:nvPr/>
          </p:nvGrpSpPr>
          <p:grpSpPr>
            <a:xfrm>
              <a:off x="78" y="10643536"/>
              <a:ext cx="95594" cy="82785"/>
              <a:chOff x="0" y="0"/>
              <a:chExt cx="6350000" cy="5499100"/>
            </a:xfrm>
          </p:grpSpPr>
          <p:sp>
            <p:nvSpPr>
              <p:cNvPr id="290" name="Freeform 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1" name="Group 291"/>
            <p:cNvGrpSpPr>
              <a:grpSpLocks noChangeAspect="1"/>
            </p:cNvGrpSpPr>
            <p:nvPr/>
          </p:nvGrpSpPr>
          <p:grpSpPr>
            <a:xfrm>
              <a:off x="78" y="2693431"/>
              <a:ext cx="95594" cy="82785"/>
              <a:chOff x="0" y="0"/>
              <a:chExt cx="6350000" cy="5499100"/>
            </a:xfrm>
          </p:grpSpPr>
          <p:sp>
            <p:nvSpPr>
              <p:cNvPr id="292" name="Freeform 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3" name="Group 293"/>
            <p:cNvGrpSpPr>
              <a:grpSpLocks noChangeAspect="1"/>
            </p:cNvGrpSpPr>
            <p:nvPr/>
          </p:nvGrpSpPr>
          <p:grpSpPr>
            <a:xfrm>
              <a:off x="78" y="9073915"/>
              <a:ext cx="95594" cy="82785"/>
              <a:chOff x="0" y="0"/>
              <a:chExt cx="6350000" cy="5499100"/>
            </a:xfrm>
          </p:grpSpPr>
          <p:sp>
            <p:nvSpPr>
              <p:cNvPr id="294" name="Freeform 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5" name="Group 295"/>
            <p:cNvGrpSpPr>
              <a:grpSpLocks noChangeAspect="1"/>
            </p:cNvGrpSpPr>
            <p:nvPr/>
          </p:nvGrpSpPr>
          <p:grpSpPr>
            <a:xfrm>
              <a:off x="78" y="5881131"/>
              <a:ext cx="95594" cy="82785"/>
              <a:chOff x="0" y="0"/>
              <a:chExt cx="6350000" cy="5499100"/>
            </a:xfrm>
          </p:grpSpPr>
          <p:sp>
            <p:nvSpPr>
              <p:cNvPr id="296" name="Freeform 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7" name="Group 297"/>
            <p:cNvGrpSpPr>
              <a:grpSpLocks noChangeAspect="1"/>
            </p:cNvGrpSpPr>
            <p:nvPr/>
          </p:nvGrpSpPr>
          <p:grpSpPr>
            <a:xfrm>
              <a:off x="3247943" y="1075351"/>
              <a:ext cx="95594" cy="82785"/>
              <a:chOff x="0" y="0"/>
              <a:chExt cx="6350000" cy="5499100"/>
            </a:xfrm>
          </p:grpSpPr>
          <p:sp>
            <p:nvSpPr>
              <p:cNvPr id="298" name="Freeform 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9" name="Group 299"/>
            <p:cNvGrpSpPr>
              <a:grpSpLocks noChangeAspect="1"/>
            </p:cNvGrpSpPr>
            <p:nvPr/>
          </p:nvGrpSpPr>
          <p:grpSpPr>
            <a:xfrm>
              <a:off x="3247943" y="7455836"/>
              <a:ext cx="95594" cy="82785"/>
              <a:chOff x="0" y="0"/>
              <a:chExt cx="6350000" cy="5499100"/>
            </a:xfrm>
          </p:grpSpPr>
          <p:sp>
            <p:nvSpPr>
              <p:cNvPr id="300" name="Freeform 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1" name="Group 301"/>
            <p:cNvGrpSpPr>
              <a:grpSpLocks noChangeAspect="1"/>
            </p:cNvGrpSpPr>
            <p:nvPr/>
          </p:nvGrpSpPr>
          <p:grpSpPr>
            <a:xfrm>
              <a:off x="3247943" y="4263051"/>
              <a:ext cx="95594" cy="82785"/>
              <a:chOff x="0" y="0"/>
              <a:chExt cx="6350000" cy="5499100"/>
            </a:xfrm>
          </p:grpSpPr>
          <p:sp>
            <p:nvSpPr>
              <p:cNvPr id="302" name="Freeform 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3" name="Group 303"/>
            <p:cNvGrpSpPr>
              <a:grpSpLocks noChangeAspect="1"/>
            </p:cNvGrpSpPr>
            <p:nvPr/>
          </p:nvGrpSpPr>
          <p:grpSpPr>
            <a:xfrm>
              <a:off x="3247943" y="10643536"/>
              <a:ext cx="95594" cy="82785"/>
              <a:chOff x="0" y="0"/>
              <a:chExt cx="6350000" cy="5499100"/>
            </a:xfrm>
          </p:grpSpPr>
          <p:sp>
            <p:nvSpPr>
              <p:cNvPr id="304" name="Freeform 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5" name="Group 305"/>
            <p:cNvGrpSpPr>
              <a:grpSpLocks noChangeAspect="1"/>
            </p:cNvGrpSpPr>
            <p:nvPr/>
          </p:nvGrpSpPr>
          <p:grpSpPr>
            <a:xfrm>
              <a:off x="3247943" y="2693431"/>
              <a:ext cx="95594" cy="82785"/>
              <a:chOff x="0" y="0"/>
              <a:chExt cx="6350000" cy="5499100"/>
            </a:xfrm>
          </p:grpSpPr>
          <p:sp>
            <p:nvSpPr>
              <p:cNvPr id="306" name="Freeform 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7" name="Group 307"/>
            <p:cNvGrpSpPr>
              <a:grpSpLocks noChangeAspect="1"/>
            </p:cNvGrpSpPr>
            <p:nvPr/>
          </p:nvGrpSpPr>
          <p:grpSpPr>
            <a:xfrm>
              <a:off x="3247943" y="9073915"/>
              <a:ext cx="95594" cy="82785"/>
              <a:chOff x="0" y="0"/>
              <a:chExt cx="6350000" cy="5499100"/>
            </a:xfrm>
          </p:grpSpPr>
          <p:sp>
            <p:nvSpPr>
              <p:cNvPr id="308" name="Freeform 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9" name="Group 309"/>
            <p:cNvGrpSpPr>
              <a:grpSpLocks noChangeAspect="1"/>
            </p:cNvGrpSpPr>
            <p:nvPr/>
          </p:nvGrpSpPr>
          <p:grpSpPr>
            <a:xfrm>
              <a:off x="3247943" y="5881131"/>
              <a:ext cx="95594" cy="82785"/>
              <a:chOff x="0" y="0"/>
              <a:chExt cx="6350000" cy="5499100"/>
            </a:xfrm>
          </p:grpSpPr>
          <p:sp>
            <p:nvSpPr>
              <p:cNvPr id="310" name="Freeform 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1" name="Group 311"/>
            <p:cNvGrpSpPr>
              <a:grpSpLocks noChangeAspect="1"/>
            </p:cNvGrpSpPr>
            <p:nvPr/>
          </p:nvGrpSpPr>
          <p:grpSpPr>
            <a:xfrm>
              <a:off x="2166304" y="0"/>
              <a:ext cx="95594" cy="82785"/>
              <a:chOff x="0" y="0"/>
              <a:chExt cx="6350000" cy="5499100"/>
            </a:xfrm>
          </p:grpSpPr>
          <p:sp>
            <p:nvSpPr>
              <p:cNvPr id="312" name="Freeform 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3" name="Group 313"/>
            <p:cNvGrpSpPr>
              <a:grpSpLocks noChangeAspect="1"/>
            </p:cNvGrpSpPr>
            <p:nvPr/>
          </p:nvGrpSpPr>
          <p:grpSpPr>
            <a:xfrm>
              <a:off x="2166304" y="6380485"/>
              <a:ext cx="95594" cy="82785"/>
              <a:chOff x="0" y="0"/>
              <a:chExt cx="6350000" cy="5499100"/>
            </a:xfrm>
          </p:grpSpPr>
          <p:sp>
            <p:nvSpPr>
              <p:cNvPr id="314" name="Freeform 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5" name="Group 315"/>
            <p:cNvGrpSpPr>
              <a:grpSpLocks noChangeAspect="1"/>
            </p:cNvGrpSpPr>
            <p:nvPr/>
          </p:nvGrpSpPr>
          <p:grpSpPr>
            <a:xfrm>
              <a:off x="2166304" y="3187700"/>
              <a:ext cx="95594" cy="82785"/>
              <a:chOff x="0" y="0"/>
              <a:chExt cx="6350000" cy="5499100"/>
            </a:xfrm>
          </p:grpSpPr>
          <p:sp>
            <p:nvSpPr>
              <p:cNvPr id="316" name="Freeform 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7" name="Group 317"/>
            <p:cNvGrpSpPr>
              <a:grpSpLocks noChangeAspect="1"/>
            </p:cNvGrpSpPr>
            <p:nvPr/>
          </p:nvGrpSpPr>
          <p:grpSpPr>
            <a:xfrm>
              <a:off x="2166304" y="9568185"/>
              <a:ext cx="95594" cy="82785"/>
              <a:chOff x="0" y="0"/>
              <a:chExt cx="6350000" cy="5499100"/>
            </a:xfrm>
          </p:grpSpPr>
          <p:sp>
            <p:nvSpPr>
              <p:cNvPr id="318" name="Freeform 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9" name="Group 319"/>
            <p:cNvGrpSpPr>
              <a:grpSpLocks noChangeAspect="1"/>
            </p:cNvGrpSpPr>
            <p:nvPr/>
          </p:nvGrpSpPr>
          <p:grpSpPr>
            <a:xfrm>
              <a:off x="2166304" y="1618080"/>
              <a:ext cx="95594" cy="82785"/>
              <a:chOff x="0" y="0"/>
              <a:chExt cx="6350000" cy="5499100"/>
            </a:xfrm>
          </p:grpSpPr>
          <p:sp>
            <p:nvSpPr>
              <p:cNvPr id="320" name="Freeform 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1" name="Group 321"/>
            <p:cNvGrpSpPr>
              <a:grpSpLocks noChangeAspect="1"/>
            </p:cNvGrpSpPr>
            <p:nvPr/>
          </p:nvGrpSpPr>
          <p:grpSpPr>
            <a:xfrm>
              <a:off x="2166304" y="7998564"/>
              <a:ext cx="95594" cy="82785"/>
              <a:chOff x="0" y="0"/>
              <a:chExt cx="6350000" cy="5499100"/>
            </a:xfrm>
          </p:grpSpPr>
          <p:sp>
            <p:nvSpPr>
              <p:cNvPr id="322" name="Freeform 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3" name="Group 323"/>
            <p:cNvGrpSpPr>
              <a:grpSpLocks noChangeAspect="1"/>
            </p:cNvGrpSpPr>
            <p:nvPr/>
          </p:nvGrpSpPr>
          <p:grpSpPr>
            <a:xfrm>
              <a:off x="2166304" y="4805780"/>
              <a:ext cx="95594" cy="82785"/>
              <a:chOff x="0" y="0"/>
              <a:chExt cx="6350000" cy="5499100"/>
            </a:xfrm>
          </p:grpSpPr>
          <p:sp>
            <p:nvSpPr>
              <p:cNvPr id="324" name="Freeform 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5" name="Group 325"/>
            <p:cNvGrpSpPr>
              <a:grpSpLocks noChangeAspect="1"/>
            </p:cNvGrpSpPr>
            <p:nvPr/>
          </p:nvGrpSpPr>
          <p:grpSpPr>
            <a:xfrm>
              <a:off x="2702799" y="537155"/>
              <a:ext cx="95594" cy="82785"/>
              <a:chOff x="0" y="0"/>
              <a:chExt cx="6350000" cy="5499100"/>
            </a:xfrm>
          </p:grpSpPr>
          <p:sp>
            <p:nvSpPr>
              <p:cNvPr id="326" name="Freeform 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7" name="Group 327"/>
            <p:cNvGrpSpPr>
              <a:grpSpLocks noChangeAspect="1"/>
            </p:cNvGrpSpPr>
            <p:nvPr/>
          </p:nvGrpSpPr>
          <p:grpSpPr>
            <a:xfrm>
              <a:off x="2702799" y="6917640"/>
              <a:ext cx="95594" cy="82785"/>
              <a:chOff x="0" y="0"/>
              <a:chExt cx="6350000" cy="5499100"/>
            </a:xfrm>
          </p:grpSpPr>
          <p:sp>
            <p:nvSpPr>
              <p:cNvPr id="328" name="Freeform 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9" name="Group 329"/>
            <p:cNvGrpSpPr>
              <a:grpSpLocks noChangeAspect="1"/>
            </p:cNvGrpSpPr>
            <p:nvPr/>
          </p:nvGrpSpPr>
          <p:grpSpPr>
            <a:xfrm>
              <a:off x="2702799" y="3724855"/>
              <a:ext cx="95594" cy="82785"/>
              <a:chOff x="0" y="0"/>
              <a:chExt cx="6350000" cy="5499100"/>
            </a:xfrm>
          </p:grpSpPr>
          <p:sp>
            <p:nvSpPr>
              <p:cNvPr id="330" name="Freeform 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1" name="Group 331"/>
            <p:cNvGrpSpPr>
              <a:grpSpLocks noChangeAspect="1"/>
            </p:cNvGrpSpPr>
            <p:nvPr/>
          </p:nvGrpSpPr>
          <p:grpSpPr>
            <a:xfrm>
              <a:off x="2702799" y="10105340"/>
              <a:ext cx="95594" cy="82785"/>
              <a:chOff x="0" y="0"/>
              <a:chExt cx="6350000" cy="5499100"/>
            </a:xfrm>
          </p:grpSpPr>
          <p:sp>
            <p:nvSpPr>
              <p:cNvPr id="332" name="Freeform 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3" name="Group 333"/>
            <p:cNvGrpSpPr>
              <a:grpSpLocks noChangeAspect="1"/>
            </p:cNvGrpSpPr>
            <p:nvPr/>
          </p:nvGrpSpPr>
          <p:grpSpPr>
            <a:xfrm>
              <a:off x="2702799" y="2155235"/>
              <a:ext cx="95594" cy="82785"/>
              <a:chOff x="0" y="0"/>
              <a:chExt cx="6350000" cy="5499100"/>
            </a:xfrm>
          </p:grpSpPr>
          <p:sp>
            <p:nvSpPr>
              <p:cNvPr id="334" name="Freeform 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5" name="Group 335"/>
            <p:cNvGrpSpPr>
              <a:grpSpLocks noChangeAspect="1"/>
            </p:cNvGrpSpPr>
            <p:nvPr/>
          </p:nvGrpSpPr>
          <p:grpSpPr>
            <a:xfrm>
              <a:off x="2702799" y="8535719"/>
              <a:ext cx="95594" cy="82785"/>
              <a:chOff x="0" y="0"/>
              <a:chExt cx="6350000" cy="5499100"/>
            </a:xfrm>
          </p:grpSpPr>
          <p:sp>
            <p:nvSpPr>
              <p:cNvPr id="336" name="Freeform 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7" name="Group 337"/>
            <p:cNvGrpSpPr>
              <a:grpSpLocks noChangeAspect="1"/>
            </p:cNvGrpSpPr>
            <p:nvPr/>
          </p:nvGrpSpPr>
          <p:grpSpPr>
            <a:xfrm>
              <a:off x="2702799" y="5342935"/>
              <a:ext cx="95594" cy="82785"/>
              <a:chOff x="0" y="0"/>
              <a:chExt cx="6350000" cy="5499100"/>
            </a:xfrm>
          </p:grpSpPr>
          <p:sp>
            <p:nvSpPr>
              <p:cNvPr id="338" name="Freeform 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pic>
        <p:nvPicPr>
          <p:cNvPr id="339" name="Picture 339"/>
          <p:cNvPicPr>
            <a:picLocks noChangeAspect="1"/>
          </p:cNvPicPr>
          <p:nvPr/>
        </p:nvPicPr>
        <p:blipFill>
          <a:blip r:embed="rId2"/>
          <a:srcRect/>
          <a:stretch>
            <a:fillRect/>
          </a:stretch>
        </p:blipFill>
        <p:spPr>
          <a:xfrm>
            <a:off x="10158276" y="2894711"/>
            <a:ext cx="4231037" cy="6829042"/>
          </a:xfrm>
          <a:prstGeom prst="rect">
            <a:avLst/>
          </a:prstGeom>
        </p:spPr>
      </p:pic>
      <p:pic>
        <p:nvPicPr>
          <p:cNvPr id="340" name="Picture 340"/>
          <p:cNvPicPr>
            <a:picLocks noChangeAspect="1"/>
          </p:cNvPicPr>
          <p:nvPr/>
        </p:nvPicPr>
        <p:blipFill>
          <a:blip r:embed="rId3"/>
          <a:srcRect/>
          <a:stretch>
            <a:fillRect/>
          </a:stretch>
        </p:blipFill>
        <p:spPr>
          <a:xfrm>
            <a:off x="6486361" y="2061264"/>
            <a:ext cx="3471944" cy="6164471"/>
          </a:xfrm>
          <a:prstGeom prst="rect">
            <a:avLst/>
          </a:prstGeom>
        </p:spPr>
      </p:pic>
      <p:pic>
        <p:nvPicPr>
          <p:cNvPr id="341" name="Picture 341"/>
          <p:cNvPicPr>
            <a:picLocks noChangeAspect="1"/>
          </p:cNvPicPr>
          <p:nvPr/>
        </p:nvPicPr>
        <p:blipFill>
          <a:blip r:embed="rId4"/>
          <a:srcRect t="273" b="273"/>
          <a:stretch>
            <a:fillRect/>
          </a:stretch>
        </p:blipFill>
        <p:spPr>
          <a:xfrm>
            <a:off x="1752600" y="1936463"/>
            <a:ext cx="3443265" cy="7229407"/>
          </a:xfrm>
          <a:prstGeom prst="rect">
            <a:avLst/>
          </a:prstGeom>
        </p:spPr>
      </p:pic>
      <p:sp>
        <p:nvSpPr>
          <p:cNvPr id="342" name="TextBox 342"/>
          <p:cNvSpPr txBox="1"/>
          <p:nvPr/>
        </p:nvSpPr>
        <p:spPr>
          <a:xfrm>
            <a:off x="13245716" y="742950"/>
            <a:ext cx="1982394" cy="1923604"/>
          </a:xfrm>
          <a:prstGeom prst="rect">
            <a:avLst/>
          </a:prstGeom>
        </p:spPr>
        <p:txBody>
          <a:bodyPr lIns="0" tIns="0" rIns="0" bIns="0" rtlCol="0" anchor="t">
            <a:spAutoFit/>
          </a:bodyPr>
          <a:lstStyle/>
          <a:p>
            <a:pPr algn="r">
              <a:lnSpc>
                <a:spcPts val="14999"/>
              </a:lnSpc>
            </a:pPr>
            <a:r>
              <a:rPr lang="en-US" sz="11999" dirty="0">
                <a:solidFill>
                  <a:srgbClr val="1B1B1B"/>
                </a:solidFill>
                <a:latin typeface="League Spartan" panose="00000800000000000000" charset="0"/>
              </a:rPr>
              <a:t>15</a:t>
            </a:r>
          </a:p>
        </p:txBody>
      </p:sp>
      <p:sp>
        <p:nvSpPr>
          <p:cNvPr id="343" name="AutoShape 343"/>
          <p:cNvSpPr/>
          <p:nvPr/>
        </p:nvSpPr>
        <p:spPr>
          <a:xfrm rot="5400000">
            <a:off x="13449241" y="5162455"/>
            <a:ext cx="7059343" cy="1132346"/>
          </a:xfrm>
          <a:prstGeom prst="rect">
            <a:avLst/>
          </a:prstGeom>
          <a:solidFill>
            <a:srgbClr val="FEBA3D"/>
          </a:solidFill>
        </p:spPr>
      </p:sp>
      <p:sp>
        <p:nvSpPr>
          <p:cNvPr id="344" name="TextBox 344"/>
          <p:cNvSpPr txBox="1"/>
          <p:nvPr/>
        </p:nvSpPr>
        <p:spPr>
          <a:xfrm rot="5400000">
            <a:off x="13116962" y="5327971"/>
            <a:ext cx="7321606" cy="782265"/>
          </a:xfrm>
          <a:prstGeom prst="rect">
            <a:avLst/>
          </a:prstGeom>
        </p:spPr>
        <p:txBody>
          <a:bodyPr lIns="0" tIns="0" rIns="0" bIns="0" rtlCol="0" anchor="t">
            <a:spAutoFit/>
          </a:bodyPr>
          <a:lstStyle/>
          <a:p>
            <a:pPr algn="ctr">
              <a:lnSpc>
                <a:spcPts val="6102"/>
              </a:lnSpc>
            </a:pPr>
            <a:r>
              <a:rPr lang="en-US" sz="4881" dirty="0">
                <a:solidFill>
                  <a:srgbClr val="1B1B1B"/>
                </a:solidFill>
                <a:latin typeface="League Spartan" panose="00000800000000000000" charset="0"/>
              </a:rPr>
              <a:t>Various Visualization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6825" y="1121130"/>
            <a:ext cx="5351165" cy="8044740"/>
            <a:chOff x="0" y="0"/>
            <a:chExt cx="7134887" cy="10726320"/>
          </a:xfrm>
        </p:grpSpPr>
        <p:grpSp>
          <p:nvGrpSpPr>
            <p:cNvPr id="3" name="Group 3"/>
            <p:cNvGrpSpPr/>
            <p:nvPr/>
          </p:nvGrpSpPr>
          <p:grpSpPr>
            <a:xfrm>
              <a:off x="6405" y="9568185"/>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 name="Group 5"/>
            <p:cNvGrpSpPr/>
            <p:nvPr/>
          </p:nvGrpSpPr>
          <p:grpSpPr>
            <a:xfrm>
              <a:off x="6405" y="7998564"/>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6500554" y="9568185"/>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6500554" y="7998564"/>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3254270" y="9568185"/>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3254270"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545066" y="1010534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545066" y="8535719"/>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7039214" y="537155"/>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7039214" y="6917640"/>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7039214" y="3724855"/>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7039214" y="10105340"/>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7039214" y="2155235"/>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7039214" y="8535719"/>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7039214" y="534293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3792930" y="1010534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3792930" y="8535719"/>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1084926" y="7455836"/>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1084926" y="10643536"/>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1084926" y="9073915"/>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4332791" y="7455836"/>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4332791" y="10643536"/>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4332791" y="9073915"/>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1633891" y="9568185"/>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1633891" y="7998564"/>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4881756" y="9568185"/>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4881756" y="7998564"/>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2172552" y="10105340"/>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2172552" y="8535719"/>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5420417" y="10105340"/>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5420417" y="8535719"/>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2712413" y="7455836"/>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2712413" y="10643536"/>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2712413" y="907391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5960278" y="7455836"/>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5960278" y="10643536"/>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5960278" y="907391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545144" y="9568185"/>
              <a:ext cx="82785" cy="82785"/>
              <a:chOff x="0" y="0"/>
              <a:chExt cx="1913890" cy="1913890"/>
            </a:xfrm>
          </p:grpSpPr>
          <p:sp>
            <p:nvSpPr>
              <p:cNvPr id="78" name="Freeform 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79" name="Group 79"/>
            <p:cNvGrpSpPr/>
            <p:nvPr/>
          </p:nvGrpSpPr>
          <p:grpSpPr>
            <a:xfrm>
              <a:off x="545144" y="7998564"/>
              <a:ext cx="82785" cy="82785"/>
              <a:chOff x="0" y="0"/>
              <a:chExt cx="1913890" cy="1913890"/>
            </a:xfrm>
          </p:grpSpPr>
          <p:sp>
            <p:nvSpPr>
              <p:cNvPr id="80" name="Freeform 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1" name="Group 81"/>
            <p:cNvGrpSpPr/>
            <p:nvPr/>
          </p:nvGrpSpPr>
          <p:grpSpPr>
            <a:xfrm>
              <a:off x="7039293" y="0"/>
              <a:ext cx="82785" cy="82785"/>
              <a:chOff x="0" y="0"/>
              <a:chExt cx="1913890" cy="1913890"/>
            </a:xfrm>
          </p:grpSpPr>
          <p:sp>
            <p:nvSpPr>
              <p:cNvPr id="82" name="Freeform 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3" name="Group 83"/>
            <p:cNvGrpSpPr/>
            <p:nvPr/>
          </p:nvGrpSpPr>
          <p:grpSpPr>
            <a:xfrm>
              <a:off x="7039293" y="6380485"/>
              <a:ext cx="82785" cy="82785"/>
              <a:chOff x="0" y="0"/>
              <a:chExt cx="1913890" cy="1913890"/>
            </a:xfrm>
          </p:grpSpPr>
          <p:sp>
            <p:nvSpPr>
              <p:cNvPr id="84" name="Freeform 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5" name="Group 85"/>
            <p:cNvGrpSpPr/>
            <p:nvPr/>
          </p:nvGrpSpPr>
          <p:grpSpPr>
            <a:xfrm>
              <a:off x="7039293" y="3187700"/>
              <a:ext cx="82785" cy="82785"/>
              <a:chOff x="0" y="0"/>
              <a:chExt cx="1913890" cy="1913890"/>
            </a:xfrm>
          </p:grpSpPr>
          <p:sp>
            <p:nvSpPr>
              <p:cNvPr id="86" name="Freeform 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7" name="Group 87"/>
            <p:cNvGrpSpPr/>
            <p:nvPr/>
          </p:nvGrpSpPr>
          <p:grpSpPr>
            <a:xfrm>
              <a:off x="7039293" y="9568185"/>
              <a:ext cx="82785" cy="82785"/>
              <a:chOff x="0" y="0"/>
              <a:chExt cx="1913890" cy="1913890"/>
            </a:xfrm>
          </p:grpSpPr>
          <p:sp>
            <p:nvSpPr>
              <p:cNvPr id="88" name="Freeform 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89" name="Group 89"/>
            <p:cNvGrpSpPr/>
            <p:nvPr/>
          </p:nvGrpSpPr>
          <p:grpSpPr>
            <a:xfrm>
              <a:off x="7039293" y="1618080"/>
              <a:ext cx="82785" cy="82785"/>
              <a:chOff x="0" y="0"/>
              <a:chExt cx="1913890" cy="1913890"/>
            </a:xfrm>
          </p:grpSpPr>
          <p:sp>
            <p:nvSpPr>
              <p:cNvPr id="90" name="Freeform 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1" name="Group 91"/>
            <p:cNvGrpSpPr/>
            <p:nvPr/>
          </p:nvGrpSpPr>
          <p:grpSpPr>
            <a:xfrm>
              <a:off x="7039293" y="7998564"/>
              <a:ext cx="82785" cy="82785"/>
              <a:chOff x="0" y="0"/>
              <a:chExt cx="1913890" cy="1913890"/>
            </a:xfrm>
          </p:grpSpPr>
          <p:sp>
            <p:nvSpPr>
              <p:cNvPr id="92" name="Freeform 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3" name="Group 93"/>
            <p:cNvGrpSpPr/>
            <p:nvPr/>
          </p:nvGrpSpPr>
          <p:grpSpPr>
            <a:xfrm>
              <a:off x="7039293" y="4805780"/>
              <a:ext cx="82785" cy="82785"/>
              <a:chOff x="0" y="0"/>
              <a:chExt cx="1913890" cy="1913890"/>
            </a:xfrm>
          </p:grpSpPr>
          <p:sp>
            <p:nvSpPr>
              <p:cNvPr id="94" name="Freeform 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5" name="Group 95"/>
            <p:cNvGrpSpPr/>
            <p:nvPr/>
          </p:nvGrpSpPr>
          <p:grpSpPr>
            <a:xfrm>
              <a:off x="3793009" y="9568185"/>
              <a:ext cx="82785" cy="82785"/>
              <a:chOff x="0" y="0"/>
              <a:chExt cx="1913890" cy="1913890"/>
            </a:xfrm>
          </p:grpSpPr>
          <p:sp>
            <p:nvSpPr>
              <p:cNvPr id="96" name="Freeform 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7" name="Group 97"/>
            <p:cNvGrpSpPr/>
            <p:nvPr/>
          </p:nvGrpSpPr>
          <p:grpSpPr>
            <a:xfrm>
              <a:off x="3793009" y="7998564"/>
              <a:ext cx="82785" cy="82785"/>
              <a:chOff x="0" y="0"/>
              <a:chExt cx="1913890" cy="1913890"/>
            </a:xfrm>
          </p:grpSpPr>
          <p:sp>
            <p:nvSpPr>
              <p:cNvPr id="98" name="Freeform 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99" name="Group 99"/>
            <p:cNvGrpSpPr/>
            <p:nvPr/>
          </p:nvGrpSpPr>
          <p:grpSpPr>
            <a:xfrm>
              <a:off x="1083805" y="10105340"/>
              <a:ext cx="82785" cy="82785"/>
              <a:chOff x="0" y="0"/>
              <a:chExt cx="1913890" cy="1913890"/>
            </a:xfrm>
          </p:grpSpPr>
          <p:sp>
            <p:nvSpPr>
              <p:cNvPr id="100" name="Freeform 1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1" name="Group 101"/>
            <p:cNvGrpSpPr/>
            <p:nvPr/>
          </p:nvGrpSpPr>
          <p:grpSpPr>
            <a:xfrm>
              <a:off x="1083805" y="8535719"/>
              <a:ext cx="82785" cy="82785"/>
              <a:chOff x="0" y="0"/>
              <a:chExt cx="1913890" cy="1913890"/>
            </a:xfrm>
          </p:grpSpPr>
          <p:sp>
            <p:nvSpPr>
              <p:cNvPr id="102" name="Freeform 1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3" name="Group 103"/>
            <p:cNvGrpSpPr/>
            <p:nvPr/>
          </p:nvGrpSpPr>
          <p:grpSpPr>
            <a:xfrm>
              <a:off x="4331670" y="10105340"/>
              <a:ext cx="82785" cy="82785"/>
              <a:chOff x="0" y="0"/>
              <a:chExt cx="1913890" cy="1913890"/>
            </a:xfrm>
          </p:grpSpPr>
          <p:sp>
            <p:nvSpPr>
              <p:cNvPr id="104" name="Freeform 1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5" name="Group 105"/>
            <p:cNvGrpSpPr/>
            <p:nvPr/>
          </p:nvGrpSpPr>
          <p:grpSpPr>
            <a:xfrm>
              <a:off x="4331670" y="8535719"/>
              <a:ext cx="82785" cy="82785"/>
              <a:chOff x="0" y="0"/>
              <a:chExt cx="1913890" cy="1913890"/>
            </a:xfrm>
          </p:grpSpPr>
          <p:sp>
            <p:nvSpPr>
              <p:cNvPr id="106" name="Freeform 1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7" name="Group 107"/>
            <p:cNvGrpSpPr/>
            <p:nvPr/>
          </p:nvGrpSpPr>
          <p:grpSpPr>
            <a:xfrm>
              <a:off x="1623665" y="7455836"/>
              <a:ext cx="82785" cy="82785"/>
              <a:chOff x="0" y="0"/>
              <a:chExt cx="1913890" cy="1913890"/>
            </a:xfrm>
          </p:grpSpPr>
          <p:sp>
            <p:nvSpPr>
              <p:cNvPr id="108" name="Freeform 1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9" name="Group 109"/>
            <p:cNvGrpSpPr/>
            <p:nvPr/>
          </p:nvGrpSpPr>
          <p:grpSpPr>
            <a:xfrm>
              <a:off x="1623665" y="10643536"/>
              <a:ext cx="82785" cy="82785"/>
              <a:chOff x="0" y="0"/>
              <a:chExt cx="1913890" cy="1913890"/>
            </a:xfrm>
          </p:grpSpPr>
          <p:sp>
            <p:nvSpPr>
              <p:cNvPr id="110" name="Freeform 1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1" name="Group 111"/>
            <p:cNvGrpSpPr/>
            <p:nvPr/>
          </p:nvGrpSpPr>
          <p:grpSpPr>
            <a:xfrm>
              <a:off x="1623665" y="9073915"/>
              <a:ext cx="82785" cy="82785"/>
              <a:chOff x="0" y="0"/>
              <a:chExt cx="1913890" cy="1913890"/>
            </a:xfrm>
          </p:grpSpPr>
          <p:sp>
            <p:nvSpPr>
              <p:cNvPr id="112" name="Freeform 1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3" name="Group 113"/>
            <p:cNvGrpSpPr/>
            <p:nvPr/>
          </p:nvGrpSpPr>
          <p:grpSpPr>
            <a:xfrm>
              <a:off x="4871530" y="7455836"/>
              <a:ext cx="82785" cy="82785"/>
              <a:chOff x="0" y="0"/>
              <a:chExt cx="1913890" cy="1913890"/>
            </a:xfrm>
          </p:grpSpPr>
          <p:sp>
            <p:nvSpPr>
              <p:cNvPr id="114" name="Freeform 1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5" name="Group 115"/>
            <p:cNvGrpSpPr/>
            <p:nvPr/>
          </p:nvGrpSpPr>
          <p:grpSpPr>
            <a:xfrm>
              <a:off x="4871530" y="10643536"/>
              <a:ext cx="82785" cy="82785"/>
              <a:chOff x="0" y="0"/>
              <a:chExt cx="1913890" cy="1913890"/>
            </a:xfrm>
          </p:grpSpPr>
          <p:sp>
            <p:nvSpPr>
              <p:cNvPr id="116" name="Freeform 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7" name="Group 117"/>
            <p:cNvGrpSpPr/>
            <p:nvPr/>
          </p:nvGrpSpPr>
          <p:grpSpPr>
            <a:xfrm>
              <a:off x="4871530" y="9073915"/>
              <a:ext cx="82785" cy="82785"/>
              <a:chOff x="0" y="0"/>
              <a:chExt cx="1913890" cy="1913890"/>
            </a:xfrm>
          </p:grpSpPr>
          <p:sp>
            <p:nvSpPr>
              <p:cNvPr id="118" name="Freeform 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9" name="Group 119"/>
            <p:cNvGrpSpPr/>
            <p:nvPr/>
          </p:nvGrpSpPr>
          <p:grpSpPr>
            <a:xfrm>
              <a:off x="6405" y="7455836"/>
              <a:ext cx="82785" cy="82785"/>
              <a:chOff x="0" y="0"/>
              <a:chExt cx="1913890" cy="1913890"/>
            </a:xfrm>
          </p:grpSpPr>
          <p:sp>
            <p:nvSpPr>
              <p:cNvPr id="120" name="Freeform 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1" name="Group 121"/>
            <p:cNvGrpSpPr/>
            <p:nvPr/>
          </p:nvGrpSpPr>
          <p:grpSpPr>
            <a:xfrm>
              <a:off x="6405" y="10643536"/>
              <a:ext cx="82785" cy="82785"/>
              <a:chOff x="0" y="0"/>
              <a:chExt cx="1913890" cy="1913890"/>
            </a:xfrm>
          </p:grpSpPr>
          <p:sp>
            <p:nvSpPr>
              <p:cNvPr id="122" name="Freeform 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3" name="Group 123"/>
            <p:cNvGrpSpPr/>
            <p:nvPr/>
          </p:nvGrpSpPr>
          <p:grpSpPr>
            <a:xfrm>
              <a:off x="6405" y="9073915"/>
              <a:ext cx="82785" cy="82785"/>
              <a:chOff x="0" y="0"/>
              <a:chExt cx="1913890" cy="1913890"/>
            </a:xfrm>
          </p:grpSpPr>
          <p:sp>
            <p:nvSpPr>
              <p:cNvPr id="124" name="Freeform 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5" name="Group 125"/>
            <p:cNvGrpSpPr/>
            <p:nvPr/>
          </p:nvGrpSpPr>
          <p:grpSpPr>
            <a:xfrm>
              <a:off x="6500554" y="7455836"/>
              <a:ext cx="82785" cy="82785"/>
              <a:chOff x="0" y="0"/>
              <a:chExt cx="1913890" cy="1913890"/>
            </a:xfrm>
          </p:grpSpPr>
          <p:sp>
            <p:nvSpPr>
              <p:cNvPr id="126" name="Freeform 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7" name="Group 127"/>
            <p:cNvGrpSpPr/>
            <p:nvPr/>
          </p:nvGrpSpPr>
          <p:grpSpPr>
            <a:xfrm>
              <a:off x="6500554" y="10643536"/>
              <a:ext cx="82785" cy="82785"/>
              <a:chOff x="0" y="0"/>
              <a:chExt cx="1913890" cy="1913890"/>
            </a:xfrm>
          </p:grpSpPr>
          <p:sp>
            <p:nvSpPr>
              <p:cNvPr id="128" name="Freeform 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9" name="Group 129"/>
            <p:cNvGrpSpPr/>
            <p:nvPr/>
          </p:nvGrpSpPr>
          <p:grpSpPr>
            <a:xfrm>
              <a:off x="6500554" y="9073915"/>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1" name="Group 131"/>
            <p:cNvGrpSpPr/>
            <p:nvPr/>
          </p:nvGrpSpPr>
          <p:grpSpPr>
            <a:xfrm>
              <a:off x="3254270" y="7455836"/>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3" name="Group 133"/>
            <p:cNvGrpSpPr/>
            <p:nvPr/>
          </p:nvGrpSpPr>
          <p:grpSpPr>
            <a:xfrm>
              <a:off x="3254270" y="10643536"/>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5" name="Group 135"/>
            <p:cNvGrpSpPr/>
            <p:nvPr/>
          </p:nvGrpSpPr>
          <p:grpSpPr>
            <a:xfrm>
              <a:off x="3254270" y="907391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7" name="Group 137"/>
            <p:cNvGrpSpPr/>
            <p:nvPr/>
          </p:nvGrpSpPr>
          <p:grpSpPr>
            <a:xfrm>
              <a:off x="2172630" y="9568185"/>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9" name="Group 139"/>
            <p:cNvGrpSpPr/>
            <p:nvPr/>
          </p:nvGrpSpPr>
          <p:grpSpPr>
            <a:xfrm>
              <a:off x="2172630"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1" name="Group 141"/>
            <p:cNvGrpSpPr/>
            <p:nvPr/>
          </p:nvGrpSpPr>
          <p:grpSpPr>
            <a:xfrm>
              <a:off x="5420495" y="9568185"/>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3" name="Group 143"/>
            <p:cNvGrpSpPr/>
            <p:nvPr/>
          </p:nvGrpSpPr>
          <p:grpSpPr>
            <a:xfrm>
              <a:off x="5420495" y="7998564"/>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5" name="Group 145"/>
            <p:cNvGrpSpPr/>
            <p:nvPr/>
          </p:nvGrpSpPr>
          <p:grpSpPr>
            <a:xfrm>
              <a:off x="2711291" y="10105340"/>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7" name="Group 147"/>
            <p:cNvGrpSpPr/>
            <p:nvPr/>
          </p:nvGrpSpPr>
          <p:grpSpPr>
            <a:xfrm>
              <a:off x="2711291" y="8535719"/>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9" name="Group 149"/>
            <p:cNvGrpSpPr/>
            <p:nvPr/>
          </p:nvGrpSpPr>
          <p:grpSpPr>
            <a:xfrm>
              <a:off x="5959156" y="10105340"/>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1" name="Group 151"/>
            <p:cNvGrpSpPr/>
            <p:nvPr/>
          </p:nvGrpSpPr>
          <p:grpSpPr>
            <a:xfrm>
              <a:off x="5959156" y="8535719"/>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3" name="Group 153"/>
            <p:cNvGrpSpPr>
              <a:grpSpLocks noChangeAspect="1"/>
            </p:cNvGrpSpPr>
            <p:nvPr/>
          </p:nvGrpSpPr>
          <p:grpSpPr>
            <a:xfrm>
              <a:off x="1083883" y="9568185"/>
              <a:ext cx="95594" cy="82785"/>
              <a:chOff x="0" y="0"/>
              <a:chExt cx="6350000" cy="5499100"/>
            </a:xfrm>
          </p:grpSpPr>
          <p:sp>
            <p:nvSpPr>
              <p:cNvPr id="154" name="Freeform 1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5" name="Group 155"/>
            <p:cNvGrpSpPr>
              <a:grpSpLocks noChangeAspect="1"/>
            </p:cNvGrpSpPr>
            <p:nvPr/>
          </p:nvGrpSpPr>
          <p:grpSpPr>
            <a:xfrm>
              <a:off x="1083883" y="7998564"/>
              <a:ext cx="95594" cy="82785"/>
              <a:chOff x="0" y="0"/>
              <a:chExt cx="6350000" cy="5499100"/>
            </a:xfrm>
          </p:grpSpPr>
          <p:sp>
            <p:nvSpPr>
              <p:cNvPr id="156" name="Freeform 1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7" name="Group 157"/>
            <p:cNvGrpSpPr>
              <a:grpSpLocks noChangeAspect="1"/>
            </p:cNvGrpSpPr>
            <p:nvPr/>
          </p:nvGrpSpPr>
          <p:grpSpPr>
            <a:xfrm>
              <a:off x="4331748" y="9568185"/>
              <a:ext cx="95594" cy="82785"/>
              <a:chOff x="0" y="0"/>
              <a:chExt cx="6350000" cy="5499100"/>
            </a:xfrm>
          </p:grpSpPr>
          <p:sp>
            <p:nvSpPr>
              <p:cNvPr id="158" name="Freeform 1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59" name="Group 159"/>
            <p:cNvGrpSpPr>
              <a:grpSpLocks noChangeAspect="1"/>
            </p:cNvGrpSpPr>
            <p:nvPr/>
          </p:nvGrpSpPr>
          <p:grpSpPr>
            <a:xfrm>
              <a:off x="4331748" y="7998564"/>
              <a:ext cx="95594" cy="82785"/>
              <a:chOff x="0" y="0"/>
              <a:chExt cx="6350000" cy="5499100"/>
            </a:xfrm>
          </p:grpSpPr>
          <p:sp>
            <p:nvSpPr>
              <p:cNvPr id="160" name="Freeform 1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1" name="Group 161"/>
            <p:cNvGrpSpPr>
              <a:grpSpLocks noChangeAspect="1"/>
            </p:cNvGrpSpPr>
            <p:nvPr/>
          </p:nvGrpSpPr>
          <p:grpSpPr>
            <a:xfrm>
              <a:off x="1622544" y="10105340"/>
              <a:ext cx="95594" cy="82785"/>
              <a:chOff x="0" y="0"/>
              <a:chExt cx="6350000" cy="5499100"/>
            </a:xfrm>
          </p:grpSpPr>
          <p:sp>
            <p:nvSpPr>
              <p:cNvPr id="162" name="Freeform 1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3" name="Group 163"/>
            <p:cNvGrpSpPr>
              <a:grpSpLocks noChangeAspect="1"/>
            </p:cNvGrpSpPr>
            <p:nvPr/>
          </p:nvGrpSpPr>
          <p:grpSpPr>
            <a:xfrm>
              <a:off x="1622544" y="8535719"/>
              <a:ext cx="95594" cy="82785"/>
              <a:chOff x="0" y="0"/>
              <a:chExt cx="6350000" cy="5499100"/>
            </a:xfrm>
          </p:grpSpPr>
          <p:sp>
            <p:nvSpPr>
              <p:cNvPr id="164" name="Freeform 1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5" name="Group 165"/>
            <p:cNvGrpSpPr>
              <a:grpSpLocks noChangeAspect="1"/>
            </p:cNvGrpSpPr>
            <p:nvPr/>
          </p:nvGrpSpPr>
          <p:grpSpPr>
            <a:xfrm>
              <a:off x="4870409" y="10105340"/>
              <a:ext cx="95594" cy="82785"/>
              <a:chOff x="0" y="0"/>
              <a:chExt cx="6350000" cy="5499100"/>
            </a:xfrm>
          </p:grpSpPr>
          <p:sp>
            <p:nvSpPr>
              <p:cNvPr id="166" name="Freeform 1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7" name="Group 167"/>
            <p:cNvGrpSpPr>
              <a:grpSpLocks noChangeAspect="1"/>
            </p:cNvGrpSpPr>
            <p:nvPr/>
          </p:nvGrpSpPr>
          <p:grpSpPr>
            <a:xfrm>
              <a:off x="4870409" y="8535719"/>
              <a:ext cx="95594" cy="82785"/>
              <a:chOff x="0" y="0"/>
              <a:chExt cx="6350000" cy="5499100"/>
            </a:xfrm>
          </p:grpSpPr>
          <p:sp>
            <p:nvSpPr>
              <p:cNvPr id="168" name="Freeform 1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69" name="Group 169"/>
            <p:cNvGrpSpPr>
              <a:grpSpLocks noChangeAspect="1"/>
            </p:cNvGrpSpPr>
            <p:nvPr/>
          </p:nvGrpSpPr>
          <p:grpSpPr>
            <a:xfrm>
              <a:off x="2162405" y="7455836"/>
              <a:ext cx="95594" cy="82785"/>
              <a:chOff x="0" y="0"/>
              <a:chExt cx="6350000" cy="5499100"/>
            </a:xfrm>
          </p:grpSpPr>
          <p:sp>
            <p:nvSpPr>
              <p:cNvPr id="170" name="Freeform 1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1" name="Group 171"/>
            <p:cNvGrpSpPr>
              <a:grpSpLocks noChangeAspect="1"/>
            </p:cNvGrpSpPr>
            <p:nvPr/>
          </p:nvGrpSpPr>
          <p:grpSpPr>
            <a:xfrm>
              <a:off x="2162405" y="10643536"/>
              <a:ext cx="95594" cy="82785"/>
              <a:chOff x="0" y="0"/>
              <a:chExt cx="6350000" cy="5499100"/>
            </a:xfrm>
          </p:grpSpPr>
          <p:sp>
            <p:nvSpPr>
              <p:cNvPr id="172" name="Freeform 1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3" name="Group 173"/>
            <p:cNvGrpSpPr>
              <a:grpSpLocks noChangeAspect="1"/>
            </p:cNvGrpSpPr>
            <p:nvPr/>
          </p:nvGrpSpPr>
          <p:grpSpPr>
            <a:xfrm>
              <a:off x="2162405" y="9073915"/>
              <a:ext cx="95594" cy="82785"/>
              <a:chOff x="0" y="0"/>
              <a:chExt cx="6350000" cy="5499100"/>
            </a:xfrm>
          </p:grpSpPr>
          <p:sp>
            <p:nvSpPr>
              <p:cNvPr id="174" name="Freeform 1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5" name="Group 175"/>
            <p:cNvGrpSpPr>
              <a:grpSpLocks noChangeAspect="1"/>
            </p:cNvGrpSpPr>
            <p:nvPr/>
          </p:nvGrpSpPr>
          <p:grpSpPr>
            <a:xfrm>
              <a:off x="5410269" y="7455836"/>
              <a:ext cx="95594" cy="82785"/>
              <a:chOff x="0" y="0"/>
              <a:chExt cx="6350000" cy="5499100"/>
            </a:xfrm>
          </p:grpSpPr>
          <p:sp>
            <p:nvSpPr>
              <p:cNvPr id="176" name="Freeform 1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7" name="Group 177"/>
            <p:cNvGrpSpPr>
              <a:grpSpLocks noChangeAspect="1"/>
            </p:cNvGrpSpPr>
            <p:nvPr/>
          </p:nvGrpSpPr>
          <p:grpSpPr>
            <a:xfrm>
              <a:off x="5410269" y="10643536"/>
              <a:ext cx="95594" cy="82785"/>
              <a:chOff x="0" y="0"/>
              <a:chExt cx="6350000" cy="5499100"/>
            </a:xfrm>
          </p:grpSpPr>
          <p:sp>
            <p:nvSpPr>
              <p:cNvPr id="178" name="Freeform 1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79" name="Group 179"/>
            <p:cNvGrpSpPr>
              <a:grpSpLocks noChangeAspect="1"/>
            </p:cNvGrpSpPr>
            <p:nvPr/>
          </p:nvGrpSpPr>
          <p:grpSpPr>
            <a:xfrm>
              <a:off x="5410269" y="9073915"/>
              <a:ext cx="95594" cy="82785"/>
              <a:chOff x="0" y="0"/>
              <a:chExt cx="6350000" cy="5499100"/>
            </a:xfrm>
          </p:grpSpPr>
          <p:sp>
            <p:nvSpPr>
              <p:cNvPr id="180" name="Freeform 1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1" name="Group 181"/>
            <p:cNvGrpSpPr>
              <a:grpSpLocks noChangeAspect="1"/>
            </p:cNvGrpSpPr>
            <p:nvPr/>
          </p:nvGrpSpPr>
          <p:grpSpPr>
            <a:xfrm>
              <a:off x="545144" y="7455836"/>
              <a:ext cx="95594" cy="82785"/>
              <a:chOff x="0" y="0"/>
              <a:chExt cx="6350000" cy="5499100"/>
            </a:xfrm>
          </p:grpSpPr>
          <p:sp>
            <p:nvSpPr>
              <p:cNvPr id="182" name="Freeform 1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3" name="Group 183"/>
            <p:cNvGrpSpPr>
              <a:grpSpLocks noChangeAspect="1"/>
            </p:cNvGrpSpPr>
            <p:nvPr/>
          </p:nvGrpSpPr>
          <p:grpSpPr>
            <a:xfrm>
              <a:off x="545144" y="10643536"/>
              <a:ext cx="95594" cy="82785"/>
              <a:chOff x="0" y="0"/>
              <a:chExt cx="6350000" cy="5499100"/>
            </a:xfrm>
          </p:grpSpPr>
          <p:sp>
            <p:nvSpPr>
              <p:cNvPr id="184" name="Freeform 1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5" name="Group 185"/>
            <p:cNvGrpSpPr>
              <a:grpSpLocks noChangeAspect="1"/>
            </p:cNvGrpSpPr>
            <p:nvPr/>
          </p:nvGrpSpPr>
          <p:grpSpPr>
            <a:xfrm>
              <a:off x="545144" y="9073915"/>
              <a:ext cx="95594" cy="82785"/>
              <a:chOff x="0" y="0"/>
              <a:chExt cx="6350000" cy="5499100"/>
            </a:xfrm>
          </p:grpSpPr>
          <p:sp>
            <p:nvSpPr>
              <p:cNvPr id="186" name="Freeform 1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7" name="Group 187"/>
            <p:cNvGrpSpPr>
              <a:grpSpLocks noChangeAspect="1"/>
            </p:cNvGrpSpPr>
            <p:nvPr/>
          </p:nvGrpSpPr>
          <p:grpSpPr>
            <a:xfrm>
              <a:off x="7039293" y="1075351"/>
              <a:ext cx="95594" cy="82785"/>
              <a:chOff x="0" y="0"/>
              <a:chExt cx="6350000" cy="5499100"/>
            </a:xfrm>
          </p:grpSpPr>
          <p:sp>
            <p:nvSpPr>
              <p:cNvPr id="188" name="Freeform 1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89" name="Group 189"/>
            <p:cNvGrpSpPr>
              <a:grpSpLocks noChangeAspect="1"/>
            </p:cNvGrpSpPr>
            <p:nvPr/>
          </p:nvGrpSpPr>
          <p:grpSpPr>
            <a:xfrm>
              <a:off x="7039293" y="7455836"/>
              <a:ext cx="95594" cy="82785"/>
              <a:chOff x="0" y="0"/>
              <a:chExt cx="6350000" cy="5499100"/>
            </a:xfrm>
          </p:grpSpPr>
          <p:sp>
            <p:nvSpPr>
              <p:cNvPr id="190" name="Freeform 1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1" name="Group 191"/>
            <p:cNvGrpSpPr>
              <a:grpSpLocks noChangeAspect="1"/>
            </p:cNvGrpSpPr>
            <p:nvPr/>
          </p:nvGrpSpPr>
          <p:grpSpPr>
            <a:xfrm>
              <a:off x="7039293" y="4263051"/>
              <a:ext cx="95594" cy="82785"/>
              <a:chOff x="0" y="0"/>
              <a:chExt cx="6350000" cy="5499100"/>
            </a:xfrm>
          </p:grpSpPr>
          <p:sp>
            <p:nvSpPr>
              <p:cNvPr id="192" name="Freeform 1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3" name="Group 193"/>
            <p:cNvGrpSpPr>
              <a:grpSpLocks noChangeAspect="1"/>
            </p:cNvGrpSpPr>
            <p:nvPr/>
          </p:nvGrpSpPr>
          <p:grpSpPr>
            <a:xfrm>
              <a:off x="7039293" y="10643536"/>
              <a:ext cx="95594" cy="82785"/>
              <a:chOff x="0" y="0"/>
              <a:chExt cx="6350000" cy="5499100"/>
            </a:xfrm>
          </p:grpSpPr>
          <p:sp>
            <p:nvSpPr>
              <p:cNvPr id="194" name="Freeform 1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5" name="Group 195"/>
            <p:cNvGrpSpPr>
              <a:grpSpLocks noChangeAspect="1"/>
            </p:cNvGrpSpPr>
            <p:nvPr/>
          </p:nvGrpSpPr>
          <p:grpSpPr>
            <a:xfrm>
              <a:off x="7039293" y="2693431"/>
              <a:ext cx="95594" cy="82785"/>
              <a:chOff x="0" y="0"/>
              <a:chExt cx="6350000" cy="5499100"/>
            </a:xfrm>
          </p:grpSpPr>
          <p:sp>
            <p:nvSpPr>
              <p:cNvPr id="196" name="Freeform 1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7" name="Group 197"/>
            <p:cNvGrpSpPr>
              <a:grpSpLocks noChangeAspect="1"/>
            </p:cNvGrpSpPr>
            <p:nvPr/>
          </p:nvGrpSpPr>
          <p:grpSpPr>
            <a:xfrm>
              <a:off x="7039293" y="9073915"/>
              <a:ext cx="95594" cy="82785"/>
              <a:chOff x="0" y="0"/>
              <a:chExt cx="6350000" cy="5499100"/>
            </a:xfrm>
          </p:grpSpPr>
          <p:sp>
            <p:nvSpPr>
              <p:cNvPr id="198" name="Freeform 1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199" name="Group 199"/>
            <p:cNvGrpSpPr>
              <a:grpSpLocks noChangeAspect="1"/>
            </p:cNvGrpSpPr>
            <p:nvPr/>
          </p:nvGrpSpPr>
          <p:grpSpPr>
            <a:xfrm>
              <a:off x="7039293" y="5881131"/>
              <a:ext cx="95594" cy="82785"/>
              <a:chOff x="0" y="0"/>
              <a:chExt cx="6350000" cy="5499100"/>
            </a:xfrm>
          </p:grpSpPr>
          <p:sp>
            <p:nvSpPr>
              <p:cNvPr id="200" name="Freeform 2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1" name="Group 201"/>
            <p:cNvGrpSpPr>
              <a:grpSpLocks noChangeAspect="1"/>
            </p:cNvGrpSpPr>
            <p:nvPr/>
          </p:nvGrpSpPr>
          <p:grpSpPr>
            <a:xfrm>
              <a:off x="3793009" y="7455836"/>
              <a:ext cx="95594" cy="82785"/>
              <a:chOff x="0" y="0"/>
              <a:chExt cx="6350000" cy="5499100"/>
            </a:xfrm>
          </p:grpSpPr>
          <p:sp>
            <p:nvSpPr>
              <p:cNvPr id="202" name="Freeform 2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3" name="Group 203"/>
            <p:cNvGrpSpPr>
              <a:grpSpLocks noChangeAspect="1"/>
            </p:cNvGrpSpPr>
            <p:nvPr/>
          </p:nvGrpSpPr>
          <p:grpSpPr>
            <a:xfrm>
              <a:off x="3793009" y="10643536"/>
              <a:ext cx="95594" cy="82785"/>
              <a:chOff x="0" y="0"/>
              <a:chExt cx="6350000" cy="5499100"/>
            </a:xfrm>
          </p:grpSpPr>
          <p:sp>
            <p:nvSpPr>
              <p:cNvPr id="204" name="Freeform 2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5" name="Group 205"/>
            <p:cNvGrpSpPr>
              <a:grpSpLocks noChangeAspect="1"/>
            </p:cNvGrpSpPr>
            <p:nvPr/>
          </p:nvGrpSpPr>
          <p:grpSpPr>
            <a:xfrm>
              <a:off x="3793009" y="9073915"/>
              <a:ext cx="95594" cy="82785"/>
              <a:chOff x="0" y="0"/>
              <a:chExt cx="6350000" cy="5499100"/>
            </a:xfrm>
          </p:grpSpPr>
          <p:sp>
            <p:nvSpPr>
              <p:cNvPr id="206" name="Freeform 2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7" name="Group 207"/>
            <p:cNvGrpSpPr>
              <a:grpSpLocks noChangeAspect="1"/>
            </p:cNvGrpSpPr>
            <p:nvPr/>
          </p:nvGrpSpPr>
          <p:grpSpPr>
            <a:xfrm>
              <a:off x="2711370" y="9568185"/>
              <a:ext cx="95594" cy="82785"/>
              <a:chOff x="0" y="0"/>
              <a:chExt cx="6350000" cy="5499100"/>
            </a:xfrm>
          </p:grpSpPr>
          <p:sp>
            <p:nvSpPr>
              <p:cNvPr id="208" name="Freeform 2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9" name="Group 209"/>
            <p:cNvGrpSpPr>
              <a:grpSpLocks noChangeAspect="1"/>
            </p:cNvGrpSpPr>
            <p:nvPr/>
          </p:nvGrpSpPr>
          <p:grpSpPr>
            <a:xfrm>
              <a:off x="2711370" y="7998564"/>
              <a:ext cx="95594" cy="82785"/>
              <a:chOff x="0" y="0"/>
              <a:chExt cx="6350000" cy="5499100"/>
            </a:xfrm>
          </p:grpSpPr>
          <p:sp>
            <p:nvSpPr>
              <p:cNvPr id="210" name="Freeform 2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1" name="Group 211"/>
            <p:cNvGrpSpPr>
              <a:grpSpLocks noChangeAspect="1"/>
            </p:cNvGrpSpPr>
            <p:nvPr/>
          </p:nvGrpSpPr>
          <p:grpSpPr>
            <a:xfrm>
              <a:off x="5959235" y="9568185"/>
              <a:ext cx="95594" cy="82785"/>
              <a:chOff x="0" y="0"/>
              <a:chExt cx="6350000" cy="5499100"/>
            </a:xfrm>
          </p:grpSpPr>
          <p:sp>
            <p:nvSpPr>
              <p:cNvPr id="212" name="Freeform 2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3" name="Group 213"/>
            <p:cNvGrpSpPr>
              <a:grpSpLocks noChangeAspect="1"/>
            </p:cNvGrpSpPr>
            <p:nvPr/>
          </p:nvGrpSpPr>
          <p:grpSpPr>
            <a:xfrm>
              <a:off x="5959235" y="7998564"/>
              <a:ext cx="95594" cy="82785"/>
              <a:chOff x="0" y="0"/>
              <a:chExt cx="6350000" cy="5499100"/>
            </a:xfrm>
          </p:grpSpPr>
          <p:sp>
            <p:nvSpPr>
              <p:cNvPr id="214" name="Freeform 2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5" name="Group 215"/>
            <p:cNvGrpSpPr>
              <a:grpSpLocks noChangeAspect="1"/>
            </p:cNvGrpSpPr>
            <p:nvPr/>
          </p:nvGrpSpPr>
          <p:grpSpPr>
            <a:xfrm>
              <a:off x="0" y="10105340"/>
              <a:ext cx="95594" cy="82785"/>
              <a:chOff x="0" y="0"/>
              <a:chExt cx="6350000" cy="5499100"/>
            </a:xfrm>
          </p:grpSpPr>
          <p:sp>
            <p:nvSpPr>
              <p:cNvPr id="216" name="Freeform 2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7" name="Group 217"/>
            <p:cNvGrpSpPr>
              <a:grpSpLocks noChangeAspect="1"/>
            </p:cNvGrpSpPr>
            <p:nvPr/>
          </p:nvGrpSpPr>
          <p:grpSpPr>
            <a:xfrm>
              <a:off x="0" y="8535719"/>
              <a:ext cx="95594" cy="82785"/>
              <a:chOff x="0" y="0"/>
              <a:chExt cx="6350000" cy="5499100"/>
            </a:xfrm>
          </p:grpSpPr>
          <p:sp>
            <p:nvSpPr>
              <p:cNvPr id="218" name="Freeform 2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9" name="Group 219"/>
            <p:cNvGrpSpPr>
              <a:grpSpLocks noChangeAspect="1"/>
            </p:cNvGrpSpPr>
            <p:nvPr/>
          </p:nvGrpSpPr>
          <p:grpSpPr>
            <a:xfrm>
              <a:off x="6494149" y="10105340"/>
              <a:ext cx="95594" cy="82785"/>
              <a:chOff x="0" y="0"/>
              <a:chExt cx="6350000" cy="5499100"/>
            </a:xfrm>
          </p:grpSpPr>
          <p:sp>
            <p:nvSpPr>
              <p:cNvPr id="220" name="Freeform 2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1" name="Group 221"/>
            <p:cNvGrpSpPr>
              <a:grpSpLocks noChangeAspect="1"/>
            </p:cNvGrpSpPr>
            <p:nvPr/>
          </p:nvGrpSpPr>
          <p:grpSpPr>
            <a:xfrm>
              <a:off x="6494149" y="8535719"/>
              <a:ext cx="95594" cy="82785"/>
              <a:chOff x="0" y="0"/>
              <a:chExt cx="6350000" cy="5499100"/>
            </a:xfrm>
          </p:grpSpPr>
          <p:sp>
            <p:nvSpPr>
              <p:cNvPr id="222" name="Freeform 2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3" name="Group 223"/>
            <p:cNvGrpSpPr>
              <a:grpSpLocks noChangeAspect="1"/>
            </p:cNvGrpSpPr>
            <p:nvPr/>
          </p:nvGrpSpPr>
          <p:grpSpPr>
            <a:xfrm>
              <a:off x="3247865" y="10105340"/>
              <a:ext cx="95594" cy="82785"/>
              <a:chOff x="0" y="0"/>
              <a:chExt cx="6350000" cy="5499100"/>
            </a:xfrm>
          </p:grpSpPr>
          <p:sp>
            <p:nvSpPr>
              <p:cNvPr id="224" name="Freeform 2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5" name="Group 225"/>
            <p:cNvGrpSpPr>
              <a:grpSpLocks noChangeAspect="1"/>
            </p:cNvGrpSpPr>
            <p:nvPr/>
          </p:nvGrpSpPr>
          <p:grpSpPr>
            <a:xfrm>
              <a:off x="3247865" y="8535719"/>
              <a:ext cx="95594" cy="82785"/>
              <a:chOff x="0" y="0"/>
              <a:chExt cx="6350000" cy="5499100"/>
            </a:xfrm>
          </p:grpSpPr>
          <p:sp>
            <p:nvSpPr>
              <p:cNvPr id="226" name="Freeform 2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7" name="Group 227"/>
            <p:cNvGrpSpPr/>
            <p:nvPr/>
          </p:nvGrpSpPr>
          <p:grpSpPr>
            <a:xfrm>
              <a:off x="6405" y="0"/>
              <a:ext cx="82785" cy="82785"/>
              <a:chOff x="0" y="0"/>
              <a:chExt cx="6350000" cy="6350000"/>
            </a:xfrm>
          </p:grpSpPr>
          <p:sp>
            <p:nvSpPr>
              <p:cNvPr id="228" name="Freeform 2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9" name="Group 229"/>
            <p:cNvGrpSpPr/>
            <p:nvPr/>
          </p:nvGrpSpPr>
          <p:grpSpPr>
            <a:xfrm>
              <a:off x="6405" y="6380485"/>
              <a:ext cx="82785" cy="82785"/>
              <a:chOff x="0" y="0"/>
              <a:chExt cx="6350000" cy="6350000"/>
            </a:xfrm>
          </p:grpSpPr>
          <p:sp>
            <p:nvSpPr>
              <p:cNvPr id="230" name="Freeform 2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1" name="Group 231"/>
            <p:cNvGrpSpPr/>
            <p:nvPr/>
          </p:nvGrpSpPr>
          <p:grpSpPr>
            <a:xfrm>
              <a:off x="6405" y="3187700"/>
              <a:ext cx="82785" cy="82785"/>
              <a:chOff x="0" y="0"/>
              <a:chExt cx="6350000" cy="6350000"/>
            </a:xfrm>
          </p:grpSpPr>
          <p:sp>
            <p:nvSpPr>
              <p:cNvPr id="232" name="Freeform 2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3" name="Group 233"/>
            <p:cNvGrpSpPr/>
            <p:nvPr/>
          </p:nvGrpSpPr>
          <p:grpSpPr>
            <a:xfrm>
              <a:off x="6405" y="1618080"/>
              <a:ext cx="82785" cy="82785"/>
              <a:chOff x="0" y="0"/>
              <a:chExt cx="6350000" cy="6350000"/>
            </a:xfrm>
          </p:grpSpPr>
          <p:sp>
            <p:nvSpPr>
              <p:cNvPr id="234" name="Freeform 2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5" name="Group 235"/>
            <p:cNvGrpSpPr/>
            <p:nvPr/>
          </p:nvGrpSpPr>
          <p:grpSpPr>
            <a:xfrm>
              <a:off x="6405" y="4805780"/>
              <a:ext cx="82785" cy="82785"/>
              <a:chOff x="0" y="0"/>
              <a:chExt cx="6350000" cy="6350000"/>
            </a:xfrm>
          </p:grpSpPr>
          <p:sp>
            <p:nvSpPr>
              <p:cNvPr id="236" name="Freeform 2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7" name="Group 237"/>
            <p:cNvGrpSpPr/>
            <p:nvPr/>
          </p:nvGrpSpPr>
          <p:grpSpPr>
            <a:xfrm>
              <a:off x="6500554" y="0"/>
              <a:ext cx="82785" cy="82785"/>
              <a:chOff x="0" y="0"/>
              <a:chExt cx="6350000" cy="6350000"/>
            </a:xfrm>
          </p:grpSpPr>
          <p:sp>
            <p:nvSpPr>
              <p:cNvPr id="238" name="Freeform 2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9" name="Group 239"/>
            <p:cNvGrpSpPr/>
            <p:nvPr/>
          </p:nvGrpSpPr>
          <p:grpSpPr>
            <a:xfrm>
              <a:off x="6500554" y="6380485"/>
              <a:ext cx="82785" cy="82785"/>
              <a:chOff x="0" y="0"/>
              <a:chExt cx="6350000" cy="6350000"/>
            </a:xfrm>
          </p:grpSpPr>
          <p:sp>
            <p:nvSpPr>
              <p:cNvPr id="240" name="Freeform 2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1" name="Group 241"/>
            <p:cNvGrpSpPr/>
            <p:nvPr/>
          </p:nvGrpSpPr>
          <p:grpSpPr>
            <a:xfrm>
              <a:off x="6500554" y="3187700"/>
              <a:ext cx="82785" cy="82785"/>
              <a:chOff x="0" y="0"/>
              <a:chExt cx="6350000" cy="6350000"/>
            </a:xfrm>
          </p:grpSpPr>
          <p:sp>
            <p:nvSpPr>
              <p:cNvPr id="242" name="Freeform 2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3" name="Group 243"/>
            <p:cNvGrpSpPr/>
            <p:nvPr/>
          </p:nvGrpSpPr>
          <p:grpSpPr>
            <a:xfrm>
              <a:off x="6500554" y="1618080"/>
              <a:ext cx="82785" cy="82785"/>
              <a:chOff x="0" y="0"/>
              <a:chExt cx="6350000" cy="6350000"/>
            </a:xfrm>
          </p:grpSpPr>
          <p:sp>
            <p:nvSpPr>
              <p:cNvPr id="244" name="Freeform 2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5" name="Group 245"/>
            <p:cNvGrpSpPr/>
            <p:nvPr/>
          </p:nvGrpSpPr>
          <p:grpSpPr>
            <a:xfrm>
              <a:off x="6500554" y="4805780"/>
              <a:ext cx="82785" cy="82785"/>
              <a:chOff x="0" y="0"/>
              <a:chExt cx="6350000" cy="6350000"/>
            </a:xfrm>
          </p:grpSpPr>
          <p:sp>
            <p:nvSpPr>
              <p:cNvPr id="246" name="Freeform 2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7" name="Group 247"/>
            <p:cNvGrpSpPr/>
            <p:nvPr/>
          </p:nvGrpSpPr>
          <p:grpSpPr>
            <a:xfrm>
              <a:off x="3254270" y="0"/>
              <a:ext cx="82785" cy="82785"/>
              <a:chOff x="0" y="0"/>
              <a:chExt cx="6350000" cy="6350000"/>
            </a:xfrm>
          </p:grpSpPr>
          <p:sp>
            <p:nvSpPr>
              <p:cNvPr id="248" name="Freeform 2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9" name="Group 249"/>
            <p:cNvGrpSpPr/>
            <p:nvPr/>
          </p:nvGrpSpPr>
          <p:grpSpPr>
            <a:xfrm>
              <a:off x="3254270" y="6380485"/>
              <a:ext cx="82785" cy="82785"/>
              <a:chOff x="0" y="0"/>
              <a:chExt cx="6350000" cy="6350000"/>
            </a:xfrm>
          </p:grpSpPr>
          <p:sp>
            <p:nvSpPr>
              <p:cNvPr id="250" name="Freeform 2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1" name="Group 251"/>
            <p:cNvGrpSpPr/>
            <p:nvPr/>
          </p:nvGrpSpPr>
          <p:grpSpPr>
            <a:xfrm>
              <a:off x="3254270" y="3187700"/>
              <a:ext cx="82785" cy="82785"/>
              <a:chOff x="0" y="0"/>
              <a:chExt cx="6350000" cy="6350000"/>
            </a:xfrm>
          </p:grpSpPr>
          <p:sp>
            <p:nvSpPr>
              <p:cNvPr id="252" name="Freeform 2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3" name="Group 253"/>
            <p:cNvGrpSpPr/>
            <p:nvPr/>
          </p:nvGrpSpPr>
          <p:grpSpPr>
            <a:xfrm>
              <a:off x="3254270" y="1618080"/>
              <a:ext cx="82785" cy="82785"/>
              <a:chOff x="0" y="0"/>
              <a:chExt cx="6350000" cy="6350000"/>
            </a:xfrm>
          </p:grpSpPr>
          <p:sp>
            <p:nvSpPr>
              <p:cNvPr id="254" name="Freeform 2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5" name="Group 255"/>
            <p:cNvGrpSpPr/>
            <p:nvPr/>
          </p:nvGrpSpPr>
          <p:grpSpPr>
            <a:xfrm>
              <a:off x="3254270" y="4805780"/>
              <a:ext cx="82785" cy="82785"/>
              <a:chOff x="0" y="0"/>
              <a:chExt cx="6350000" cy="6350000"/>
            </a:xfrm>
          </p:grpSpPr>
          <p:sp>
            <p:nvSpPr>
              <p:cNvPr id="256" name="Freeform 2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7" name="Group 257"/>
            <p:cNvGrpSpPr/>
            <p:nvPr/>
          </p:nvGrpSpPr>
          <p:grpSpPr>
            <a:xfrm>
              <a:off x="545066" y="537155"/>
              <a:ext cx="82785" cy="82785"/>
              <a:chOff x="0" y="0"/>
              <a:chExt cx="6350000" cy="6350000"/>
            </a:xfrm>
          </p:grpSpPr>
          <p:sp>
            <p:nvSpPr>
              <p:cNvPr id="258" name="Freeform 2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9" name="Group 259"/>
            <p:cNvGrpSpPr/>
            <p:nvPr/>
          </p:nvGrpSpPr>
          <p:grpSpPr>
            <a:xfrm>
              <a:off x="545066" y="6917640"/>
              <a:ext cx="82785" cy="82785"/>
              <a:chOff x="0" y="0"/>
              <a:chExt cx="6350000" cy="6350000"/>
            </a:xfrm>
          </p:grpSpPr>
          <p:sp>
            <p:nvSpPr>
              <p:cNvPr id="260" name="Freeform 2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1" name="Group 261"/>
            <p:cNvGrpSpPr/>
            <p:nvPr/>
          </p:nvGrpSpPr>
          <p:grpSpPr>
            <a:xfrm>
              <a:off x="545066" y="3724855"/>
              <a:ext cx="82785" cy="82785"/>
              <a:chOff x="0" y="0"/>
              <a:chExt cx="6350000" cy="6350000"/>
            </a:xfrm>
          </p:grpSpPr>
          <p:sp>
            <p:nvSpPr>
              <p:cNvPr id="262" name="Freeform 2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3" name="Group 263"/>
            <p:cNvGrpSpPr/>
            <p:nvPr/>
          </p:nvGrpSpPr>
          <p:grpSpPr>
            <a:xfrm>
              <a:off x="545066" y="2155235"/>
              <a:ext cx="82785" cy="82785"/>
              <a:chOff x="0" y="0"/>
              <a:chExt cx="6350000" cy="6350000"/>
            </a:xfrm>
          </p:grpSpPr>
          <p:sp>
            <p:nvSpPr>
              <p:cNvPr id="264" name="Freeform 2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5" name="Group 265"/>
            <p:cNvGrpSpPr/>
            <p:nvPr/>
          </p:nvGrpSpPr>
          <p:grpSpPr>
            <a:xfrm>
              <a:off x="545066" y="5342935"/>
              <a:ext cx="82785" cy="82785"/>
              <a:chOff x="0" y="0"/>
              <a:chExt cx="6350000" cy="6350000"/>
            </a:xfrm>
          </p:grpSpPr>
          <p:sp>
            <p:nvSpPr>
              <p:cNvPr id="266" name="Freeform 2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7" name="Group 267"/>
            <p:cNvGrpSpPr/>
            <p:nvPr/>
          </p:nvGrpSpPr>
          <p:grpSpPr>
            <a:xfrm>
              <a:off x="3792930" y="537155"/>
              <a:ext cx="82785" cy="82785"/>
              <a:chOff x="0" y="0"/>
              <a:chExt cx="6350000" cy="6350000"/>
            </a:xfrm>
          </p:grpSpPr>
          <p:sp>
            <p:nvSpPr>
              <p:cNvPr id="268" name="Freeform 2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9" name="Group 269"/>
            <p:cNvGrpSpPr/>
            <p:nvPr/>
          </p:nvGrpSpPr>
          <p:grpSpPr>
            <a:xfrm>
              <a:off x="3792930" y="6917640"/>
              <a:ext cx="82785" cy="82785"/>
              <a:chOff x="0" y="0"/>
              <a:chExt cx="6350000" cy="6350000"/>
            </a:xfrm>
          </p:grpSpPr>
          <p:sp>
            <p:nvSpPr>
              <p:cNvPr id="270" name="Freeform 2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1" name="Group 271"/>
            <p:cNvGrpSpPr/>
            <p:nvPr/>
          </p:nvGrpSpPr>
          <p:grpSpPr>
            <a:xfrm>
              <a:off x="3792930" y="3724855"/>
              <a:ext cx="82785" cy="82785"/>
              <a:chOff x="0" y="0"/>
              <a:chExt cx="6350000" cy="6350000"/>
            </a:xfrm>
          </p:grpSpPr>
          <p:sp>
            <p:nvSpPr>
              <p:cNvPr id="272" name="Freeform 2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3" name="Group 273"/>
            <p:cNvGrpSpPr/>
            <p:nvPr/>
          </p:nvGrpSpPr>
          <p:grpSpPr>
            <a:xfrm>
              <a:off x="3792930" y="2155235"/>
              <a:ext cx="82785" cy="82785"/>
              <a:chOff x="0" y="0"/>
              <a:chExt cx="6350000" cy="6350000"/>
            </a:xfrm>
          </p:grpSpPr>
          <p:sp>
            <p:nvSpPr>
              <p:cNvPr id="274" name="Freeform 2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5" name="Group 275"/>
            <p:cNvGrpSpPr/>
            <p:nvPr/>
          </p:nvGrpSpPr>
          <p:grpSpPr>
            <a:xfrm>
              <a:off x="3792930" y="5342935"/>
              <a:ext cx="82785" cy="82785"/>
              <a:chOff x="0" y="0"/>
              <a:chExt cx="6350000" cy="6350000"/>
            </a:xfrm>
          </p:grpSpPr>
          <p:sp>
            <p:nvSpPr>
              <p:cNvPr id="276" name="Freeform 2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7" name="Group 277"/>
            <p:cNvGrpSpPr/>
            <p:nvPr/>
          </p:nvGrpSpPr>
          <p:grpSpPr>
            <a:xfrm>
              <a:off x="1084926" y="1075351"/>
              <a:ext cx="82785" cy="82785"/>
              <a:chOff x="0" y="0"/>
              <a:chExt cx="6350000" cy="6350000"/>
            </a:xfrm>
          </p:grpSpPr>
          <p:sp>
            <p:nvSpPr>
              <p:cNvPr id="278" name="Freeform 2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9" name="Group 279"/>
            <p:cNvGrpSpPr/>
            <p:nvPr/>
          </p:nvGrpSpPr>
          <p:grpSpPr>
            <a:xfrm>
              <a:off x="1084926" y="4263051"/>
              <a:ext cx="82785" cy="82785"/>
              <a:chOff x="0" y="0"/>
              <a:chExt cx="6350000" cy="6350000"/>
            </a:xfrm>
          </p:grpSpPr>
          <p:sp>
            <p:nvSpPr>
              <p:cNvPr id="280" name="Freeform 2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1" name="Group 281"/>
            <p:cNvGrpSpPr/>
            <p:nvPr/>
          </p:nvGrpSpPr>
          <p:grpSpPr>
            <a:xfrm>
              <a:off x="1084926" y="2693431"/>
              <a:ext cx="82785" cy="82785"/>
              <a:chOff x="0" y="0"/>
              <a:chExt cx="6350000" cy="6350000"/>
            </a:xfrm>
          </p:grpSpPr>
          <p:sp>
            <p:nvSpPr>
              <p:cNvPr id="282" name="Freeform 2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3" name="Group 283"/>
            <p:cNvGrpSpPr/>
            <p:nvPr/>
          </p:nvGrpSpPr>
          <p:grpSpPr>
            <a:xfrm>
              <a:off x="1084926" y="5881131"/>
              <a:ext cx="82785" cy="82785"/>
              <a:chOff x="0" y="0"/>
              <a:chExt cx="6350000" cy="6350000"/>
            </a:xfrm>
          </p:grpSpPr>
          <p:sp>
            <p:nvSpPr>
              <p:cNvPr id="284" name="Freeform 2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5" name="Group 285"/>
            <p:cNvGrpSpPr/>
            <p:nvPr/>
          </p:nvGrpSpPr>
          <p:grpSpPr>
            <a:xfrm>
              <a:off x="4332791" y="1075351"/>
              <a:ext cx="82785" cy="82785"/>
              <a:chOff x="0" y="0"/>
              <a:chExt cx="6350000" cy="6350000"/>
            </a:xfrm>
          </p:grpSpPr>
          <p:sp>
            <p:nvSpPr>
              <p:cNvPr id="286" name="Freeform 2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7" name="Group 287"/>
            <p:cNvGrpSpPr/>
            <p:nvPr/>
          </p:nvGrpSpPr>
          <p:grpSpPr>
            <a:xfrm>
              <a:off x="4332791" y="4263051"/>
              <a:ext cx="82785" cy="82785"/>
              <a:chOff x="0" y="0"/>
              <a:chExt cx="6350000" cy="6350000"/>
            </a:xfrm>
          </p:grpSpPr>
          <p:sp>
            <p:nvSpPr>
              <p:cNvPr id="288" name="Freeform 2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9" name="Group 289"/>
            <p:cNvGrpSpPr/>
            <p:nvPr/>
          </p:nvGrpSpPr>
          <p:grpSpPr>
            <a:xfrm>
              <a:off x="4332791" y="2693431"/>
              <a:ext cx="82785" cy="82785"/>
              <a:chOff x="0" y="0"/>
              <a:chExt cx="6350000" cy="6350000"/>
            </a:xfrm>
          </p:grpSpPr>
          <p:sp>
            <p:nvSpPr>
              <p:cNvPr id="290" name="Freeform 2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1" name="Group 291"/>
            <p:cNvGrpSpPr/>
            <p:nvPr/>
          </p:nvGrpSpPr>
          <p:grpSpPr>
            <a:xfrm>
              <a:off x="4332791" y="5881131"/>
              <a:ext cx="82785" cy="82785"/>
              <a:chOff x="0" y="0"/>
              <a:chExt cx="6350000" cy="6350000"/>
            </a:xfrm>
          </p:grpSpPr>
          <p:sp>
            <p:nvSpPr>
              <p:cNvPr id="292" name="Freeform 2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3" name="Group 293"/>
            <p:cNvGrpSpPr/>
            <p:nvPr/>
          </p:nvGrpSpPr>
          <p:grpSpPr>
            <a:xfrm>
              <a:off x="1633891" y="0"/>
              <a:ext cx="82785" cy="82785"/>
              <a:chOff x="0" y="0"/>
              <a:chExt cx="6350000" cy="6350000"/>
            </a:xfrm>
          </p:grpSpPr>
          <p:sp>
            <p:nvSpPr>
              <p:cNvPr id="294" name="Freeform 2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5" name="Group 295"/>
            <p:cNvGrpSpPr/>
            <p:nvPr/>
          </p:nvGrpSpPr>
          <p:grpSpPr>
            <a:xfrm>
              <a:off x="1633891" y="6380485"/>
              <a:ext cx="82785" cy="82785"/>
              <a:chOff x="0" y="0"/>
              <a:chExt cx="6350000" cy="6350000"/>
            </a:xfrm>
          </p:grpSpPr>
          <p:sp>
            <p:nvSpPr>
              <p:cNvPr id="296" name="Freeform 2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7" name="Group 297"/>
            <p:cNvGrpSpPr/>
            <p:nvPr/>
          </p:nvGrpSpPr>
          <p:grpSpPr>
            <a:xfrm>
              <a:off x="1633891" y="3187700"/>
              <a:ext cx="82785" cy="82785"/>
              <a:chOff x="0" y="0"/>
              <a:chExt cx="6350000" cy="6350000"/>
            </a:xfrm>
          </p:grpSpPr>
          <p:sp>
            <p:nvSpPr>
              <p:cNvPr id="298" name="Freeform 2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9" name="Group 299"/>
            <p:cNvGrpSpPr/>
            <p:nvPr/>
          </p:nvGrpSpPr>
          <p:grpSpPr>
            <a:xfrm>
              <a:off x="1633891" y="1618080"/>
              <a:ext cx="82785" cy="82785"/>
              <a:chOff x="0" y="0"/>
              <a:chExt cx="6350000" cy="6350000"/>
            </a:xfrm>
          </p:grpSpPr>
          <p:sp>
            <p:nvSpPr>
              <p:cNvPr id="300" name="Freeform 3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1" name="Group 301"/>
            <p:cNvGrpSpPr/>
            <p:nvPr/>
          </p:nvGrpSpPr>
          <p:grpSpPr>
            <a:xfrm>
              <a:off x="1633891" y="4805780"/>
              <a:ext cx="82785" cy="82785"/>
              <a:chOff x="0" y="0"/>
              <a:chExt cx="6350000" cy="6350000"/>
            </a:xfrm>
          </p:grpSpPr>
          <p:sp>
            <p:nvSpPr>
              <p:cNvPr id="302" name="Freeform 3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3" name="Group 303"/>
            <p:cNvGrpSpPr/>
            <p:nvPr/>
          </p:nvGrpSpPr>
          <p:grpSpPr>
            <a:xfrm>
              <a:off x="4881756" y="0"/>
              <a:ext cx="82785" cy="82785"/>
              <a:chOff x="0" y="0"/>
              <a:chExt cx="6350000" cy="6350000"/>
            </a:xfrm>
          </p:grpSpPr>
          <p:sp>
            <p:nvSpPr>
              <p:cNvPr id="304" name="Freeform 3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5" name="Group 305"/>
            <p:cNvGrpSpPr/>
            <p:nvPr/>
          </p:nvGrpSpPr>
          <p:grpSpPr>
            <a:xfrm>
              <a:off x="4881756" y="6380485"/>
              <a:ext cx="82785" cy="82785"/>
              <a:chOff x="0" y="0"/>
              <a:chExt cx="6350000" cy="6350000"/>
            </a:xfrm>
          </p:grpSpPr>
          <p:sp>
            <p:nvSpPr>
              <p:cNvPr id="306" name="Freeform 3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7" name="Group 307"/>
            <p:cNvGrpSpPr/>
            <p:nvPr/>
          </p:nvGrpSpPr>
          <p:grpSpPr>
            <a:xfrm>
              <a:off x="4881756" y="3187700"/>
              <a:ext cx="82785" cy="82785"/>
              <a:chOff x="0" y="0"/>
              <a:chExt cx="6350000" cy="6350000"/>
            </a:xfrm>
          </p:grpSpPr>
          <p:sp>
            <p:nvSpPr>
              <p:cNvPr id="308" name="Freeform 3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9" name="Group 309"/>
            <p:cNvGrpSpPr/>
            <p:nvPr/>
          </p:nvGrpSpPr>
          <p:grpSpPr>
            <a:xfrm>
              <a:off x="4881756" y="1618080"/>
              <a:ext cx="82785" cy="82785"/>
              <a:chOff x="0" y="0"/>
              <a:chExt cx="6350000" cy="6350000"/>
            </a:xfrm>
          </p:grpSpPr>
          <p:sp>
            <p:nvSpPr>
              <p:cNvPr id="310" name="Freeform 3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1" name="Group 311"/>
            <p:cNvGrpSpPr/>
            <p:nvPr/>
          </p:nvGrpSpPr>
          <p:grpSpPr>
            <a:xfrm>
              <a:off x="4881756" y="4805780"/>
              <a:ext cx="82785" cy="82785"/>
              <a:chOff x="0" y="0"/>
              <a:chExt cx="6350000" cy="6350000"/>
            </a:xfrm>
          </p:grpSpPr>
          <p:sp>
            <p:nvSpPr>
              <p:cNvPr id="312" name="Freeform 3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3" name="Group 313"/>
            <p:cNvGrpSpPr/>
            <p:nvPr/>
          </p:nvGrpSpPr>
          <p:grpSpPr>
            <a:xfrm>
              <a:off x="2172552" y="537155"/>
              <a:ext cx="82785" cy="82785"/>
              <a:chOff x="0" y="0"/>
              <a:chExt cx="6350000" cy="6350000"/>
            </a:xfrm>
          </p:grpSpPr>
          <p:sp>
            <p:nvSpPr>
              <p:cNvPr id="314" name="Freeform 3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5" name="Group 315"/>
            <p:cNvGrpSpPr/>
            <p:nvPr/>
          </p:nvGrpSpPr>
          <p:grpSpPr>
            <a:xfrm>
              <a:off x="2172552" y="6917640"/>
              <a:ext cx="82785" cy="82785"/>
              <a:chOff x="0" y="0"/>
              <a:chExt cx="6350000" cy="6350000"/>
            </a:xfrm>
          </p:grpSpPr>
          <p:sp>
            <p:nvSpPr>
              <p:cNvPr id="316" name="Freeform 3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7" name="Group 317"/>
            <p:cNvGrpSpPr/>
            <p:nvPr/>
          </p:nvGrpSpPr>
          <p:grpSpPr>
            <a:xfrm>
              <a:off x="2172552" y="3724855"/>
              <a:ext cx="82785" cy="82785"/>
              <a:chOff x="0" y="0"/>
              <a:chExt cx="6350000" cy="6350000"/>
            </a:xfrm>
          </p:grpSpPr>
          <p:sp>
            <p:nvSpPr>
              <p:cNvPr id="318" name="Freeform 3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9" name="Group 319"/>
            <p:cNvGrpSpPr/>
            <p:nvPr/>
          </p:nvGrpSpPr>
          <p:grpSpPr>
            <a:xfrm>
              <a:off x="2172552" y="2155235"/>
              <a:ext cx="82785" cy="82785"/>
              <a:chOff x="0" y="0"/>
              <a:chExt cx="6350000" cy="6350000"/>
            </a:xfrm>
          </p:grpSpPr>
          <p:sp>
            <p:nvSpPr>
              <p:cNvPr id="320" name="Freeform 3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1" name="Group 321"/>
            <p:cNvGrpSpPr/>
            <p:nvPr/>
          </p:nvGrpSpPr>
          <p:grpSpPr>
            <a:xfrm>
              <a:off x="2172552" y="5342935"/>
              <a:ext cx="82785" cy="82785"/>
              <a:chOff x="0" y="0"/>
              <a:chExt cx="6350000" cy="6350000"/>
            </a:xfrm>
          </p:grpSpPr>
          <p:sp>
            <p:nvSpPr>
              <p:cNvPr id="322" name="Freeform 3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3" name="Group 323"/>
            <p:cNvGrpSpPr/>
            <p:nvPr/>
          </p:nvGrpSpPr>
          <p:grpSpPr>
            <a:xfrm>
              <a:off x="5420417" y="537155"/>
              <a:ext cx="82785" cy="82785"/>
              <a:chOff x="0" y="0"/>
              <a:chExt cx="6350000" cy="6350000"/>
            </a:xfrm>
          </p:grpSpPr>
          <p:sp>
            <p:nvSpPr>
              <p:cNvPr id="324" name="Freeform 3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5" name="Group 325"/>
            <p:cNvGrpSpPr/>
            <p:nvPr/>
          </p:nvGrpSpPr>
          <p:grpSpPr>
            <a:xfrm>
              <a:off x="5420417" y="6917640"/>
              <a:ext cx="82785" cy="82785"/>
              <a:chOff x="0" y="0"/>
              <a:chExt cx="6350000" cy="6350000"/>
            </a:xfrm>
          </p:grpSpPr>
          <p:sp>
            <p:nvSpPr>
              <p:cNvPr id="326" name="Freeform 3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7" name="Group 327"/>
            <p:cNvGrpSpPr/>
            <p:nvPr/>
          </p:nvGrpSpPr>
          <p:grpSpPr>
            <a:xfrm>
              <a:off x="5420417" y="3724855"/>
              <a:ext cx="82785" cy="82785"/>
              <a:chOff x="0" y="0"/>
              <a:chExt cx="6350000" cy="6350000"/>
            </a:xfrm>
          </p:grpSpPr>
          <p:sp>
            <p:nvSpPr>
              <p:cNvPr id="328" name="Freeform 3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9" name="Group 329"/>
            <p:cNvGrpSpPr/>
            <p:nvPr/>
          </p:nvGrpSpPr>
          <p:grpSpPr>
            <a:xfrm>
              <a:off x="5420417" y="2155235"/>
              <a:ext cx="82785" cy="82785"/>
              <a:chOff x="0" y="0"/>
              <a:chExt cx="6350000" cy="6350000"/>
            </a:xfrm>
          </p:grpSpPr>
          <p:sp>
            <p:nvSpPr>
              <p:cNvPr id="330" name="Freeform 3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1" name="Group 331"/>
            <p:cNvGrpSpPr/>
            <p:nvPr/>
          </p:nvGrpSpPr>
          <p:grpSpPr>
            <a:xfrm>
              <a:off x="5420417" y="5342935"/>
              <a:ext cx="82785" cy="82785"/>
              <a:chOff x="0" y="0"/>
              <a:chExt cx="6350000" cy="6350000"/>
            </a:xfrm>
          </p:grpSpPr>
          <p:sp>
            <p:nvSpPr>
              <p:cNvPr id="332" name="Freeform 3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3" name="Group 333"/>
            <p:cNvGrpSpPr/>
            <p:nvPr/>
          </p:nvGrpSpPr>
          <p:grpSpPr>
            <a:xfrm>
              <a:off x="2712413" y="1075351"/>
              <a:ext cx="82785" cy="82785"/>
              <a:chOff x="0" y="0"/>
              <a:chExt cx="6350000" cy="6350000"/>
            </a:xfrm>
          </p:grpSpPr>
          <p:sp>
            <p:nvSpPr>
              <p:cNvPr id="334" name="Freeform 3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5" name="Group 335"/>
            <p:cNvGrpSpPr/>
            <p:nvPr/>
          </p:nvGrpSpPr>
          <p:grpSpPr>
            <a:xfrm>
              <a:off x="2712413" y="4263051"/>
              <a:ext cx="82785" cy="82785"/>
              <a:chOff x="0" y="0"/>
              <a:chExt cx="6350000" cy="6350000"/>
            </a:xfrm>
          </p:grpSpPr>
          <p:sp>
            <p:nvSpPr>
              <p:cNvPr id="336" name="Freeform 3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7" name="Group 337"/>
            <p:cNvGrpSpPr/>
            <p:nvPr/>
          </p:nvGrpSpPr>
          <p:grpSpPr>
            <a:xfrm>
              <a:off x="2712413" y="2693431"/>
              <a:ext cx="82785" cy="82785"/>
              <a:chOff x="0" y="0"/>
              <a:chExt cx="6350000" cy="6350000"/>
            </a:xfrm>
          </p:grpSpPr>
          <p:sp>
            <p:nvSpPr>
              <p:cNvPr id="338" name="Freeform 3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9" name="Group 339"/>
            <p:cNvGrpSpPr/>
            <p:nvPr/>
          </p:nvGrpSpPr>
          <p:grpSpPr>
            <a:xfrm>
              <a:off x="2712413" y="5881131"/>
              <a:ext cx="82785" cy="82785"/>
              <a:chOff x="0" y="0"/>
              <a:chExt cx="6350000" cy="6350000"/>
            </a:xfrm>
          </p:grpSpPr>
          <p:sp>
            <p:nvSpPr>
              <p:cNvPr id="340" name="Freeform 3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1" name="Group 341"/>
            <p:cNvGrpSpPr/>
            <p:nvPr/>
          </p:nvGrpSpPr>
          <p:grpSpPr>
            <a:xfrm>
              <a:off x="5960278" y="1075351"/>
              <a:ext cx="82785" cy="82785"/>
              <a:chOff x="0" y="0"/>
              <a:chExt cx="6350000" cy="6350000"/>
            </a:xfrm>
          </p:grpSpPr>
          <p:sp>
            <p:nvSpPr>
              <p:cNvPr id="342" name="Freeform 3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3" name="Group 343"/>
            <p:cNvGrpSpPr/>
            <p:nvPr/>
          </p:nvGrpSpPr>
          <p:grpSpPr>
            <a:xfrm>
              <a:off x="5960278" y="4263051"/>
              <a:ext cx="82785" cy="82785"/>
              <a:chOff x="0" y="0"/>
              <a:chExt cx="6350000" cy="6350000"/>
            </a:xfrm>
          </p:grpSpPr>
          <p:sp>
            <p:nvSpPr>
              <p:cNvPr id="344" name="Freeform 3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5" name="Group 345"/>
            <p:cNvGrpSpPr/>
            <p:nvPr/>
          </p:nvGrpSpPr>
          <p:grpSpPr>
            <a:xfrm>
              <a:off x="5960278" y="2693431"/>
              <a:ext cx="82785" cy="82785"/>
              <a:chOff x="0" y="0"/>
              <a:chExt cx="6350000" cy="6350000"/>
            </a:xfrm>
          </p:grpSpPr>
          <p:sp>
            <p:nvSpPr>
              <p:cNvPr id="346" name="Freeform 3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7" name="Group 347"/>
            <p:cNvGrpSpPr/>
            <p:nvPr/>
          </p:nvGrpSpPr>
          <p:grpSpPr>
            <a:xfrm>
              <a:off x="5960278" y="5881131"/>
              <a:ext cx="82785" cy="82785"/>
              <a:chOff x="0" y="0"/>
              <a:chExt cx="6350000" cy="6350000"/>
            </a:xfrm>
          </p:grpSpPr>
          <p:sp>
            <p:nvSpPr>
              <p:cNvPr id="348" name="Freeform 3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9" name="Group 349"/>
            <p:cNvGrpSpPr/>
            <p:nvPr/>
          </p:nvGrpSpPr>
          <p:grpSpPr>
            <a:xfrm>
              <a:off x="545144" y="0"/>
              <a:ext cx="82785" cy="82785"/>
              <a:chOff x="0" y="0"/>
              <a:chExt cx="1913890" cy="1913890"/>
            </a:xfrm>
          </p:grpSpPr>
          <p:sp>
            <p:nvSpPr>
              <p:cNvPr id="350" name="Freeform 3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51" name="Group 351"/>
            <p:cNvGrpSpPr/>
            <p:nvPr/>
          </p:nvGrpSpPr>
          <p:grpSpPr>
            <a:xfrm>
              <a:off x="545144" y="6380485"/>
              <a:ext cx="82785" cy="82785"/>
              <a:chOff x="0" y="0"/>
              <a:chExt cx="1913890" cy="1913890"/>
            </a:xfrm>
          </p:grpSpPr>
          <p:sp>
            <p:nvSpPr>
              <p:cNvPr id="352" name="Freeform 3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53" name="Group 353"/>
            <p:cNvGrpSpPr/>
            <p:nvPr/>
          </p:nvGrpSpPr>
          <p:grpSpPr>
            <a:xfrm>
              <a:off x="545144" y="3187700"/>
              <a:ext cx="82785" cy="82785"/>
              <a:chOff x="0" y="0"/>
              <a:chExt cx="1913890" cy="1913890"/>
            </a:xfrm>
          </p:grpSpPr>
          <p:sp>
            <p:nvSpPr>
              <p:cNvPr id="354" name="Freeform 3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55" name="Group 355"/>
            <p:cNvGrpSpPr/>
            <p:nvPr/>
          </p:nvGrpSpPr>
          <p:grpSpPr>
            <a:xfrm>
              <a:off x="545144" y="1618080"/>
              <a:ext cx="82785" cy="82785"/>
              <a:chOff x="0" y="0"/>
              <a:chExt cx="1913890" cy="1913890"/>
            </a:xfrm>
          </p:grpSpPr>
          <p:sp>
            <p:nvSpPr>
              <p:cNvPr id="356" name="Freeform 3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57" name="Group 357"/>
            <p:cNvGrpSpPr/>
            <p:nvPr/>
          </p:nvGrpSpPr>
          <p:grpSpPr>
            <a:xfrm>
              <a:off x="545144" y="4805780"/>
              <a:ext cx="82785" cy="82785"/>
              <a:chOff x="0" y="0"/>
              <a:chExt cx="1913890" cy="1913890"/>
            </a:xfrm>
          </p:grpSpPr>
          <p:sp>
            <p:nvSpPr>
              <p:cNvPr id="358" name="Freeform 3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59" name="Group 359"/>
            <p:cNvGrpSpPr/>
            <p:nvPr/>
          </p:nvGrpSpPr>
          <p:grpSpPr>
            <a:xfrm>
              <a:off x="3793009" y="0"/>
              <a:ext cx="82785" cy="82785"/>
              <a:chOff x="0" y="0"/>
              <a:chExt cx="1913890" cy="1913890"/>
            </a:xfrm>
          </p:grpSpPr>
          <p:sp>
            <p:nvSpPr>
              <p:cNvPr id="360" name="Freeform 3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61" name="Group 361"/>
            <p:cNvGrpSpPr/>
            <p:nvPr/>
          </p:nvGrpSpPr>
          <p:grpSpPr>
            <a:xfrm>
              <a:off x="3793009" y="6380485"/>
              <a:ext cx="82785" cy="82785"/>
              <a:chOff x="0" y="0"/>
              <a:chExt cx="1913890" cy="1913890"/>
            </a:xfrm>
          </p:grpSpPr>
          <p:sp>
            <p:nvSpPr>
              <p:cNvPr id="362" name="Freeform 3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63" name="Group 363"/>
            <p:cNvGrpSpPr/>
            <p:nvPr/>
          </p:nvGrpSpPr>
          <p:grpSpPr>
            <a:xfrm>
              <a:off x="3793009" y="3187700"/>
              <a:ext cx="82785" cy="82785"/>
              <a:chOff x="0" y="0"/>
              <a:chExt cx="1913890" cy="1913890"/>
            </a:xfrm>
          </p:grpSpPr>
          <p:sp>
            <p:nvSpPr>
              <p:cNvPr id="364" name="Freeform 3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65" name="Group 365"/>
            <p:cNvGrpSpPr/>
            <p:nvPr/>
          </p:nvGrpSpPr>
          <p:grpSpPr>
            <a:xfrm>
              <a:off x="3793009" y="1618080"/>
              <a:ext cx="82785" cy="82785"/>
              <a:chOff x="0" y="0"/>
              <a:chExt cx="1913890" cy="1913890"/>
            </a:xfrm>
          </p:grpSpPr>
          <p:sp>
            <p:nvSpPr>
              <p:cNvPr id="366" name="Freeform 3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67" name="Group 367"/>
            <p:cNvGrpSpPr/>
            <p:nvPr/>
          </p:nvGrpSpPr>
          <p:grpSpPr>
            <a:xfrm>
              <a:off x="3793009" y="4805780"/>
              <a:ext cx="82785" cy="82785"/>
              <a:chOff x="0" y="0"/>
              <a:chExt cx="1913890" cy="1913890"/>
            </a:xfrm>
          </p:grpSpPr>
          <p:sp>
            <p:nvSpPr>
              <p:cNvPr id="368" name="Freeform 3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69" name="Group 369"/>
            <p:cNvGrpSpPr/>
            <p:nvPr/>
          </p:nvGrpSpPr>
          <p:grpSpPr>
            <a:xfrm>
              <a:off x="1083805" y="537155"/>
              <a:ext cx="82785" cy="82785"/>
              <a:chOff x="0" y="0"/>
              <a:chExt cx="1913890" cy="1913890"/>
            </a:xfrm>
          </p:grpSpPr>
          <p:sp>
            <p:nvSpPr>
              <p:cNvPr id="370" name="Freeform 3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71" name="Group 371"/>
            <p:cNvGrpSpPr/>
            <p:nvPr/>
          </p:nvGrpSpPr>
          <p:grpSpPr>
            <a:xfrm>
              <a:off x="1083805" y="6917640"/>
              <a:ext cx="82785" cy="82785"/>
              <a:chOff x="0" y="0"/>
              <a:chExt cx="1913890" cy="1913890"/>
            </a:xfrm>
          </p:grpSpPr>
          <p:sp>
            <p:nvSpPr>
              <p:cNvPr id="372" name="Freeform 3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73" name="Group 373"/>
            <p:cNvGrpSpPr/>
            <p:nvPr/>
          </p:nvGrpSpPr>
          <p:grpSpPr>
            <a:xfrm>
              <a:off x="1083805" y="3724855"/>
              <a:ext cx="82785" cy="82785"/>
              <a:chOff x="0" y="0"/>
              <a:chExt cx="1913890" cy="1913890"/>
            </a:xfrm>
          </p:grpSpPr>
          <p:sp>
            <p:nvSpPr>
              <p:cNvPr id="374" name="Freeform 3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75" name="Group 375"/>
            <p:cNvGrpSpPr/>
            <p:nvPr/>
          </p:nvGrpSpPr>
          <p:grpSpPr>
            <a:xfrm>
              <a:off x="1083805" y="2155235"/>
              <a:ext cx="82785" cy="82785"/>
              <a:chOff x="0" y="0"/>
              <a:chExt cx="1913890" cy="1913890"/>
            </a:xfrm>
          </p:grpSpPr>
          <p:sp>
            <p:nvSpPr>
              <p:cNvPr id="376" name="Freeform 3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77" name="Group 377"/>
            <p:cNvGrpSpPr/>
            <p:nvPr/>
          </p:nvGrpSpPr>
          <p:grpSpPr>
            <a:xfrm>
              <a:off x="1083805" y="5342935"/>
              <a:ext cx="82785" cy="82785"/>
              <a:chOff x="0" y="0"/>
              <a:chExt cx="1913890" cy="1913890"/>
            </a:xfrm>
          </p:grpSpPr>
          <p:sp>
            <p:nvSpPr>
              <p:cNvPr id="378" name="Freeform 3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79" name="Group 379"/>
            <p:cNvGrpSpPr/>
            <p:nvPr/>
          </p:nvGrpSpPr>
          <p:grpSpPr>
            <a:xfrm>
              <a:off x="4331670" y="537155"/>
              <a:ext cx="82785" cy="82785"/>
              <a:chOff x="0" y="0"/>
              <a:chExt cx="1913890" cy="1913890"/>
            </a:xfrm>
          </p:grpSpPr>
          <p:sp>
            <p:nvSpPr>
              <p:cNvPr id="380" name="Freeform 3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81" name="Group 381"/>
            <p:cNvGrpSpPr/>
            <p:nvPr/>
          </p:nvGrpSpPr>
          <p:grpSpPr>
            <a:xfrm>
              <a:off x="4331670" y="6917640"/>
              <a:ext cx="82785" cy="82785"/>
              <a:chOff x="0" y="0"/>
              <a:chExt cx="1913890" cy="1913890"/>
            </a:xfrm>
          </p:grpSpPr>
          <p:sp>
            <p:nvSpPr>
              <p:cNvPr id="382" name="Freeform 3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83" name="Group 383"/>
            <p:cNvGrpSpPr/>
            <p:nvPr/>
          </p:nvGrpSpPr>
          <p:grpSpPr>
            <a:xfrm>
              <a:off x="4331670" y="3724855"/>
              <a:ext cx="82785" cy="82785"/>
              <a:chOff x="0" y="0"/>
              <a:chExt cx="1913890" cy="1913890"/>
            </a:xfrm>
          </p:grpSpPr>
          <p:sp>
            <p:nvSpPr>
              <p:cNvPr id="384" name="Freeform 3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85" name="Group 385"/>
            <p:cNvGrpSpPr/>
            <p:nvPr/>
          </p:nvGrpSpPr>
          <p:grpSpPr>
            <a:xfrm>
              <a:off x="4331670" y="2155235"/>
              <a:ext cx="82785" cy="82785"/>
              <a:chOff x="0" y="0"/>
              <a:chExt cx="1913890" cy="1913890"/>
            </a:xfrm>
          </p:grpSpPr>
          <p:sp>
            <p:nvSpPr>
              <p:cNvPr id="386" name="Freeform 3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87" name="Group 387"/>
            <p:cNvGrpSpPr/>
            <p:nvPr/>
          </p:nvGrpSpPr>
          <p:grpSpPr>
            <a:xfrm>
              <a:off x="4331670" y="5342935"/>
              <a:ext cx="82785" cy="82785"/>
              <a:chOff x="0" y="0"/>
              <a:chExt cx="1913890" cy="1913890"/>
            </a:xfrm>
          </p:grpSpPr>
          <p:sp>
            <p:nvSpPr>
              <p:cNvPr id="388" name="Freeform 3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89" name="Group 389"/>
            <p:cNvGrpSpPr/>
            <p:nvPr/>
          </p:nvGrpSpPr>
          <p:grpSpPr>
            <a:xfrm>
              <a:off x="1623665" y="1075351"/>
              <a:ext cx="82785" cy="82785"/>
              <a:chOff x="0" y="0"/>
              <a:chExt cx="1913890" cy="1913890"/>
            </a:xfrm>
          </p:grpSpPr>
          <p:sp>
            <p:nvSpPr>
              <p:cNvPr id="390" name="Freeform 3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91" name="Group 391"/>
            <p:cNvGrpSpPr/>
            <p:nvPr/>
          </p:nvGrpSpPr>
          <p:grpSpPr>
            <a:xfrm>
              <a:off x="1623665" y="4263051"/>
              <a:ext cx="82785" cy="82785"/>
              <a:chOff x="0" y="0"/>
              <a:chExt cx="1913890" cy="1913890"/>
            </a:xfrm>
          </p:grpSpPr>
          <p:sp>
            <p:nvSpPr>
              <p:cNvPr id="392" name="Freeform 3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93" name="Group 393"/>
            <p:cNvGrpSpPr/>
            <p:nvPr/>
          </p:nvGrpSpPr>
          <p:grpSpPr>
            <a:xfrm>
              <a:off x="1623665" y="2693431"/>
              <a:ext cx="82785" cy="82785"/>
              <a:chOff x="0" y="0"/>
              <a:chExt cx="1913890" cy="1913890"/>
            </a:xfrm>
          </p:grpSpPr>
          <p:sp>
            <p:nvSpPr>
              <p:cNvPr id="394" name="Freeform 3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95" name="Group 395"/>
            <p:cNvGrpSpPr/>
            <p:nvPr/>
          </p:nvGrpSpPr>
          <p:grpSpPr>
            <a:xfrm>
              <a:off x="1623665" y="5881131"/>
              <a:ext cx="82785" cy="82785"/>
              <a:chOff x="0" y="0"/>
              <a:chExt cx="1913890" cy="1913890"/>
            </a:xfrm>
          </p:grpSpPr>
          <p:sp>
            <p:nvSpPr>
              <p:cNvPr id="396" name="Freeform 3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97" name="Group 397"/>
            <p:cNvGrpSpPr/>
            <p:nvPr/>
          </p:nvGrpSpPr>
          <p:grpSpPr>
            <a:xfrm>
              <a:off x="4871530" y="1075351"/>
              <a:ext cx="82785" cy="82785"/>
              <a:chOff x="0" y="0"/>
              <a:chExt cx="1913890" cy="1913890"/>
            </a:xfrm>
          </p:grpSpPr>
          <p:sp>
            <p:nvSpPr>
              <p:cNvPr id="398" name="Freeform 3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99" name="Group 399"/>
            <p:cNvGrpSpPr/>
            <p:nvPr/>
          </p:nvGrpSpPr>
          <p:grpSpPr>
            <a:xfrm>
              <a:off x="4871530" y="4263051"/>
              <a:ext cx="82785" cy="82785"/>
              <a:chOff x="0" y="0"/>
              <a:chExt cx="1913890" cy="1913890"/>
            </a:xfrm>
          </p:grpSpPr>
          <p:sp>
            <p:nvSpPr>
              <p:cNvPr id="400" name="Freeform 4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01" name="Group 401"/>
            <p:cNvGrpSpPr/>
            <p:nvPr/>
          </p:nvGrpSpPr>
          <p:grpSpPr>
            <a:xfrm>
              <a:off x="4871530" y="2693431"/>
              <a:ext cx="82785" cy="82785"/>
              <a:chOff x="0" y="0"/>
              <a:chExt cx="1913890" cy="1913890"/>
            </a:xfrm>
          </p:grpSpPr>
          <p:sp>
            <p:nvSpPr>
              <p:cNvPr id="402" name="Freeform 4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03" name="Group 403"/>
            <p:cNvGrpSpPr/>
            <p:nvPr/>
          </p:nvGrpSpPr>
          <p:grpSpPr>
            <a:xfrm>
              <a:off x="4871530" y="5881131"/>
              <a:ext cx="82785" cy="82785"/>
              <a:chOff x="0" y="0"/>
              <a:chExt cx="1913890" cy="1913890"/>
            </a:xfrm>
          </p:grpSpPr>
          <p:sp>
            <p:nvSpPr>
              <p:cNvPr id="404" name="Freeform 4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05" name="Group 405"/>
            <p:cNvGrpSpPr/>
            <p:nvPr/>
          </p:nvGrpSpPr>
          <p:grpSpPr>
            <a:xfrm>
              <a:off x="6405" y="1075351"/>
              <a:ext cx="82785" cy="82785"/>
              <a:chOff x="0" y="0"/>
              <a:chExt cx="1913890" cy="1913890"/>
            </a:xfrm>
          </p:grpSpPr>
          <p:sp>
            <p:nvSpPr>
              <p:cNvPr id="406" name="Freeform 4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07" name="Group 407"/>
            <p:cNvGrpSpPr/>
            <p:nvPr/>
          </p:nvGrpSpPr>
          <p:grpSpPr>
            <a:xfrm>
              <a:off x="6405" y="4263051"/>
              <a:ext cx="82785" cy="82785"/>
              <a:chOff x="0" y="0"/>
              <a:chExt cx="1913890" cy="1913890"/>
            </a:xfrm>
          </p:grpSpPr>
          <p:sp>
            <p:nvSpPr>
              <p:cNvPr id="408" name="Freeform 4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09" name="Group 409"/>
            <p:cNvGrpSpPr/>
            <p:nvPr/>
          </p:nvGrpSpPr>
          <p:grpSpPr>
            <a:xfrm>
              <a:off x="6405" y="2693431"/>
              <a:ext cx="82785" cy="82785"/>
              <a:chOff x="0" y="0"/>
              <a:chExt cx="1913890" cy="1913890"/>
            </a:xfrm>
          </p:grpSpPr>
          <p:sp>
            <p:nvSpPr>
              <p:cNvPr id="410" name="Freeform 4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11" name="Group 411"/>
            <p:cNvGrpSpPr/>
            <p:nvPr/>
          </p:nvGrpSpPr>
          <p:grpSpPr>
            <a:xfrm>
              <a:off x="6405" y="5881131"/>
              <a:ext cx="82785" cy="82785"/>
              <a:chOff x="0" y="0"/>
              <a:chExt cx="1913890" cy="1913890"/>
            </a:xfrm>
          </p:grpSpPr>
          <p:sp>
            <p:nvSpPr>
              <p:cNvPr id="412" name="Freeform 4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13" name="Group 413"/>
            <p:cNvGrpSpPr/>
            <p:nvPr/>
          </p:nvGrpSpPr>
          <p:grpSpPr>
            <a:xfrm>
              <a:off x="6500554" y="1075351"/>
              <a:ext cx="82785" cy="82785"/>
              <a:chOff x="0" y="0"/>
              <a:chExt cx="1913890" cy="1913890"/>
            </a:xfrm>
          </p:grpSpPr>
          <p:sp>
            <p:nvSpPr>
              <p:cNvPr id="414" name="Freeform 4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15" name="Group 415"/>
            <p:cNvGrpSpPr/>
            <p:nvPr/>
          </p:nvGrpSpPr>
          <p:grpSpPr>
            <a:xfrm>
              <a:off x="6500554" y="4263051"/>
              <a:ext cx="82785" cy="82785"/>
              <a:chOff x="0" y="0"/>
              <a:chExt cx="1913890" cy="1913890"/>
            </a:xfrm>
          </p:grpSpPr>
          <p:sp>
            <p:nvSpPr>
              <p:cNvPr id="416" name="Freeform 4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17" name="Group 417"/>
            <p:cNvGrpSpPr/>
            <p:nvPr/>
          </p:nvGrpSpPr>
          <p:grpSpPr>
            <a:xfrm>
              <a:off x="6500554" y="2693431"/>
              <a:ext cx="82785" cy="82785"/>
              <a:chOff x="0" y="0"/>
              <a:chExt cx="1913890" cy="1913890"/>
            </a:xfrm>
          </p:grpSpPr>
          <p:sp>
            <p:nvSpPr>
              <p:cNvPr id="418" name="Freeform 4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19" name="Group 419"/>
            <p:cNvGrpSpPr/>
            <p:nvPr/>
          </p:nvGrpSpPr>
          <p:grpSpPr>
            <a:xfrm>
              <a:off x="6500554" y="5881131"/>
              <a:ext cx="82785" cy="82785"/>
              <a:chOff x="0" y="0"/>
              <a:chExt cx="1913890" cy="1913890"/>
            </a:xfrm>
          </p:grpSpPr>
          <p:sp>
            <p:nvSpPr>
              <p:cNvPr id="420" name="Freeform 4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21" name="Group 421"/>
            <p:cNvGrpSpPr/>
            <p:nvPr/>
          </p:nvGrpSpPr>
          <p:grpSpPr>
            <a:xfrm>
              <a:off x="3254270" y="1075351"/>
              <a:ext cx="82785" cy="82785"/>
              <a:chOff x="0" y="0"/>
              <a:chExt cx="1913890" cy="1913890"/>
            </a:xfrm>
          </p:grpSpPr>
          <p:sp>
            <p:nvSpPr>
              <p:cNvPr id="422" name="Freeform 4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23" name="Group 423"/>
            <p:cNvGrpSpPr/>
            <p:nvPr/>
          </p:nvGrpSpPr>
          <p:grpSpPr>
            <a:xfrm>
              <a:off x="3254270" y="4263051"/>
              <a:ext cx="82785" cy="82785"/>
              <a:chOff x="0" y="0"/>
              <a:chExt cx="1913890" cy="1913890"/>
            </a:xfrm>
          </p:grpSpPr>
          <p:sp>
            <p:nvSpPr>
              <p:cNvPr id="424" name="Freeform 4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25" name="Group 425"/>
            <p:cNvGrpSpPr/>
            <p:nvPr/>
          </p:nvGrpSpPr>
          <p:grpSpPr>
            <a:xfrm>
              <a:off x="3254270" y="2693431"/>
              <a:ext cx="82785" cy="82785"/>
              <a:chOff x="0" y="0"/>
              <a:chExt cx="1913890" cy="1913890"/>
            </a:xfrm>
          </p:grpSpPr>
          <p:sp>
            <p:nvSpPr>
              <p:cNvPr id="426" name="Freeform 4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27" name="Group 427"/>
            <p:cNvGrpSpPr/>
            <p:nvPr/>
          </p:nvGrpSpPr>
          <p:grpSpPr>
            <a:xfrm>
              <a:off x="3254270" y="5881131"/>
              <a:ext cx="82785" cy="82785"/>
              <a:chOff x="0" y="0"/>
              <a:chExt cx="1913890" cy="1913890"/>
            </a:xfrm>
          </p:grpSpPr>
          <p:sp>
            <p:nvSpPr>
              <p:cNvPr id="428" name="Freeform 4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29" name="Group 429"/>
            <p:cNvGrpSpPr/>
            <p:nvPr/>
          </p:nvGrpSpPr>
          <p:grpSpPr>
            <a:xfrm>
              <a:off x="2172630" y="0"/>
              <a:ext cx="82785" cy="82785"/>
              <a:chOff x="0" y="0"/>
              <a:chExt cx="1913890" cy="1913890"/>
            </a:xfrm>
          </p:grpSpPr>
          <p:sp>
            <p:nvSpPr>
              <p:cNvPr id="430" name="Freeform 4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31" name="Group 431"/>
            <p:cNvGrpSpPr/>
            <p:nvPr/>
          </p:nvGrpSpPr>
          <p:grpSpPr>
            <a:xfrm>
              <a:off x="2172630" y="6380485"/>
              <a:ext cx="82785" cy="82785"/>
              <a:chOff x="0" y="0"/>
              <a:chExt cx="1913890" cy="1913890"/>
            </a:xfrm>
          </p:grpSpPr>
          <p:sp>
            <p:nvSpPr>
              <p:cNvPr id="432" name="Freeform 4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33" name="Group 433"/>
            <p:cNvGrpSpPr/>
            <p:nvPr/>
          </p:nvGrpSpPr>
          <p:grpSpPr>
            <a:xfrm>
              <a:off x="2172630" y="3187700"/>
              <a:ext cx="82785" cy="82785"/>
              <a:chOff x="0" y="0"/>
              <a:chExt cx="1913890" cy="1913890"/>
            </a:xfrm>
          </p:grpSpPr>
          <p:sp>
            <p:nvSpPr>
              <p:cNvPr id="434" name="Freeform 4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35" name="Group 435"/>
            <p:cNvGrpSpPr/>
            <p:nvPr/>
          </p:nvGrpSpPr>
          <p:grpSpPr>
            <a:xfrm>
              <a:off x="2172630" y="1618080"/>
              <a:ext cx="82785" cy="82785"/>
              <a:chOff x="0" y="0"/>
              <a:chExt cx="1913890" cy="1913890"/>
            </a:xfrm>
          </p:grpSpPr>
          <p:sp>
            <p:nvSpPr>
              <p:cNvPr id="436" name="Freeform 4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37" name="Group 437"/>
            <p:cNvGrpSpPr/>
            <p:nvPr/>
          </p:nvGrpSpPr>
          <p:grpSpPr>
            <a:xfrm>
              <a:off x="2172630" y="4805780"/>
              <a:ext cx="82785" cy="82785"/>
              <a:chOff x="0" y="0"/>
              <a:chExt cx="1913890" cy="1913890"/>
            </a:xfrm>
          </p:grpSpPr>
          <p:sp>
            <p:nvSpPr>
              <p:cNvPr id="438" name="Freeform 4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39" name="Group 439"/>
            <p:cNvGrpSpPr/>
            <p:nvPr/>
          </p:nvGrpSpPr>
          <p:grpSpPr>
            <a:xfrm>
              <a:off x="5420495" y="0"/>
              <a:ext cx="82785" cy="82785"/>
              <a:chOff x="0" y="0"/>
              <a:chExt cx="1913890" cy="1913890"/>
            </a:xfrm>
          </p:grpSpPr>
          <p:sp>
            <p:nvSpPr>
              <p:cNvPr id="440" name="Freeform 4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41" name="Group 441"/>
            <p:cNvGrpSpPr/>
            <p:nvPr/>
          </p:nvGrpSpPr>
          <p:grpSpPr>
            <a:xfrm>
              <a:off x="5420495" y="6380485"/>
              <a:ext cx="82785" cy="82785"/>
              <a:chOff x="0" y="0"/>
              <a:chExt cx="1913890" cy="1913890"/>
            </a:xfrm>
          </p:grpSpPr>
          <p:sp>
            <p:nvSpPr>
              <p:cNvPr id="442" name="Freeform 4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43" name="Group 443"/>
            <p:cNvGrpSpPr/>
            <p:nvPr/>
          </p:nvGrpSpPr>
          <p:grpSpPr>
            <a:xfrm>
              <a:off x="5420495" y="3187700"/>
              <a:ext cx="82785" cy="82785"/>
              <a:chOff x="0" y="0"/>
              <a:chExt cx="1913890" cy="1913890"/>
            </a:xfrm>
          </p:grpSpPr>
          <p:sp>
            <p:nvSpPr>
              <p:cNvPr id="444" name="Freeform 4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45" name="Group 445"/>
            <p:cNvGrpSpPr/>
            <p:nvPr/>
          </p:nvGrpSpPr>
          <p:grpSpPr>
            <a:xfrm>
              <a:off x="5420495" y="1618080"/>
              <a:ext cx="82785" cy="82785"/>
              <a:chOff x="0" y="0"/>
              <a:chExt cx="1913890" cy="1913890"/>
            </a:xfrm>
          </p:grpSpPr>
          <p:sp>
            <p:nvSpPr>
              <p:cNvPr id="446" name="Freeform 4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47" name="Group 447"/>
            <p:cNvGrpSpPr/>
            <p:nvPr/>
          </p:nvGrpSpPr>
          <p:grpSpPr>
            <a:xfrm>
              <a:off x="5420495" y="4805780"/>
              <a:ext cx="82785" cy="82785"/>
              <a:chOff x="0" y="0"/>
              <a:chExt cx="1913890" cy="1913890"/>
            </a:xfrm>
          </p:grpSpPr>
          <p:sp>
            <p:nvSpPr>
              <p:cNvPr id="448" name="Freeform 4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49" name="Group 449"/>
            <p:cNvGrpSpPr/>
            <p:nvPr/>
          </p:nvGrpSpPr>
          <p:grpSpPr>
            <a:xfrm>
              <a:off x="2711291" y="537155"/>
              <a:ext cx="82785" cy="82785"/>
              <a:chOff x="0" y="0"/>
              <a:chExt cx="1913890" cy="1913890"/>
            </a:xfrm>
          </p:grpSpPr>
          <p:sp>
            <p:nvSpPr>
              <p:cNvPr id="450" name="Freeform 4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51" name="Group 451"/>
            <p:cNvGrpSpPr/>
            <p:nvPr/>
          </p:nvGrpSpPr>
          <p:grpSpPr>
            <a:xfrm>
              <a:off x="2711291" y="6917640"/>
              <a:ext cx="82785" cy="82785"/>
              <a:chOff x="0" y="0"/>
              <a:chExt cx="1913890" cy="1913890"/>
            </a:xfrm>
          </p:grpSpPr>
          <p:sp>
            <p:nvSpPr>
              <p:cNvPr id="452" name="Freeform 4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53" name="Group 453"/>
            <p:cNvGrpSpPr/>
            <p:nvPr/>
          </p:nvGrpSpPr>
          <p:grpSpPr>
            <a:xfrm>
              <a:off x="2711291" y="3724855"/>
              <a:ext cx="82785" cy="82785"/>
              <a:chOff x="0" y="0"/>
              <a:chExt cx="1913890" cy="1913890"/>
            </a:xfrm>
          </p:grpSpPr>
          <p:sp>
            <p:nvSpPr>
              <p:cNvPr id="454" name="Freeform 4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55" name="Group 455"/>
            <p:cNvGrpSpPr/>
            <p:nvPr/>
          </p:nvGrpSpPr>
          <p:grpSpPr>
            <a:xfrm>
              <a:off x="2711291" y="2155235"/>
              <a:ext cx="82785" cy="82785"/>
              <a:chOff x="0" y="0"/>
              <a:chExt cx="1913890" cy="1913890"/>
            </a:xfrm>
          </p:grpSpPr>
          <p:sp>
            <p:nvSpPr>
              <p:cNvPr id="456" name="Freeform 4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57" name="Group 457"/>
            <p:cNvGrpSpPr/>
            <p:nvPr/>
          </p:nvGrpSpPr>
          <p:grpSpPr>
            <a:xfrm>
              <a:off x="2711291" y="5342935"/>
              <a:ext cx="82785" cy="82785"/>
              <a:chOff x="0" y="0"/>
              <a:chExt cx="1913890" cy="1913890"/>
            </a:xfrm>
          </p:grpSpPr>
          <p:sp>
            <p:nvSpPr>
              <p:cNvPr id="458" name="Freeform 4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59" name="Group 459"/>
            <p:cNvGrpSpPr/>
            <p:nvPr/>
          </p:nvGrpSpPr>
          <p:grpSpPr>
            <a:xfrm>
              <a:off x="5959156" y="537155"/>
              <a:ext cx="82785" cy="82785"/>
              <a:chOff x="0" y="0"/>
              <a:chExt cx="1913890" cy="1913890"/>
            </a:xfrm>
          </p:grpSpPr>
          <p:sp>
            <p:nvSpPr>
              <p:cNvPr id="460" name="Freeform 4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61" name="Group 461"/>
            <p:cNvGrpSpPr/>
            <p:nvPr/>
          </p:nvGrpSpPr>
          <p:grpSpPr>
            <a:xfrm>
              <a:off x="5959156" y="6917640"/>
              <a:ext cx="82785" cy="82785"/>
              <a:chOff x="0" y="0"/>
              <a:chExt cx="1913890" cy="1913890"/>
            </a:xfrm>
          </p:grpSpPr>
          <p:sp>
            <p:nvSpPr>
              <p:cNvPr id="462" name="Freeform 4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63" name="Group 463"/>
            <p:cNvGrpSpPr/>
            <p:nvPr/>
          </p:nvGrpSpPr>
          <p:grpSpPr>
            <a:xfrm>
              <a:off x="5959156" y="3724855"/>
              <a:ext cx="82785" cy="82785"/>
              <a:chOff x="0" y="0"/>
              <a:chExt cx="1913890" cy="1913890"/>
            </a:xfrm>
          </p:grpSpPr>
          <p:sp>
            <p:nvSpPr>
              <p:cNvPr id="464" name="Freeform 4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65" name="Group 465"/>
            <p:cNvGrpSpPr/>
            <p:nvPr/>
          </p:nvGrpSpPr>
          <p:grpSpPr>
            <a:xfrm>
              <a:off x="5959156" y="2155235"/>
              <a:ext cx="82785" cy="82785"/>
              <a:chOff x="0" y="0"/>
              <a:chExt cx="1913890" cy="1913890"/>
            </a:xfrm>
          </p:grpSpPr>
          <p:sp>
            <p:nvSpPr>
              <p:cNvPr id="466" name="Freeform 4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67" name="Group 467"/>
            <p:cNvGrpSpPr/>
            <p:nvPr/>
          </p:nvGrpSpPr>
          <p:grpSpPr>
            <a:xfrm>
              <a:off x="5959156" y="5342935"/>
              <a:ext cx="82785" cy="82785"/>
              <a:chOff x="0" y="0"/>
              <a:chExt cx="1913890" cy="1913890"/>
            </a:xfrm>
          </p:grpSpPr>
          <p:sp>
            <p:nvSpPr>
              <p:cNvPr id="468" name="Freeform 4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469" name="Group 469"/>
            <p:cNvGrpSpPr>
              <a:grpSpLocks noChangeAspect="1"/>
            </p:cNvGrpSpPr>
            <p:nvPr/>
          </p:nvGrpSpPr>
          <p:grpSpPr>
            <a:xfrm>
              <a:off x="1083883" y="0"/>
              <a:ext cx="95594" cy="82785"/>
              <a:chOff x="0" y="0"/>
              <a:chExt cx="6350000" cy="5499100"/>
            </a:xfrm>
          </p:grpSpPr>
          <p:sp>
            <p:nvSpPr>
              <p:cNvPr id="470" name="Freeform 4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1" name="Group 471"/>
            <p:cNvGrpSpPr>
              <a:grpSpLocks noChangeAspect="1"/>
            </p:cNvGrpSpPr>
            <p:nvPr/>
          </p:nvGrpSpPr>
          <p:grpSpPr>
            <a:xfrm>
              <a:off x="1083883" y="6380485"/>
              <a:ext cx="95594" cy="82785"/>
              <a:chOff x="0" y="0"/>
              <a:chExt cx="6350000" cy="5499100"/>
            </a:xfrm>
          </p:grpSpPr>
          <p:sp>
            <p:nvSpPr>
              <p:cNvPr id="472" name="Freeform 4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3" name="Group 473"/>
            <p:cNvGrpSpPr>
              <a:grpSpLocks noChangeAspect="1"/>
            </p:cNvGrpSpPr>
            <p:nvPr/>
          </p:nvGrpSpPr>
          <p:grpSpPr>
            <a:xfrm>
              <a:off x="1083883" y="3187700"/>
              <a:ext cx="95594" cy="82785"/>
              <a:chOff x="0" y="0"/>
              <a:chExt cx="6350000" cy="5499100"/>
            </a:xfrm>
          </p:grpSpPr>
          <p:sp>
            <p:nvSpPr>
              <p:cNvPr id="474" name="Freeform 4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5" name="Group 475"/>
            <p:cNvGrpSpPr>
              <a:grpSpLocks noChangeAspect="1"/>
            </p:cNvGrpSpPr>
            <p:nvPr/>
          </p:nvGrpSpPr>
          <p:grpSpPr>
            <a:xfrm>
              <a:off x="1083883" y="1618080"/>
              <a:ext cx="95594" cy="82785"/>
              <a:chOff x="0" y="0"/>
              <a:chExt cx="6350000" cy="5499100"/>
            </a:xfrm>
          </p:grpSpPr>
          <p:sp>
            <p:nvSpPr>
              <p:cNvPr id="476" name="Freeform 4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7" name="Group 477"/>
            <p:cNvGrpSpPr>
              <a:grpSpLocks noChangeAspect="1"/>
            </p:cNvGrpSpPr>
            <p:nvPr/>
          </p:nvGrpSpPr>
          <p:grpSpPr>
            <a:xfrm>
              <a:off x="1083883" y="4805780"/>
              <a:ext cx="95594" cy="82785"/>
              <a:chOff x="0" y="0"/>
              <a:chExt cx="6350000" cy="5499100"/>
            </a:xfrm>
          </p:grpSpPr>
          <p:sp>
            <p:nvSpPr>
              <p:cNvPr id="478" name="Freeform 4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9" name="Group 479"/>
            <p:cNvGrpSpPr>
              <a:grpSpLocks noChangeAspect="1"/>
            </p:cNvGrpSpPr>
            <p:nvPr/>
          </p:nvGrpSpPr>
          <p:grpSpPr>
            <a:xfrm>
              <a:off x="4331748" y="0"/>
              <a:ext cx="95594" cy="82785"/>
              <a:chOff x="0" y="0"/>
              <a:chExt cx="6350000" cy="5499100"/>
            </a:xfrm>
          </p:grpSpPr>
          <p:sp>
            <p:nvSpPr>
              <p:cNvPr id="480" name="Freeform 4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1" name="Group 481"/>
            <p:cNvGrpSpPr>
              <a:grpSpLocks noChangeAspect="1"/>
            </p:cNvGrpSpPr>
            <p:nvPr/>
          </p:nvGrpSpPr>
          <p:grpSpPr>
            <a:xfrm>
              <a:off x="4331748" y="6380485"/>
              <a:ext cx="95594" cy="82785"/>
              <a:chOff x="0" y="0"/>
              <a:chExt cx="6350000" cy="5499100"/>
            </a:xfrm>
          </p:grpSpPr>
          <p:sp>
            <p:nvSpPr>
              <p:cNvPr id="482" name="Freeform 4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3" name="Group 483"/>
            <p:cNvGrpSpPr>
              <a:grpSpLocks noChangeAspect="1"/>
            </p:cNvGrpSpPr>
            <p:nvPr/>
          </p:nvGrpSpPr>
          <p:grpSpPr>
            <a:xfrm>
              <a:off x="4331748" y="3187700"/>
              <a:ext cx="95594" cy="82785"/>
              <a:chOff x="0" y="0"/>
              <a:chExt cx="6350000" cy="5499100"/>
            </a:xfrm>
          </p:grpSpPr>
          <p:sp>
            <p:nvSpPr>
              <p:cNvPr id="484" name="Freeform 4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5" name="Group 485"/>
            <p:cNvGrpSpPr>
              <a:grpSpLocks noChangeAspect="1"/>
            </p:cNvGrpSpPr>
            <p:nvPr/>
          </p:nvGrpSpPr>
          <p:grpSpPr>
            <a:xfrm>
              <a:off x="4331748" y="1618080"/>
              <a:ext cx="95594" cy="82785"/>
              <a:chOff x="0" y="0"/>
              <a:chExt cx="6350000" cy="5499100"/>
            </a:xfrm>
          </p:grpSpPr>
          <p:sp>
            <p:nvSpPr>
              <p:cNvPr id="486" name="Freeform 4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7" name="Group 487"/>
            <p:cNvGrpSpPr>
              <a:grpSpLocks noChangeAspect="1"/>
            </p:cNvGrpSpPr>
            <p:nvPr/>
          </p:nvGrpSpPr>
          <p:grpSpPr>
            <a:xfrm>
              <a:off x="4331748" y="4805780"/>
              <a:ext cx="95594" cy="82785"/>
              <a:chOff x="0" y="0"/>
              <a:chExt cx="6350000" cy="5499100"/>
            </a:xfrm>
          </p:grpSpPr>
          <p:sp>
            <p:nvSpPr>
              <p:cNvPr id="488" name="Freeform 4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9" name="Group 489"/>
            <p:cNvGrpSpPr>
              <a:grpSpLocks noChangeAspect="1"/>
            </p:cNvGrpSpPr>
            <p:nvPr/>
          </p:nvGrpSpPr>
          <p:grpSpPr>
            <a:xfrm>
              <a:off x="1622544" y="537155"/>
              <a:ext cx="95594" cy="82785"/>
              <a:chOff x="0" y="0"/>
              <a:chExt cx="6350000" cy="5499100"/>
            </a:xfrm>
          </p:grpSpPr>
          <p:sp>
            <p:nvSpPr>
              <p:cNvPr id="490" name="Freeform 4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1" name="Group 491"/>
            <p:cNvGrpSpPr>
              <a:grpSpLocks noChangeAspect="1"/>
            </p:cNvGrpSpPr>
            <p:nvPr/>
          </p:nvGrpSpPr>
          <p:grpSpPr>
            <a:xfrm>
              <a:off x="1622544" y="6917640"/>
              <a:ext cx="95594" cy="82785"/>
              <a:chOff x="0" y="0"/>
              <a:chExt cx="6350000" cy="5499100"/>
            </a:xfrm>
          </p:grpSpPr>
          <p:sp>
            <p:nvSpPr>
              <p:cNvPr id="492" name="Freeform 4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3" name="Group 493"/>
            <p:cNvGrpSpPr>
              <a:grpSpLocks noChangeAspect="1"/>
            </p:cNvGrpSpPr>
            <p:nvPr/>
          </p:nvGrpSpPr>
          <p:grpSpPr>
            <a:xfrm>
              <a:off x="1622544" y="3724855"/>
              <a:ext cx="95594" cy="82785"/>
              <a:chOff x="0" y="0"/>
              <a:chExt cx="6350000" cy="5499100"/>
            </a:xfrm>
          </p:grpSpPr>
          <p:sp>
            <p:nvSpPr>
              <p:cNvPr id="494" name="Freeform 4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5" name="Group 495"/>
            <p:cNvGrpSpPr>
              <a:grpSpLocks noChangeAspect="1"/>
            </p:cNvGrpSpPr>
            <p:nvPr/>
          </p:nvGrpSpPr>
          <p:grpSpPr>
            <a:xfrm>
              <a:off x="1622544" y="2155235"/>
              <a:ext cx="95594" cy="82785"/>
              <a:chOff x="0" y="0"/>
              <a:chExt cx="6350000" cy="5499100"/>
            </a:xfrm>
          </p:grpSpPr>
          <p:sp>
            <p:nvSpPr>
              <p:cNvPr id="496" name="Freeform 4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7" name="Group 497"/>
            <p:cNvGrpSpPr>
              <a:grpSpLocks noChangeAspect="1"/>
            </p:cNvGrpSpPr>
            <p:nvPr/>
          </p:nvGrpSpPr>
          <p:grpSpPr>
            <a:xfrm>
              <a:off x="1622544" y="5342935"/>
              <a:ext cx="95594" cy="82785"/>
              <a:chOff x="0" y="0"/>
              <a:chExt cx="6350000" cy="5499100"/>
            </a:xfrm>
          </p:grpSpPr>
          <p:sp>
            <p:nvSpPr>
              <p:cNvPr id="498" name="Freeform 4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9" name="Group 499"/>
            <p:cNvGrpSpPr>
              <a:grpSpLocks noChangeAspect="1"/>
            </p:cNvGrpSpPr>
            <p:nvPr/>
          </p:nvGrpSpPr>
          <p:grpSpPr>
            <a:xfrm>
              <a:off x="4870409" y="537155"/>
              <a:ext cx="95594" cy="82785"/>
              <a:chOff x="0" y="0"/>
              <a:chExt cx="6350000" cy="5499100"/>
            </a:xfrm>
          </p:grpSpPr>
          <p:sp>
            <p:nvSpPr>
              <p:cNvPr id="500" name="Freeform 5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1" name="Group 501"/>
            <p:cNvGrpSpPr>
              <a:grpSpLocks noChangeAspect="1"/>
            </p:cNvGrpSpPr>
            <p:nvPr/>
          </p:nvGrpSpPr>
          <p:grpSpPr>
            <a:xfrm>
              <a:off x="4870409" y="6917640"/>
              <a:ext cx="95594" cy="82785"/>
              <a:chOff x="0" y="0"/>
              <a:chExt cx="6350000" cy="5499100"/>
            </a:xfrm>
          </p:grpSpPr>
          <p:sp>
            <p:nvSpPr>
              <p:cNvPr id="502" name="Freeform 5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3" name="Group 503"/>
            <p:cNvGrpSpPr>
              <a:grpSpLocks noChangeAspect="1"/>
            </p:cNvGrpSpPr>
            <p:nvPr/>
          </p:nvGrpSpPr>
          <p:grpSpPr>
            <a:xfrm>
              <a:off x="4870409" y="3724855"/>
              <a:ext cx="95594" cy="82785"/>
              <a:chOff x="0" y="0"/>
              <a:chExt cx="6350000" cy="5499100"/>
            </a:xfrm>
          </p:grpSpPr>
          <p:sp>
            <p:nvSpPr>
              <p:cNvPr id="504" name="Freeform 5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5" name="Group 505"/>
            <p:cNvGrpSpPr>
              <a:grpSpLocks noChangeAspect="1"/>
            </p:cNvGrpSpPr>
            <p:nvPr/>
          </p:nvGrpSpPr>
          <p:grpSpPr>
            <a:xfrm>
              <a:off x="4870409" y="2155235"/>
              <a:ext cx="95594" cy="82785"/>
              <a:chOff x="0" y="0"/>
              <a:chExt cx="6350000" cy="5499100"/>
            </a:xfrm>
          </p:grpSpPr>
          <p:sp>
            <p:nvSpPr>
              <p:cNvPr id="506" name="Freeform 5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7" name="Group 507"/>
            <p:cNvGrpSpPr>
              <a:grpSpLocks noChangeAspect="1"/>
            </p:cNvGrpSpPr>
            <p:nvPr/>
          </p:nvGrpSpPr>
          <p:grpSpPr>
            <a:xfrm>
              <a:off x="4870409" y="5342935"/>
              <a:ext cx="95594" cy="82785"/>
              <a:chOff x="0" y="0"/>
              <a:chExt cx="6350000" cy="5499100"/>
            </a:xfrm>
          </p:grpSpPr>
          <p:sp>
            <p:nvSpPr>
              <p:cNvPr id="508" name="Freeform 5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9" name="Group 509"/>
            <p:cNvGrpSpPr>
              <a:grpSpLocks noChangeAspect="1"/>
            </p:cNvGrpSpPr>
            <p:nvPr/>
          </p:nvGrpSpPr>
          <p:grpSpPr>
            <a:xfrm>
              <a:off x="2162405" y="1075351"/>
              <a:ext cx="95594" cy="82785"/>
              <a:chOff x="0" y="0"/>
              <a:chExt cx="6350000" cy="5499100"/>
            </a:xfrm>
          </p:grpSpPr>
          <p:sp>
            <p:nvSpPr>
              <p:cNvPr id="510" name="Freeform 5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11" name="Group 511"/>
            <p:cNvGrpSpPr>
              <a:grpSpLocks noChangeAspect="1"/>
            </p:cNvGrpSpPr>
            <p:nvPr/>
          </p:nvGrpSpPr>
          <p:grpSpPr>
            <a:xfrm>
              <a:off x="2162405" y="4263051"/>
              <a:ext cx="95594" cy="82785"/>
              <a:chOff x="0" y="0"/>
              <a:chExt cx="6350000" cy="5499100"/>
            </a:xfrm>
          </p:grpSpPr>
          <p:sp>
            <p:nvSpPr>
              <p:cNvPr id="512" name="Freeform 5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13" name="Group 513"/>
            <p:cNvGrpSpPr>
              <a:grpSpLocks noChangeAspect="1"/>
            </p:cNvGrpSpPr>
            <p:nvPr/>
          </p:nvGrpSpPr>
          <p:grpSpPr>
            <a:xfrm>
              <a:off x="2162405" y="2693431"/>
              <a:ext cx="95594" cy="82785"/>
              <a:chOff x="0" y="0"/>
              <a:chExt cx="6350000" cy="5499100"/>
            </a:xfrm>
          </p:grpSpPr>
          <p:sp>
            <p:nvSpPr>
              <p:cNvPr id="514" name="Freeform 5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15" name="Group 515"/>
            <p:cNvGrpSpPr>
              <a:grpSpLocks noChangeAspect="1"/>
            </p:cNvGrpSpPr>
            <p:nvPr/>
          </p:nvGrpSpPr>
          <p:grpSpPr>
            <a:xfrm>
              <a:off x="2162405" y="5881131"/>
              <a:ext cx="95594" cy="82785"/>
              <a:chOff x="0" y="0"/>
              <a:chExt cx="6350000" cy="5499100"/>
            </a:xfrm>
          </p:grpSpPr>
          <p:sp>
            <p:nvSpPr>
              <p:cNvPr id="516" name="Freeform 5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17" name="Group 517"/>
            <p:cNvGrpSpPr>
              <a:grpSpLocks noChangeAspect="1"/>
            </p:cNvGrpSpPr>
            <p:nvPr/>
          </p:nvGrpSpPr>
          <p:grpSpPr>
            <a:xfrm>
              <a:off x="5410269" y="1075351"/>
              <a:ext cx="95594" cy="82785"/>
              <a:chOff x="0" y="0"/>
              <a:chExt cx="6350000" cy="5499100"/>
            </a:xfrm>
          </p:grpSpPr>
          <p:sp>
            <p:nvSpPr>
              <p:cNvPr id="518" name="Freeform 5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19" name="Group 519"/>
            <p:cNvGrpSpPr>
              <a:grpSpLocks noChangeAspect="1"/>
            </p:cNvGrpSpPr>
            <p:nvPr/>
          </p:nvGrpSpPr>
          <p:grpSpPr>
            <a:xfrm>
              <a:off x="5410269" y="4263051"/>
              <a:ext cx="95594" cy="82785"/>
              <a:chOff x="0" y="0"/>
              <a:chExt cx="6350000" cy="5499100"/>
            </a:xfrm>
          </p:grpSpPr>
          <p:sp>
            <p:nvSpPr>
              <p:cNvPr id="520" name="Freeform 5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21" name="Group 521"/>
            <p:cNvGrpSpPr>
              <a:grpSpLocks noChangeAspect="1"/>
            </p:cNvGrpSpPr>
            <p:nvPr/>
          </p:nvGrpSpPr>
          <p:grpSpPr>
            <a:xfrm>
              <a:off x="5410269" y="2693431"/>
              <a:ext cx="95594" cy="82785"/>
              <a:chOff x="0" y="0"/>
              <a:chExt cx="6350000" cy="5499100"/>
            </a:xfrm>
          </p:grpSpPr>
          <p:sp>
            <p:nvSpPr>
              <p:cNvPr id="522" name="Freeform 5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23" name="Group 523"/>
            <p:cNvGrpSpPr>
              <a:grpSpLocks noChangeAspect="1"/>
            </p:cNvGrpSpPr>
            <p:nvPr/>
          </p:nvGrpSpPr>
          <p:grpSpPr>
            <a:xfrm>
              <a:off x="5410269" y="5881131"/>
              <a:ext cx="95594" cy="82785"/>
              <a:chOff x="0" y="0"/>
              <a:chExt cx="6350000" cy="5499100"/>
            </a:xfrm>
          </p:grpSpPr>
          <p:sp>
            <p:nvSpPr>
              <p:cNvPr id="524" name="Freeform 5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25" name="Group 525"/>
            <p:cNvGrpSpPr>
              <a:grpSpLocks noChangeAspect="1"/>
            </p:cNvGrpSpPr>
            <p:nvPr/>
          </p:nvGrpSpPr>
          <p:grpSpPr>
            <a:xfrm>
              <a:off x="545144" y="1075351"/>
              <a:ext cx="95594" cy="82785"/>
              <a:chOff x="0" y="0"/>
              <a:chExt cx="6350000" cy="5499100"/>
            </a:xfrm>
          </p:grpSpPr>
          <p:sp>
            <p:nvSpPr>
              <p:cNvPr id="526" name="Freeform 5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27" name="Group 527"/>
            <p:cNvGrpSpPr>
              <a:grpSpLocks noChangeAspect="1"/>
            </p:cNvGrpSpPr>
            <p:nvPr/>
          </p:nvGrpSpPr>
          <p:grpSpPr>
            <a:xfrm>
              <a:off x="545144" y="4263051"/>
              <a:ext cx="95594" cy="82785"/>
              <a:chOff x="0" y="0"/>
              <a:chExt cx="6350000" cy="5499100"/>
            </a:xfrm>
          </p:grpSpPr>
          <p:sp>
            <p:nvSpPr>
              <p:cNvPr id="528" name="Freeform 5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29" name="Group 529"/>
            <p:cNvGrpSpPr>
              <a:grpSpLocks noChangeAspect="1"/>
            </p:cNvGrpSpPr>
            <p:nvPr/>
          </p:nvGrpSpPr>
          <p:grpSpPr>
            <a:xfrm>
              <a:off x="545144" y="2693431"/>
              <a:ext cx="95594" cy="82785"/>
              <a:chOff x="0" y="0"/>
              <a:chExt cx="6350000" cy="5499100"/>
            </a:xfrm>
          </p:grpSpPr>
          <p:sp>
            <p:nvSpPr>
              <p:cNvPr id="530" name="Freeform 5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31" name="Group 531"/>
            <p:cNvGrpSpPr>
              <a:grpSpLocks noChangeAspect="1"/>
            </p:cNvGrpSpPr>
            <p:nvPr/>
          </p:nvGrpSpPr>
          <p:grpSpPr>
            <a:xfrm>
              <a:off x="545144" y="5881131"/>
              <a:ext cx="95594" cy="82785"/>
              <a:chOff x="0" y="0"/>
              <a:chExt cx="6350000" cy="5499100"/>
            </a:xfrm>
          </p:grpSpPr>
          <p:sp>
            <p:nvSpPr>
              <p:cNvPr id="532" name="Freeform 5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33" name="Group 533"/>
            <p:cNvGrpSpPr>
              <a:grpSpLocks noChangeAspect="1"/>
            </p:cNvGrpSpPr>
            <p:nvPr/>
          </p:nvGrpSpPr>
          <p:grpSpPr>
            <a:xfrm>
              <a:off x="3793009" y="1075351"/>
              <a:ext cx="95594" cy="82785"/>
              <a:chOff x="0" y="0"/>
              <a:chExt cx="6350000" cy="5499100"/>
            </a:xfrm>
          </p:grpSpPr>
          <p:sp>
            <p:nvSpPr>
              <p:cNvPr id="534" name="Freeform 5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35" name="Group 535"/>
            <p:cNvGrpSpPr>
              <a:grpSpLocks noChangeAspect="1"/>
            </p:cNvGrpSpPr>
            <p:nvPr/>
          </p:nvGrpSpPr>
          <p:grpSpPr>
            <a:xfrm>
              <a:off x="3793009" y="4263051"/>
              <a:ext cx="95594" cy="82785"/>
              <a:chOff x="0" y="0"/>
              <a:chExt cx="6350000" cy="5499100"/>
            </a:xfrm>
          </p:grpSpPr>
          <p:sp>
            <p:nvSpPr>
              <p:cNvPr id="536" name="Freeform 5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37" name="Group 537"/>
            <p:cNvGrpSpPr>
              <a:grpSpLocks noChangeAspect="1"/>
            </p:cNvGrpSpPr>
            <p:nvPr/>
          </p:nvGrpSpPr>
          <p:grpSpPr>
            <a:xfrm>
              <a:off x="3793009" y="2693431"/>
              <a:ext cx="95594" cy="82785"/>
              <a:chOff x="0" y="0"/>
              <a:chExt cx="6350000" cy="5499100"/>
            </a:xfrm>
          </p:grpSpPr>
          <p:sp>
            <p:nvSpPr>
              <p:cNvPr id="538" name="Freeform 5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39" name="Group 539"/>
            <p:cNvGrpSpPr>
              <a:grpSpLocks noChangeAspect="1"/>
            </p:cNvGrpSpPr>
            <p:nvPr/>
          </p:nvGrpSpPr>
          <p:grpSpPr>
            <a:xfrm>
              <a:off x="3793009" y="5881131"/>
              <a:ext cx="95594" cy="82785"/>
              <a:chOff x="0" y="0"/>
              <a:chExt cx="6350000" cy="5499100"/>
            </a:xfrm>
          </p:grpSpPr>
          <p:sp>
            <p:nvSpPr>
              <p:cNvPr id="540" name="Freeform 5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41" name="Group 541"/>
            <p:cNvGrpSpPr>
              <a:grpSpLocks noChangeAspect="1"/>
            </p:cNvGrpSpPr>
            <p:nvPr/>
          </p:nvGrpSpPr>
          <p:grpSpPr>
            <a:xfrm>
              <a:off x="2711370" y="0"/>
              <a:ext cx="95594" cy="82785"/>
              <a:chOff x="0" y="0"/>
              <a:chExt cx="6350000" cy="5499100"/>
            </a:xfrm>
          </p:grpSpPr>
          <p:sp>
            <p:nvSpPr>
              <p:cNvPr id="542" name="Freeform 5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43" name="Group 543"/>
            <p:cNvGrpSpPr>
              <a:grpSpLocks noChangeAspect="1"/>
            </p:cNvGrpSpPr>
            <p:nvPr/>
          </p:nvGrpSpPr>
          <p:grpSpPr>
            <a:xfrm>
              <a:off x="2711370" y="6380485"/>
              <a:ext cx="95594" cy="82785"/>
              <a:chOff x="0" y="0"/>
              <a:chExt cx="6350000" cy="5499100"/>
            </a:xfrm>
          </p:grpSpPr>
          <p:sp>
            <p:nvSpPr>
              <p:cNvPr id="544" name="Freeform 5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45" name="Group 545"/>
            <p:cNvGrpSpPr>
              <a:grpSpLocks noChangeAspect="1"/>
            </p:cNvGrpSpPr>
            <p:nvPr/>
          </p:nvGrpSpPr>
          <p:grpSpPr>
            <a:xfrm>
              <a:off x="2711370" y="3187700"/>
              <a:ext cx="95594" cy="82785"/>
              <a:chOff x="0" y="0"/>
              <a:chExt cx="6350000" cy="5499100"/>
            </a:xfrm>
          </p:grpSpPr>
          <p:sp>
            <p:nvSpPr>
              <p:cNvPr id="546" name="Freeform 5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47" name="Group 547"/>
            <p:cNvGrpSpPr>
              <a:grpSpLocks noChangeAspect="1"/>
            </p:cNvGrpSpPr>
            <p:nvPr/>
          </p:nvGrpSpPr>
          <p:grpSpPr>
            <a:xfrm>
              <a:off x="2711370" y="1618080"/>
              <a:ext cx="95594" cy="82785"/>
              <a:chOff x="0" y="0"/>
              <a:chExt cx="6350000" cy="5499100"/>
            </a:xfrm>
          </p:grpSpPr>
          <p:sp>
            <p:nvSpPr>
              <p:cNvPr id="548" name="Freeform 5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49" name="Group 549"/>
            <p:cNvGrpSpPr>
              <a:grpSpLocks noChangeAspect="1"/>
            </p:cNvGrpSpPr>
            <p:nvPr/>
          </p:nvGrpSpPr>
          <p:grpSpPr>
            <a:xfrm>
              <a:off x="2711370" y="4805780"/>
              <a:ext cx="95594" cy="82785"/>
              <a:chOff x="0" y="0"/>
              <a:chExt cx="6350000" cy="5499100"/>
            </a:xfrm>
          </p:grpSpPr>
          <p:sp>
            <p:nvSpPr>
              <p:cNvPr id="550" name="Freeform 5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51" name="Group 551"/>
            <p:cNvGrpSpPr>
              <a:grpSpLocks noChangeAspect="1"/>
            </p:cNvGrpSpPr>
            <p:nvPr/>
          </p:nvGrpSpPr>
          <p:grpSpPr>
            <a:xfrm>
              <a:off x="5959235" y="0"/>
              <a:ext cx="95594" cy="82785"/>
              <a:chOff x="0" y="0"/>
              <a:chExt cx="6350000" cy="5499100"/>
            </a:xfrm>
          </p:grpSpPr>
          <p:sp>
            <p:nvSpPr>
              <p:cNvPr id="552" name="Freeform 5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53" name="Group 553"/>
            <p:cNvGrpSpPr>
              <a:grpSpLocks noChangeAspect="1"/>
            </p:cNvGrpSpPr>
            <p:nvPr/>
          </p:nvGrpSpPr>
          <p:grpSpPr>
            <a:xfrm>
              <a:off x="5959235" y="6380485"/>
              <a:ext cx="95594" cy="82785"/>
              <a:chOff x="0" y="0"/>
              <a:chExt cx="6350000" cy="5499100"/>
            </a:xfrm>
          </p:grpSpPr>
          <p:sp>
            <p:nvSpPr>
              <p:cNvPr id="554" name="Freeform 5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55" name="Group 555"/>
            <p:cNvGrpSpPr>
              <a:grpSpLocks noChangeAspect="1"/>
            </p:cNvGrpSpPr>
            <p:nvPr/>
          </p:nvGrpSpPr>
          <p:grpSpPr>
            <a:xfrm>
              <a:off x="5959235" y="3187700"/>
              <a:ext cx="95594" cy="82785"/>
              <a:chOff x="0" y="0"/>
              <a:chExt cx="6350000" cy="5499100"/>
            </a:xfrm>
          </p:grpSpPr>
          <p:sp>
            <p:nvSpPr>
              <p:cNvPr id="556" name="Freeform 5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57" name="Group 557"/>
            <p:cNvGrpSpPr>
              <a:grpSpLocks noChangeAspect="1"/>
            </p:cNvGrpSpPr>
            <p:nvPr/>
          </p:nvGrpSpPr>
          <p:grpSpPr>
            <a:xfrm>
              <a:off x="5959235" y="1618080"/>
              <a:ext cx="95594" cy="82785"/>
              <a:chOff x="0" y="0"/>
              <a:chExt cx="6350000" cy="5499100"/>
            </a:xfrm>
          </p:grpSpPr>
          <p:sp>
            <p:nvSpPr>
              <p:cNvPr id="558" name="Freeform 5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59" name="Group 559"/>
            <p:cNvGrpSpPr>
              <a:grpSpLocks noChangeAspect="1"/>
            </p:cNvGrpSpPr>
            <p:nvPr/>
          </p:nvGrpSpPr>
          <p:grpSpPr>
            <a:xfrm>
              <a:off x="5959235" y="4805780"/>
              <a:ext cx="95594" cy="82785"/>
              <a:chOff x="0" y="0"/>
              <a:chExt cx="6350000" cy="5499100"/>
            </a:xfrm>
          </p:grpSpPr>
          <p:sp>
            <p:nvSpPr>
              <p:cNvPr id="560" name="Freeform 5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61" name="Group 561"/>
            <p:cNvGrpSpPr>
              <a:grpSpLocks noChangeAspect="1"/>
            </p:cNvGrpSpPr>
            <p:nvPr/>
          </p:nvGrpSpPr>
          <p:grpSpPr>
            <a:xfrm>
              <a:off x="0" y="537155"/>
              <a:ext cx="95594" cy="82785"/>
              <a:chOff x="0" y="0"/>
              <a:chExt cx="6350000" cy="5499100"/>
            </a:xfrm>
          </p:grpSpPr>
          <p:sp>
            <p:nvSpPr>
              <p:cNvPr id="562" name="Freeform 5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63" name="Group 563"/>
            <p:cNvGrpSpPr>
              <a:grpSpLocks noChangeAspect="1"/>
            </p:cNvGrpSpPr>
            <p:nvPr/>
          </p:nvGrpSpPr>
          <p:grpSpPr>
            <a:xfrm>
              <a:off x="0" y="6917640"/>
              <a:ext cx="95594" cy="82785"/>
              <a:chOff x="0" y="0"/>
              <a:chExt cx="6350000" cy="5499100"/>
            </a:xfrm>
          </p:grpSpPr>
          <p:sp>
            <p:nvSpPr>
              <p:cNvPr id="564" name="Freeform 5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65" name="Group 565"/>
            <p:cNvGrpSpPr>
              <a:grpSpLocks noChangeAspect="1"/>
            </p:cNvGrpSpPr>
            <p:nvPr/>
          </p:nvGrpSpPr>
          <p:grpSpPr>
            <a:xfrm>
              <a:off x="0" y="3724855"/>
              <a:ext cx="95594" cy="82785"/>
              <a:chOff x="0" y="0"/>
              <a:chExt cx="6350000" cy="5499100"/>
            </a:xfrm>
          </p:grpSpPr>
          <p:sp>
            <p:nvSpPr>
              <p:cNvPr id="566" name="Freeform 5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67" name="Group 567"/>
            <p:cNvGrpSpPr>
              <a:grpSpLocks noChangeAspect="1"/>
            </p:cNvGrpSpPr>
            <p:nvPr/>
          </p:nvGrpSpPr>
          <p:grpSpPr>
            <a:xfrm>
              <a:off x="0" y="2155235"/>
              <a:ext cx="95594" cy="82785"/>
              <a:chOff x="0" y="0"/>
              <a:chExt cx="6350000" cy="5499100"/>
            </a:xfrm>
          </p:grpSpPr>
          <p:sp>
            <p:nvSpPr>
              <p:cNvPr id="568" name="Freeform 5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69" name="Group 569"/>
            <p:cNvGrpSpPr>
              <a:grpSpLocks noChangeAspect="1"/>
            </p:cNvGrpSpPr>
            <p:nvPr/>
          </p:nvGrpSpPr>
          <p:grpSpPr>
            <a:xfrm>
              <a:off x="0" y="5342935"/>
              <a:ext cx="95594" cy="82785"/>
              <a:chOff x="0" y="0"/>
              <a:chExt cx="6350000" cy="5499100"/>
            </a:xfrm>
          </p:grpSpPr>
          <p:sp>
            <p:nvSpPr>
              <p:cNvPr id="570" name="Freeform 5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71" name="Group 571"/>
            <p:cNvGrpSpPr>
              <a:grpSpLocks noChangeAspect="1"/>
            </p:cNvGrpSpPr>
            <p:nvPr/>
          </p:nvGrpSpPr>
          <p:grpSpPr>
            <a:xfrm>
              <a:off x="6494149" y="537155"/>
              <a:ext cx="95594" cy="82785"/>
              <a:chOff x="0" y="0"/>
              <a:chExt cx="6350000" cy="5499100"/>
            </a:xfrm>
          </p:grpSpPr>
          <p:sp>
            <p:nvSpPr>
              <p:cNvPr id="572" name="Freeform 5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73" name="Group 573"/>
            <p:cNvGrpSpPr>
              <a:grpSpLocks noChangeAspect="1"/>
            </p:cNvGrpSpPr>
            <p:nvPr/>
          </p:nvGrpSpPr>
          <p:grpSpPr>
            <a:xfrm>
              <a:off x="6494149" y="6917640"/>
              <a:ext cx="95594" cy="82785"/>
              <a:chOff x="0" y="0"/>
              <a:chExt cx="6350000" cy="5499100"/>
            </a:xfrm>
          </p:grpSpPr>
          <p:sp>
            <p:nvSpPr>
              <p:cNvPr id="574" name="Freeform 5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75" name="Group 575"/>
            <p:cNvGrpSpPr>
              <a:grpSpLocks noChangeAspect="1"/>
            </p:cNvGrpSpPr>
            <p:nvPr/>
          </p:nvGrpSpPr>
          <p:grpSpPr>
            <a:xfrm>
              <a:off x="6494149" y="3724855"/>
              <a:ext cx="95594" cy="82785"/>
              <a:chOff x="0" y="0"/>
              <a:chExt cx="6350000" cy="5499100"/>
            </a:xfrm>
          </p:grpSpPr>
          <p:sp>
            <p:nvSpPr>
              <p:cNvPr id="576" name="Freeform 5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77" name="Group 577"/>
            <p:cNvGrpSpPr>
              <a:grpSpLocks noChangeAspect="1"/>
            </p:cNvGrpSpPr>
            <p:nvPr/>
          </p:nvGrpSpPr>
          <p:grpSpPr>
            <a:xfrm>
              <a:off x="6494149" y="2155235"/>
              <a:ext cx="95594" cy="82785"/>
              <a:chOff x="0" y="0"/>
              <a:chExt cx="6350000" cy="5499100"/>
            </a:xfrm>
          </p:grpSpPr>
          <p:sp>
            <p:nvSpPr>
              <p:cNvPr id="578" name="Freeform 5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79" name="Group 579"/>
            <p:cNvGrpSpPr>
              <a:grpSpLocks noChangeAspect="1"/>
            </p:cNvGrpSpPr>
            <p:nvPr/>
          </p:nvGrpSpPr>
          <p:grpSpPr>
            <a:xfrm>
              <a:off x="6494149" y="5342935"/>
              <a:ext cx="95594" cy="82785"/>
              <a:chOff x="0" y="0"/>
              <a:chExt cx="6350000" cy="5499100"/>
            </a:xfrm>
          </p:grpSpPr>
          <p:sp>
            <p:nvSpPr>
              <p:cNvPr id="580" name="Freeform 5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81" name="Group 581"/>
            <p:cNvGrpSpPr>
              <a:grpSpLocks noChangeAspect="1"/>
            </p:cNvGrpSpPr>
            <p:nvPr/>
          </p:nvGrpSpPr>
          <p:grpSpPr>
            <a:xfrm>
              <a:off x="3247865" y="537155"/>
              <a:ext cx="95594" cy="82785"/>
              <a:chOff x="0" y="0"/>
              <a:chExt cx="6350000" cy="5499100"/>
            </a:xfrm>
          </p:grpSpPr>
          <p:sp>
            <p:nvSpPr>
              <p:cNvPr id="582" name="Freeform 5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83" name="Group 583"/>
            <p:cNvGrpSpPr>
              <a:grpSpLocks noChangeAspect="1"/>
            </p:cNvGrpSpPr>
            <p:nvPr/>
          </p:nvGrpSpPr>
          <p:grpSpPr>
            <a:xfrm>
              <a:off x="3247865" y="6917640"/>
              <a:ext cx="95594" cy="82785"/>
              <a:chOff x="0" y="0"/>
              <a:chExt cx="6350000" cy="5499100"/>
            </a:xfrm>
          </p:grpSpPr>
          <p:sp>
            <p:nvSpPr>
              <p:cNvPr id="584" name="Freeform 5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85" name="Group 585"/>
            <p:cNvGrpSpPr>
              <a:grpSpLocks noChangeAspect="1"/>
            </p:cNvGrpSpPr>
            <p:nvPr/>
          </p:nvGrpSpPr>
          <p:grpSpPr>
            <a:xfrm>
              <a:off x="3247865" y="3724855"/>
              <a:ext cx="95594" cy="82785"/>
              <a:chOff x="0" y="0"/>
              <a:chExt cx="6350000" cy="5499100"/>
            </a:xfrm>
          </p:grpSpPr>
          <p:sp>
            <p:nvSpPr>
              <p:cNvPr id="586" name="Freeform 5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87" name="Group 587"/>
            <p:cNvGrpSpPr>
              <a:grpSpLocks noChangeAspect="1"/>
            </p:cNvGrpSpPr>
            <p:nvPr/>
          </p:nvGrpSpPr>
          <p:grpSpPr>
            <a:xfrm>
              <a:off x="3247865" y="2155235"/>
              <a:ext cx="95594" cy="82785"/>
              <a:chOff x="0" y="0"/>
              <a:chExt cx="6350000" cy="5499100"/>
            </a:xfrm>
          </p:grpSpPr>
          <p:sp>
            <p:nvSpPr>
              <p:cNvPr id="588" name="Freeform 5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89" name="Group 589"/>
            <p:cNvGrpSpPr>
              <a:grpSpLocks noChangeAspect="1"/>
            </p:cNvGrpSpPr>
            <p:nvPr/>
          </p:nvGrpSpPr>
          <p:grpSpPr>
            <a:xfrm>
              <a:off x="3247865" y="5342935"/>
              <a:ext cx="95594" cy="82785"/>
              <a:chOff x="0" y="0"/>
              <a:chExt cx="6350000" cy="5499100"/>
            </a:xfrm>
          </p:grpSpPr>
          <p:sp>
            <p:nvSpPr>
              <p:cNvPr id="590" name="Freeform 5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sp>
        <p:nvSpPr>
          <p:cNvPr id="591" name="TextBox 591"/>
          <p:cNvSpPr txBox="1"/>
          <p:nvPr/>
        </p:nvSpPr>
        <p:spPr>
          <a:xfrm>
            <a:off x="8511733" y="6184084"/>
            <a:ext cx="9033317" cy="1910779"/>
          </a:xfrm>
          <a:prstGeom prst="rect">
            <a:avLst/>
          </a:prstGeom>
        </p:spPr>
        <p:txBody>
          <a:bodyPr lIns="0" tIns="0" rIns="0" bIns="0" rtlCol="0" anchor="t">
            <a:spAutoFit/>
          </a:bodyPr>
          <a:lstStyle/>
          <a:p>
            <a:pPr algn="r">
              <a:lnSpc>
                <a:spcPts val="14867"/>
              </a:lnSpc>
            </a:pPr>
            <a:r>
              <a:rPr lang="en-US" sz="11894" dirty="0">
                <a:solidFill>
                  <a:srgbClr val="FEBA3D"/>
                </a:solidFill>
                <a:latin typeface="League Spartan" panose="00000800000000000000" charset="0"/>
              </a:rPr>
              <a:t>Thank You!</a:t>
            </a:r>
          </a:p>
        </p:txBody>
      </p:sp>
      <p:sp>
        <p:nvSpPr>
          <p:cNvPr id="592" name="TextBox 592"/>
          <p:cNvSpPr txBox="1"/>
          <p:nvPr/>
        </p:nvSpPr>
        <p:spPr>
          <a:xfrm>
            <a:off x="8191500" y="8477563"/>
            <a:ext cx="9353550" cy="780737"/>
          </a:xfrm>
          <a:prstGeom prst="rect">
            <a:avLst/>
          </a:prstGeom>
        </p:spPr>
        <p:txBody>
          <a:bodyPr lIns="0" tIns="0" rIns="0" bIns="0" rtlCol="0" anchor="t">
            <a:spAutoFit/>
          </a:bodyPr>
          <a:lstStyle/>
          <a:p>
            <a:pPr algn="r">
              <a:lnSpc>
                <a:spcPts val="3124"/>
              </a:lnSpc>
            </a:pPr>
            <a:r>
              <a:rPr lang="en-US" sz="2500">
                <a:solidFill>
                  <a:srgbClr val="1B1B1B"/>
                </a:solidFill>
                <a:latin typeface="Clear Sans Regular"/>
              </a:rPr>
              <a:t>Email me at </a:t>
            </a:r>
            <a:r>
              <a:rPr lang="en-US" sz="2500">
                <a:solidFill>
                  <a:srgbClr val="FEBA3D"/>
                </a:solidFill>
                <a:latin typeface="Clear Sans Regular Bold"/>
              </a:rPr>
              <a:t>josiah.jhs@gmail.com</a:t>
            </a:r>
          </a:p>
          <a:p>
            <a:pPr algn="r">
              <a:lnSpc>
                <a:spcPts val="3125"/>
              </a:lnSpc>
            </a:pPr>
            <a:r>
              <a:rPr lang="en-US" sz="2500">
                <a:solidFill>
                  <a:srgbClr val="1B1B1B"/>
                </a:solidFill>
                <a:latin typeface="Clear Sans Regular"/>
              </a:rPr>
              <a:t>for comments or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sp>
        <p:nvSpPr>
          <p:cNvPr id="2" name="TextBox 2"/>
          <p:cNvSpPr txBox="1"/>
          <p:nvPr/>
        </p:nvSpPr>
        <p:spPr>
          <a:xfrm>
            <a:off x="9144000" y="2797140"/>
            <a:ext cx="7559026" cy="1282402"/>
          </a:xfrm>
          <a:prstGeom prst="rect">
            <a:avLst/>
          </a:prstGeom>
        </p:spPr>
        <p:txBody>
          <a:bodyPr lIns="0" tIns="0" rIns="0" bIns="0" rtlCol="0" anchor="t">
            <a:spAutoFit/>
          </a:bodyPr>
          <a:lstStyle/>
          <a:p>
            <a:pPr>
              <a:lnSpc>
                <a:spcPts val="10000"/>
              </a:lnSpc>
            </a:pPr>
            <a:r>
              <a:rPr lang="en-US" sz="8000">
                <a:solidFill>
                  <a:srgbClr val="FFFFFF"/>
                </a:solidFill>
                <a:latin typeface="League Spartan" panose="00000800000000000000" charset="0"/>
                <a:cs typeface="Clear Sans Regular" panose="02010600030101010101" charset="0"/>
              </a:rPr>
              <a:t>Agenda</a:t>
            </a:r>
          </a:p>
        </p:txBody>
      </p:sp>
      <p:sp>
        <p:nvSpPr>
          <p:cNvPr id="3" name="TextBox 3"/>
          <p:cNvSpPr txBox="1"/>
          <p:nvPr/>
        </p:nvSpPr>
        <p:spPr>
          <a:xfrm>
            <a:off x="9144000" y="4350733"/>
            <a:ext cx="7559026" cy="3995389"/>
          </a:xfrm>
          <a:prstGeom prst="rect">
            <a:avLst/>
          </a:prstGeom>
        </p:spPr>
        <p:txBody>
          <a:bodyPr lIns="0" tIns="0" rIns="0" bIns="0" rtlCol="0" anchor="t">
            <a:spAutoFit/>
          </a:bodyPr>
          <a:lstStyle/>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Introduction</a:t>
            </a:r>
          </a:p>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Purpose of the Study</a:t>
            </a:r>
          </a:p>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Research Methodology</a:t>
            </a:r>
          </a:p>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Limitation</a:t>
            </a:r>
          </a:p>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Literature Review</a:t>
            </a:r>
          </a:p>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Current System</a:t>
            </a:r>
          </a:p>
          <a:p>
            <a:pPr marL="690880" lvl="1" indent="-345440">
              <a:lnSpc>
                <a:spcPts val="4480"/>
              </a:lnSpc>
              <a:buFont typeface="Arial"/>
              <a:buChar char="•"/>
            </a:pPr>
            <a:r>
              <a:rPr lang="en-US" sz="3200" dirty="0">
                <a:solidFill>
                  <a:srgbClr val="1B1B1B"/>
                </a:solidFill>
                <a:latin typeface="Clear Sans Regular" panose="02010600030101010101" charset="0"/>
                <a:cs typeface="Clear Sans Regular" panose="02010600030101010101" charset="0"/>
              </a:rPr>
              <a:t>Proposed Framework</a:t>
            </a:r>
          </a:p>
        </p:txBody>
      </p:sp>
      <p:grpSp>
        <p:nvGrpSpPr>
          <p:cNvPr id="4" name="Group 4"/>
          <p:cNvGrpSpPr/>
          <p:nvPr/>
        </p:nvGrpSpPr>
        <p:grpSpPr>
          <a:xfrm>
            <a:off x="1028700" y="1121130"/>
            <a:ext cx="5755220" cy="8044740"/>
            <a:chOff x="0" y="0"/>
            <a:chExt cx="7673626" cy="10726320"/>
          </a:xfrm>
        </p:grpSpPr>
        <p:grpSp>
          <p:nvGrpSpPr>
            <p:cNvPr id="5" name="Group 5"/>
            <p:cNvGrpSpPr/>
            <p:nvPr/>
          </p:nvGrpSpPr>
          <p:grpSpPr>
            <a:xfrm>
              <a:off x="6405" y="0"/>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6405" y="6380485"/>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6405" y="3187700"/>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6405" y="9568185"/>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6405" y="1618080"/>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6405" y="7998564"/>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6405" y="4805780"/>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6500554" y="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6500554" y="638048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6500554" y="318770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5" name="Group 25"/>
            <p:cNvGrpSpPr/>
            <p:nvPr/>
          </p:nvGrpSpPr>
          <p:grpSpPr>
            <a:xfrm>
              <a:off x="6500554" y="956818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7" name="Group 27"/>
            <p:cNvGrpSpPr/>
            <p:nvPr/>
          </p:nvGrpSpPr>
          <p:grpSpPr>
            <a:xfrm>
              <a:off x="6500554" y="1618080"/>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9" name="Group 29"/>
            <p:cNvGrpSpPr/>
            <p:nvPr/>
          </p:nvGrpSpPr>
          <p:grpSpPr>
            <a:xfrm>
              <a:off x="6500554" y="7998564"/>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1" name="Group 31"/>
            <p:cNvGrpSpPr/>
            <p:nvPr/>
          </p:nvGrpSpPr>
          <p:grpSpPr>
            <a:xfrm>
              <a:off x="6500554" y="4805780"/>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3" name="Group 33"/>
            <p:cNvGrpSpPr/>
            <p:nvPr/>
          </p:nvGrpSpPr>
          <p:grpSpPr>
            <a:xfrm>
              <a:off x="3254270" y="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5" name="Group 35"/>
            <p:cNvGrpSpPr/>
            <p:nvPr/>
          </p:nvGrpSpPr>
          <p:grpSpPr>
            <a:xfrm>
              <a:off x="3254270" y="638048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7" name="Group 37"/>
            <p:cNvGrpSpPr/>
            <p:nvPr/>
          </p:nvGrpSpPr>
          <p:grpSpPr>
            <a:xfrm>
              <a:off x="3254270" y="3187700"/>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9" name="Group 39"/>
            <p:cNvGrpSpPr/>
            <p:nvPr/>
          </p:nvGrpSpPr>
          <p:grpSpPr>
            <a:xfrm>
              <a:off x="3254270" y="9568185"/>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1" name="Group 41"/>
            <p:cNvGrpSpPr/>
            <p:nvPr/>
          </p:nvGrpSpPr>
          <p:grpSpPr>
            <a:xfrm>
              <a:off x="3254270" y="1618080"/>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3" name="Group 43"/>
            <p:cNvGrpSpPr/>
            <p:nvPr/>
          </p:nvGrpSpPr>
          <p:grpSpPr>
            <a:xfrm>
              <a:off x="3254270" y="7998564"/>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5" name="Group 45"/>
            <p:cNvGrpSpPr/>
            <p:nvPr/>
          </p:nvGrpSpPr>
          <p:grpSpPr>
            <a:xfrm>
              <a:off x="3254270" y="4805780"/>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7" name="Group 47"/>
            <p:cNvGrpSpPr/>
            <p:nvPr/>
          </p:nvGrpSpPr>
          <p:grpSpPr>
            <a:xfrm>
              <a:off x="545066" y="537155"/>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9" name="Group 49"/>
            <p:cNvGrpSpPr/>
            <p:nvPr/>
          </p:nvGrpSpPr>
          <p:grpSpPr>
            <a:xfrm>
              <a:off x="545066" y="6917640"/>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1" name="Group 51"/>
            <p:cNvGrpSpPr/>
            <p:nvPr/>
          </p:nvGrpSpPr>
          <p:grpSpPr>
            <a:xfrm>
              <a:off x="545066" y="3724855"/>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3" name="Group 53"/>
            <p:cNvGrpSpPr/>
            <p:nvPr/>
          </p:nvGrpSpPr>
          <p:grpSpPr>
            <a:xfrm>
              <a:off x="545066" y="10105340"/>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5" name="Group 55"/>
            <p:cNvGrpSpPr/>
            <p:nvPr/>
          </p:nvGrpSpPr>
          <p:grpSpPr>
            <a:xfrm>
              <a:off x="545066" y="2155235"/>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7" name="Group 57"/>
            <p:cNvGrpSpPr/>
            <p:nvPr/>
          </p:nvGrpSpPr>
          <p:grpSpPr>
            <a:xfrm>
              <a:off x="545066" y="8535719"/>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9" name="Group 59"/>
            <p:cNvGrpSpPr/>
            <p:nvPr/>
          </p:nvGrpSpPr>
          <p:grpSpPr>
            <a:xfrm>
              <a:off x="545066" y="5342935"/>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1" name="Group 61"/>
            <p:cNvGrpSpPr/>
            <p:nvPr/>
          </p:nvGrpSpPr>
          <p:grpSpPr>
            <a:xfrm>
              <a:off x="7039214" y="537155"/>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3" name="Group 63"/>
            <p:cNvGrpSpPr/>
            <p:nvPr/>
          </p:nvGrpSpPr>
          <p:grpSpPr>
            <a:xfrm>
              <a:off x="7039214" y="6917640"/>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5" name="Group 65"/>
            <p:cNvGrpSpPr/>
            <p:nvPr/>
          </p:nvGrpSpPr>
          <p:grpSpPr>
            <a:xfrm>
              <a:off x="7039214" y="3724855"/>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7" name="Group 67"/>
            <p:cNvGrpSpPr/>
            <p:nvPr/>
          </p:nvGrpSpPr>
          <p:grpSpPr>
            <a:xfrm>
              <a:off x="7039214" y="1010534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9" name="Group 69"/>
            <p:cNvGrpSpPr/>
            <p:nvPr/>
          </p:nvGrpSpPr>
          <p:grpSpPr>
            <a:xfrm>
              <a:off x="7039214" y="215523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1" name="Group 71"/>
            <p:cNvGrpSpPr/>
            <p:nvPr/>
          </p:nvGrpSpPr>
          <p:grpSpPr>
            <a:xfrm>
              <a:off x="7039214" y="8535719"/>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3" name="Group 73"/>
            <p:cNvGrpSpPr/>
            <p:nvPr/>
          </p:nvGrpSpPr>
          <p:grpSpPr>
            <a:xfrm>
              <a:off x="7039214" y="5342935"/>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5" name="Group 75"/>
            <p:cNvGrpSpPr/>
            <p:nvPr/>
          </p:nvGrpSpPr>
          <p:grpSpPr>
            <a:xfrm>
              <a:off x="3792930" y="53715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7" name="Group 77"/>
            <p:cNvGrpSpPr/>
            <p:nvPr/>
          </p:nvGrpSpPr>
          <p:grpSpPr>
            <a:xfrm>
              <a:off x="3792930" y="6917640"/>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9" name="Group 79"/>
            <p:cNvGrpSpPr/>
            <p:nvPr/>
          </p:nvGrpSpPr>
          <p:grpSpPr>
            <a:xfrm>
              <a:off x="3792930" y="3724855"/>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1" name="Group 81"/>
            <p:cNvGrpSpPr/>
            <p:nvPr/>
          </p:nvGrpSpPr>
          <p:grpSpPr>
            <a:xfrm>
              <a:off x="3792930" y="1010534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3" name="Group 83"/>
            <p:cNvGrpSpPr/>
            <p:nvPr/>
          </p:nvGrpSpPr>
          <p:grpSpPr>
            <a:xfrm>
              <a:off x="3792930" y="2155235"/>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5" name="Group 85"/>
            <p:cNvGrpSpPr/>
            <p:nvPr/>
          </p:nvGrpSpPr>
          <p:grpSpPr>
            <a:xfrm>
              <a:off x="3792930" y="8535719"/>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7" name="Group 87"/>
            <p:cNvGrpSpPr/>
            <p:nvPr/>
          </p:nvGrpSpPr>
          <p:grpSpPr>
            <a:xfrm>
              <a:off x="3792930" y="534293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9" name="Group 89"/>
            <p:cNvGrpSpPr/>
            <p:nvPr/>
          </p:nvGrpSpPr>
          <p:grpSpPr>
            <a:xfrm>
              <a:off x="1084926" y="1075351"/>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1" name="Group 91"/>
            <p:cNvGrpSpPr/>
            <p:nvPr/>
          </p:nvGrpSpPr>
          <p:grpSpPr>
            <a:xfrm>
              <a:off x="1084926" y="7455836"/>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3" name="Group 93"/>
            <p:cNvGrpSpPr/>
            <p:nvPr/>
          </p:nvGrpSpPr>
          <p:grpSpPr>
            <a:xfrm>
              <a:off x="1084926" y="4263051"/>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5" name="Group 95"/>
            <p:cNvGrpSpPr/>
            <p:nvPr/>
          </p:nvGrpSpPr>
          <p:grpSpPr>
            <a:xfrm>
              <a:off x="1084926" y="10643536"/>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7" name="Group 97"/>
            <p:cNvGrpSpPr/>
            <p:nvPr/>
          </p:nvGrpSpPr>
          <p:grpSpPr>
            <a:xfrm>
              <a:off x="1084926" y="2693431"/>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9" name="Group 99"/>
            <p:cNvGrpSpPr/>
            <p:nvPr/>
          </p:nvGrpSpPr>
          <p:grpSpPr>
            <a:xfrm>
              <a:off x="1084926" y="9073915"/>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1" name="Group 101"/>
            <p:cNvGrpSpPr/>
            <p:nvPr/>
          </p:nvGrpSpPr>
          <p:grpSpPr>
            <a:xfrm>
              <a:off x="1084926" y="5881131"/>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3" name="Group 103"/>
            <p:cNvGrpSpPr/>
            <p:nvPr/>
          </p:nvGrpSpPr>
          <p:grpSpPr>
            <a:xfrm>
              <a:off x="7579075" y="1075351"/>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5" name="Group 105"/>
            <p:cNvGrpSpPr/>
            <p:nvPr/>
          </p:nvGrpSpPr>
          <p:grpSpPr>
            <a:xfrm>
              <a:off x="7579075" y="7455836"/>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7" name="Group 107"/>
            <p:cNvGrpSpPr/>
            <p:nvPr/>
          </p:nvGrpSpPr>
          <p:grpSpPr>
            <a:xfrm>
              <a:off x="7579075" y="4263051"/>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9" name="Group 109"/>
            <p:cNvGrpSpPr/>
            <p:nvPr/>
          </p:nvGrpSpPr>
          <p:grpSpPr>
            <a:xfrm>
              <a:off x="7579075" y="10643536"/>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1" name="Group 111"/>
            <p:cNvGrpSpPr/>
            <p:nvPr/>
          </p:nvGrpSpPr>
          <p:grpSpPr>
            <a:xfrm>
              <a:off x="7579075" y="2693431"/>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3" name="Group 113"/>
            <p:cNvGrpSpPr/>
            <p:nvPr/>
          </p:nvGrpSpPr>
          <p:grpSpPr>
            <a:xfrm>
              <a:off x="7579075" y="9073915"/>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5" name="Group 115"/>
            <p:cNvGrpSpPr/>
            <p:nvPr/>
          </p:nvGrpSpPr>
          <p:grpSpPr>
            <a:xfrm>
              <a:off x="7579075" y="5881131"/>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7" name="Group 117"/>
            <p:cNvGrpSpPr/>
            <p:nvPr/>
          </p:nvGrpSpPr>
          <p:grpSpPr>
            <a:xfrm>
              <a:off x="4332791" y="1075351"/>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9" name="Group 119"/>
            <p:cNvGrpSpPr/>
            <p:nvPr/>
          </p:nvGrpSpPr>
          <p:grpSpPr>
            <a:xfrm>
              <a:off x="4332791" y="7455836"/>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1" name="Group 121"/>
            <p:cNvGrpSpPr/>
            <p:nvPr/>
          </p:nvGrpSpPr>
          <p:grpSpPr>
            <a:xfrm>
              <a:off x="4332791" y="4263051"/>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3" name="Group 123"/>
            <p:cNvGrpSpPr/>
            <p:nvPr/>
          </p:nvGrpSpPr>
          <p:grpSpPr>
            <a:xfrm>
              <a:off x="4332791" y="10643536"/>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5" name="Group 125"/>
            <p:cNvGrpSpPr/>
            <p:nvPr/>
          </p:nvGrpSpPr>
          <p:grpSpPr>
            <a:xfrm>
              <a:off x="4332791" y="2693431"/>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7" name="Group 127"/>
            <p:cNvGrpSpPr/>
            <p:nvPr/>
          </p:nvGrpSpPr>
          <p:grpSpPr>
            <a:xfrm>
              <a:off x="4332791" y="9073915"/>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9" name="Group 129"/>
            <p:cNvGrpSpPr/>
            <p:nvPr/>
          </p:nvGrpSpPr>
          <p:grpSpPr>
            <a:xfrm>
              <a:off x="4332791" y="5881131"/>
              <a:ext cx="82785" cy="82785"/>
              <a:chOff x="0" y="0"/>
              <a:chExt cx="6350000" cy="6350000"/>
            </a:xfrm>
          </p:grpSpPr>
          <p:sp>
            <p:nvSpPr>
              <p:cNvPr id="130" name="Freeform 1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1" name="Group 131"/>
            <p:cNvGrpSpPr/>
            <p:nvPr/>
          </p:nvGrpSpPr>
          <p:grpSpPr>
            <a:xfrm>
              <a:off x="1633891" y="0"/>
              <a:ext cx="82785" cy="82785"/>
              <a:chOff x="0" y="0"/>
              <a:chExt cx="6350000" cy="6350000"/>
            </a:xfrm>
          </p:grpSpPr>
          <p:sp>
            <p:nvSpPr>
              <p:cNvPr id="132" name="Freeform 1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3" name="Group 133"/>
            <p:cNvGrpSpPr/>
            <p:nvPr/>
          </p:nvGrpSpPr>
          <p:grpSpPr>
            <a:xfrm>
              <a:off x="1633891" y="6380485"/>
              <a:ext cx="82785" cy="82785"/>
              <a:chOff x="0" y="0"/>
              <a:chExt cx="6350000" cy="6350000"/>
            </a:xfrm>
          </p:grpSpPr>
          <p:sp>
            <p:nvSpPr>
              <p:cNvPr id="134" name="Freeform 1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5" name="Group 135"/>
            <p:cNvGrpSpPr/>
            <p:nvPr/>
          </p:nvGrpSpPr>
          <p:grpSpPr>
            <a:xfrm>
              <a:off x="1633891" y="3187700"/>
              <a:ext cx="82785" cy="82785"/>
              <a:chOff x="0" y="0"/>
              <a:chExt cx="6350000" cy="6350000"/>
            </a:xfrm>
          </p:grpSpPr>
          <p:sp>
            <p:nvSpPr>
              <p:cNvPr id="136" name="Freeform 1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7" name="Group 137"/>
            <p:cNvGrpSpPr/>
            <p:nvPr/>
          </p:nvGrpSpPr>
          <p:grpSpPr>
            <a:xfrm>
              <a:off x="1633891" y="9568185"/>
              <a:ext cx="82785" cy="82785"/>
              <a:chOff x="0" y="0"/>
              <a:chExt cx="6350000" cy="6350000"/>
            </a:xfrm>
          </p:grpSpPr>
          <p:sp>
            <p:nvSpPr>
              <p:cNvPr id="138" name="Freeform 1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9" name="Group 139"/>
            <p:cNvGrpSpPr/>
            <p:nvPr/>
          </p:nvGrpSpPr>
          <p:grpSpPr>
            <a:xfrm>
              <a:off x="1633891" y="1618080"/>
              <a:ext cx="82785" cy="82785"/>
              <a:chOff x="0" y="0"/>
              <a:chExt cx="6350000" cy="6350000"/>
            </a:xfrm>
          </p:grpSpPr>
          <p:sp>
            <p:nvSpPr>
              <p:cNvPr id="140" name="Freeform 1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41" name="Group 141"/>
            <p:cNvGrpSpPr/>
            <p:nvPr/>
          </p:nvGrpSpPr>
          <p:grpSpPr>
            <a:xfrm>
              <a:off x="1633891" y="7998564"/>
              <a:ext cx="82785" cy="82785"/>
              <a:chOff x="0" y="0"/>
              <a:chExt cx="6350000" cy="6350000"/>
            </a:xfrm>
          </p:grpSpPr>
          <p:sp>
            <p:nvSpPr>
              <p:cNvPr id="142" name="Freeform 1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43" name="Group 143"/>
            <p:cNvGrpSpPr/>
            <p:nvPr/>
          </p:nvGrpSpPr>
          <p:grpSpPr>
            <a:xfrm>
              <a:off x="1633891" y="4805780"/>
              <a:ext cx="82785" cy="82785"/>
              <a:chOff x="0" y="0"/>
              <a:chExt cx="6350000" cy="6350000"/>
            </a:xfrm>
          </p:grpSpPr>
          <p:sp>
            <p:nvSpPr>
              <p:cNvPr id="144" name="Freeform 1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45" name="Group 145"/>
            <p:cNvGrpSpPr/>
            <p:nvPr/>
          </p:nvGrpSpPr>
          <p:grpSpPr>
            <a:xfrm>
              <a:off x="4881756" y="0"/>
              <a:ext cx="82785" cy="82785"/>
              <a:chOff x="0" y="0"/>
              <a:chExt cx="6350000" cy="6350000"/>
            </a:xfrm>
          </p:grpSpPr>
          <p:sp>
            <p:nvSpPr>
              <p:cNvPr id="146" name="Freeform 1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47" name="Group 147"/>
            <p:cNvGrpSpPr/>
            <p:nvPr/>
          </p:nvGrpSpPr>
          <p:grpSpPr>
            <a:xfrm>
              <a:off x="4881756" y="6380485"/>
              <a:ext cx="82785" cy="82785"/>
              <a:chOff x="0" y="0"/>
              <a:chExt cx="6350000" cy="6350000"/>
            </a:xfrm>
          </p:grpSpPr>
          <p:sp>
            <p:nvSpPr>
              <p:cNvPr id="148" name="Freeform 1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49" name="Group 149"/>
            <p:cNvGrpSpPr/>
            <p:nvPr/>
          </p:nvGrpSpPr>
          <p:grpSpPr>
            <a:xfrm>
              <a:off x="4881756" y="3187700"/>
              <a:ext cx="82785" cy="82785"/>
              <a:chOff x="0" y="0"/>
              <a:chExt cx="6350000" cy="6350000"/>
            </a:xfrm>
          </p:grpSpPr>
          <p:sp>
            <p:nvSpPr>
              <p:cNvPr id="150" name="Freeform 1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1" name="Group 151"/>
            <p:cNvGrpSpPr/>
            <p:nvPr/>
          </p:nvGrpSpPr>
          <p:grpSpPr>
            <a:xfrm>
              <a:off x="4881756" y="9568185"/>
              <a:ext cx="82785" cy="82785"/>
              <a:chOff x="0" y="0"/>
              <a:chExt cx="6350000" cy="6350000"/>
            </a:xfrm>
          </p:grpSpPr>
          <p:sp>
            <p:nvSpPr>
              <p:cNvPr id="152" name="Freeform 1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3" name="Group 153"/>
            <p:cNvGrpSpPr/>
            <p:nvPr/>
          </p:nvGrpSpPr>
          <p:grpSpPr>
            <a:xfrm>
              <a:off x="4881756" y="1618080"/>
              <a:ext cx="82785" cy="82785"/>
              <a:chOff x="0" y="0"/>
              <a:chExt cx="6350000" cy="6350000"/>
            </a:xfrm>
          </p:grpSpPr>
          <p:sp>
            <p:nvSpPr>
              <p:cNvPr id="154" name="Freeform 1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5" name="Group 155"/>
            <p:cNvGrpSpPr/>
            <p:nvPr/>
          </p:nvGrpSpPr>
          <p:grpSpPr>
            <a:xfrm>
              <a:off x="4881756" y="7998564"/>
              <a:ext cx="82785" cy="82785"/>
              <a:chOff x="0" y="0"/>
              <a:chExt cx="6350000" cy="6350000"/>
            </a:xfrm>
          </p:grpSpPr>
          <p:sp>
            <p:nvSpPr>
              <p:cNvPr id="156" name="Freeform 1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7" name="Group 157"/>
            <p:cNvGrpSpPr/>
            <p:nvPr/>
          </p:nvGrpSpPr>
          <p:grpSpPr>
            <a:xfrm>
              <a:off x="4881756" y="4805780"/>
              <a:ext cx="82785" cy="82785"/>
              <a:chOff x="0" y="0"/>
              <a:chExt cx="6350000" cy="6350000"/>
            </a:xfrm>
          </p:grpSpPr>
          <p:sp>
            <p:nvSpPr>
              <p:cNvPr id="158" name="Freeform 1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9" name="Group 159"/>
            <p:cNvGrpSpPr/>
            <p:nvPr/>
          </p:nvGrpSpPr>
          <p:grpSpPr>
            <a:xfrm>
              <a:off x="2172552" y="537155"/>
              <a:ext cx="82785" cy="82785"/>
              <a:chOff x="0" y="0"/>
              <a:chExt cx="6350000" cy="6350000"/>
            </a:xfrm>
          </p:grpSpPr>
          <p:sp>
            <p:nvSpPr>
              <p:cNvPr id="160" name="Freeform 1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61" name="Group 161"/>
            <p:cNvGrpSpPr/>
            <p:nvPr/>
          </p:nvGrpSpPr>
          <p:grpSpPr>
            <a:xfrm>
              <a:off x="2172552" y="6917640"/>
              <a:ext cx="82785" cy="82785"/>
              <a:chOff x="0" y="0"/>
              <a:chExt cx="6350000" cy="6350000"/>
            </a:xfrm>
          </p:grpSpPr>
          <p:sp>
            <p:nvSpPr>
              <p:cNvPr id="162" name="Freeform 1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63" name="Group 163"/>
            <p:cNvGrpSpPr/>
            <p:nvPr/>
          </p:nvGrpSpPr>
          <p:grpSpPr>
            <a:xfrm>
              <a:off x="2172552" y="3724855"/>
              <a:ext cx="82785" cy="82785"/>
              <a:chOff x="0" y="0"/>
              <a:chExt cx="6350000" cy="6350000"/>
            </a:xfrm>
          </p:grpSpPr>
          <p:sp>
            <p:nvSpPr>
              <p:cNvPr id="164" name="Freeform 1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65" name="Group 165"/>
            <p:cNvGrpSpPr/>
            <p:nvPr/>
          </p:nvGrpSpPr>
          <p:grpSpPr>
            <a:xfrm>
              <a:off x="2172552" y="10105340"/>
              <a:ext cx="82785" cy="82785"/>
              <a:chOff x="0" y="0"/>
              <a:chExt cx="6350000" cy="6350000"/>
            </a:xfrm>
          </p:grpSpPr>
          <p:sp>
            <p:nvSpPr>
              <p:cNvPr id="166" name="Freeform 1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67" name="Group 167"/>
            <p:cNvGrpSpPr/>
            <p:nvPr/>
          </p:nvGrpSpPr>
          <p:grpSpPr>
            <a:xfrm>
              <a:off x="2172552" y="2155235"/>
              <a:ext cx="82785" cy="82785"/>
              <a:chOff x="0" y="0"/>
              <a:chExt cx="6350000" cy="6350000"/>
            </a:xfrm>
          </p:grpSpPr>
          <p:sp>
            <p:nvSpPr>
              <p:cNvPr id="168" name="Freeform 1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69" name="Group 169"/>
            <p:cNvGrpSpPr/>
            <p:nvPr/>
          </p:nvGrpSpPr>
          <p:grpSpPr>
            <a:xfrm>
              <a:off x="2172552" y="8535719"/>
              <a:ext cx="82785" cy="82785"/>
              <a:chOff x="0" y="0"/>
              <a:chExt cx="6350000" cy="6350000"/>
            </a:xfrm>
          </p:grpSpPr>
          <p:sp>
            <p:nvSpPr>
              <p:cNvPr id="170" name="Freeform 1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1" name="Group 171"/>
            <p:cNvGrpSpPr/>
            <p:nvPr/>
          </p:nvGrpSpPr>
          <p:grpSpPr>
            <a:xfrm>
              <a:off x="2172552" y="5342935"/>
              <a:ext cx="82785" cy="82785"/>
              <a:chOff x="0" y="0"/>
              <a:chExt cx="6350000" cy="6350000"/>
            </a:xfrm>
          </p:grpSpPr>
          <p:sp>
            <p:nvSpPr>
              <p:cNvPr id="172" name="Freeform 1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3" name="Group 173"/>
            <p:cNvGrpSpPr/>
            <p:nvPr/>
          </p:nvGrpSpPr>
          <p:grpSpPr>
            <a:xfrm>
              <a:off x="5420417" y="537155"/>
              <a:ext cx="82785" cy="82785"/>
              <a:chOff x="0" y="0"/>
              <a:chExt cx="6350000" cy="6350000"/>
            </a:xfrm>
          </p:grpSpPr>
          <p:sp>
            <p:nvSpPr>
              <p:cNvPr id="174" name="Freeform 1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5" name="Group 175"/>
            <p:cNvGrpSpPr/>
            <p:nvPr/>
          </p:nvGrpSpPr>
          <p:grpSpPr>
            <a:xfrm>
              <a:off x="5420417" y="6917640"/>
              <a:ext cx="82785" cy="82785"/>
              <a:chOff x="0" y="0"/>
              <a:chExt cx="6350000" cy="6350000"/>
            </a:xfrm>
          </p:grpSpPr>
          <p:sp>
            <p:nvSpPr>
              <p:cNvPr id="176" name="Freeform 1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7" name="Group 177"/>
            <p:cNvGrpSpPr/>
            <p:nvPr/>
          </p:nvGrpSpPr>
          <p:grpSpPr>
            <a:xfrm>
              <a:off x="5420417" y="3724855"/>
              <a:ext cx="82785" cy="82785"/>
              <a:chOff x="0" y="0"/>
              <a:chExt cx="6350000" cy="6350000"/>
            </a:xfrm>
          </p:grpSpPr>
          <p:sp>
            <p:nvSpPr>
              <p:cNvPr id="178" name="Freeform 1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9" name="Group 179"/>
            <p:cNvGrpSpPr/>
            <p:nvPr/>
          </p:nvGrpSpPr>
          <p:grpSpPr>
            <a:xfrm>
              <a:off x="5420417" y="10105340"/>
              <a:ext cx="82785" cy="82785"/>
              <a:chOff x="0" y="0"/>
              <a:chExt cx="6350000" cy="6350000"/>
            </a:xfrm>
          </p:grpSpPr>
          <p:sp>
            <p:nvSpPr>
              <p:cNvPr id="180" name="Freeform 1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81" name="Group 181"/>
            <p:cNvGrpSpPr/>
            <p:nvPr/>
          </p:nvGrpSpPr>
          <p:grpSpPr>
            <a:xfrm>
              <a:off x="5420417" y="2155235"/>
              <a:ext cx="82785" cy="82785"/>
              <a:chOff x="0" y="0"/>
              <a:chExt cx="6350000" cy="6350000"/>
            </a:xfrm>
          </p:grpSpPr>
          <p:sp>
            <p:nvSpPr>
              <p:cNvPr id="182" name="Freeform 1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83" name="Group 183"/>
            <p:cNvGrpSpPr/>
            <p:nvPr/>
          </p:nvGrpSpPr>
          <p:grpSpPr>
            <a:xfrm>
              <a:off x="5420417" y="8535719"/>
              <a:ext cx="82785" cy="82785"/>
              <a:chOff x="0" y="0"/>
              <a:chExt cx="6350000" cy="6350000"/>
            </a:xfrm>
          </p:grpSpPr>
          <p:sp>
            <p:nvSpPr>
              <p:cNvPr id="184" name="Freeform 1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85" name="Group 185"/>
            <p:cNvGrpSpPr/>
            <p:nvPr/>
          </p:nvGrpSpPr>
          <p:grpSpPr>
            <a:xfrm>
              <a:off x="5420417" y="5342935"/>
              <a:ext cx="82785" cy="82785"/>
              <a:chOff x="0" y="0"/>
              <a:chExt cx="6350000" cy="6350000"/>
            </a:xfrm>
          </p:grpSpPr>
          <p:sp>
            <p:nvSpPr>
              <p:cNvPr id="186" name="Freeform 1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87" name="Group 187"/>
            <p:cNvGrpSpPr/>
            <p:nvPr/>
          </p:nvGrpSpPr>
          <p:grpSpPr>
            <a:xfrm>
              <a:off x="2712413" y="1075351"/>
              <a:ext cx="82785" cy="82785"/>
              <a:chOff x="0" y="0"/>
              <a:chExt cx="6350000" cy="6350000"/>
            </a:xfrm>
          </p:grpSpPr>
          <p:sp>
            <p:nvSpPr>
              <p:cNvPr id="188" name="Freeform 1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89" name="Group 189"/>
            <p:cNvGrpSpPr/>
            <p:nvPr/>
          </p:nvGrpSpPr>
          <p:grpSpPr>
            <a:xfrm>
              <a:off x="2712413" y="7455836"/>
              <a:ext cx="82785" cy="82785"/>
              <a:chOff x="0" y="0"/>
              <a:chExt cx="6350000" cy="6350000"/>
            </a:xfrm>
          </p:grpSpPr>
          <p:sp>
            <p:nvSpPr>
              <p:cNvPr id="190" name="Freeform 1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1" name="Group 191"/>
            <p:cNvGrpSpPr/>
            <p:nvPr/>
          </p:nvGrpSpPr>
          <p:grpSpPr>
            <a:xfrm>
              <a:off x="2712413" y="4263051"/>
              <a:ext cx="82785" cy="82785"/>
              <a:chOff x="0" y="0"/>
              <a:chExt cx="6350000" cy="6350000"/>
            </a:xfrm>
          </p:grpSpPr>
          <p:sp>
            <p:nvSpPr>
              <p:cNvPr id="192" name="Freeform 1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3" name="Group 193"/>
            <p:cNvGrpSpPr/>
            <p:nvPr/>
          </p:nvGrpSpPr>
          <p:grpSpPr>
            <a:xfrm>
              <a:off x="2712413" y="10643536"/>
              <a:ext cx="82785" cy="82785"/>
              <a:chOff x="0" y="0"/>
              <a:chExt cx="6350000" cy="6350000"/>
            </a:xfrm>
          </p:grpSpPr>
          <p:sp>
            <p:nvSpPr>
              <p:cNvPr id="194" name="Freeform 1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5" name="Group 195"/>
            <p:cNvGrpSpPr/>
            <p:nvPr/>
          </p:nvGrpSpPr>
          <p:grpSpPr>
            <a:xfrm>
              <a:off x="2712413" y="2693431"/>
              <a:ext cx="82785" cy="82785"/>
              <a:chOff x="0" y="0"/>
              <a:chExt cx="6350000" cy="6350000"/>
            </a:xfrm>
          </p:grpSpPr>
          <p:sp>
            <p:nvSpPr>
              <p:cNvPr id="196" name="Freeform 1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7" name="Group 197"/>
            <p:cNvGrpSpPr/>
            <p:nvPr/>
          </p:nvGrpSpPr>
          <p:grpSpPr>
            <a:xfrm>
              <a:off x="2712413" y="9073915"/>
              <a:ext cx="82785" cy="82785"/>
              <a:chOff x="0" y="0"/>
              <a:chExt cx="6350000" cy="6350000"/>
            </a:xfrm>
          </p:grpSpPr>
          <p:sp>
            <p:nvSpPr>
              <p:cNvPr id="198" name="Freeform 1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9" name="Group 199"/>
            <p:cNvGrpSpPr/>
            <p:nvPr/>
          </p:nvGrpSpPr>
          <p:grpSpPr>
            <a:xfrm>
              <a:off x="2712413" y="5881131"/>
              <a:ext cx="82785" cy="82785"/>
              <a:chOff x="0" y="0"/>
              <a:chExt cx="6350000" cy="6350000"/>
            </a:xfrm>
          </p:grpSpPr>
          <p:sp>
            <p:nvSpPr>
              <p:cNvPr id="200" name="Freeform 2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01" name="Group 201"/>
            <p:cNvGrpSpPr/>
            <p:nvPr/>
          </p:nvGrpSpPr>
          <p:grpSpPr>
            <a:xfrm>
              <a:off x="5960278" y="1075351"/>
              <a:ext cx="82785" cy="82785"/>
              <a:chOff x="0" y="0"/>
              <a:chExt cx="6350000" cy="6350000"/>
            </a:xfrm>
          </p:grpSpPr>
          <p:sp>
            <p:nvSpPr>
              <p:cNvPr id="202" name="Freeform 2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03" name="Group 203"/>
            <p:cNvGrpSpPr/>
            <p:nvPr/>
          </p:nvGrpSpPr>
          <p:grpSpPr>
            <a:xfrm>
              <a:off x="5960278" y="7455836"/>
              <a:ext cx="82785" cy="82785"/>
              <a:chOff x="0" y="0"/>
              <a:chExt cx="6350000" cy="6350000"/>
            </a:xfrm>
          </p:grpSpPr>
          <p:sp>
            <p:nvSpPr>
              <p:cNvPr id="204" name="Freeform 2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05" name="Group 205"/>
            <p:cNvGrpSpPr/>
            <p:nvPr/>
          </p:nvGrpSpPr>
          <p:grpSpPr>
            <a:xfrm>
              <a:off x="5960278" y="4263051"/>
              <a:ext cx="82785" cy="82785"/>
              <a:chOff x="0" y="0"/>
              <a:chExt cx="6350000" cy="6350000"/>
            </a:xfrm>
          </p:grpSpPr>
          <p:sp>
            <p:nvSpPr>
              <p:cNvPr id="206" name="Freeform 2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07" name="Group 207"/>
            <p:cNvGrpSpPr/>
            <p:nvPr/>
          </p:nvGrpSpPr>
          <p:grpSpPr>
            <a:xfrm>
              <a:off x="5960278" y="10643536"/>
              <a:ext cx="82785" cy="82785"/>
              <a:chOff x="0" y="0"/>
              <a:chExt cx="6350000" cy="6350000"/>
            </a:xfrm>
          </p:grpSpPr>
          <p:sp>
            <p:nvSpPr>
              <p:cNvPr id="208" name="Freeform 2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09" name="Group 209"/>
            <p:cNvGrpSpPr/>
            <p:nvPr/>
          </p:nvGrpSpPr>
          <p:grpSpPr>
            <a:xfrm>
              <a:off x="5960278" y="2693431"/>
              <a:ext cx="82785" cy="82785"/>
              <a:chOff x="0" y="0"/>
              <a:chExt cx="6350000" cy="6350000"/>
            </a:xfrm>
          </p:grpSpPr>
          <p:sp>
            <p:nvSpPr>
              <p:cNvPr id="210" name="Freeform 2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1" name="Group 211"/>
            <p:cNvGrpSpPr/>
            <p:nvPr/>
          </p:nvGrpSpPr>
          <p:grpSpPr>
            <a:xfrm>
              <a:off x="5960278" y="9073915"/>
              <a:ext cx="82785" cy="82785"/>
              <a:chOff x="0" y="0"/>
              <a:chExt cx="6350000" cy="6350000"/>
            </a:xfrm>
          </p:grpSpPr>
          <p:sp>
            <p:nvSpPr>
              <p:cNvPr id="212" name="Freeform 2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3" name="Group 213"/>
            <p:cNvGrpSpPr/>
            <p:nvPr/>
          </p:nvGrpSpPr>
          <p:grpSpPr>
            <a:xfrm>
              <a:off x="5960278" y="5881131"/>
              <a:ext cx="82785" cy="82785"/>
              <a:chOff x="0" y="0"/>
              <a:chExt cx="6350000" cy="6350000"/>
            </a:xfrm>
          </p:grpSpPr>
          <p:sp>
            <p:nvSpPr>
              <p:cNvPr id="214" name="Freeform 2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5" name="Group 215"/>
            <p:cNvGrpSpPr/>
            <p:nvPr/>
          </p:nvGrpSpPr>
          <p:grpSpPr>
            <a:xfrm>
              <a:off x="545144" y="0"/>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7" name="Group 217"/>
            <p:cNvGrpSpPr/>
            <p:nvPr/>
          </p:nvGrpSpPr>
          <p:grpSpPr>
            <a:xfrm>
              <a:off x="545144" y="6380485"/>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9" name="Group 219"/>
            <p:cNvGrpSpPr/>
            <p:nvPr/>
          </p:nvGrpSpPr>
          <p:grpSpPr>
            <a:xfrm>
              <a:off x="545144" y="3187700"/>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1" name="Group 221"/>
            <p:cNvGrpSpPr/>
            <p:nvPr/>
          </p:nvGrpSpPr>
          <p:grpSpPr>
            <a:xfrm>
              <a:off x="545144" y="9568185"/>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3" name="Group 223"/>
            <p:cNvGrpSpPr/>
            <p:nvPr/>
          </p:nvGrpSpPr>
          <p:grpSpPr>
            <a:xfrm>
              <a:off x="545144" y="1618080"/>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5" name="Group 225"/>
            <p:cNvGrpSpPr/>
            <p:nvPr/>
          </p:nvGrpSpPr>
          <p:grpSpPr>
            <a:xfrm>
              <a:off x="545144" y="7998564"/>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7" name="Group 227"/>
            <p:cNvGrpSpPr/>
            <p:nvPr/>
          </p:nvGrpSpPr>
          <p:grpSpPr>
            <a:xfrm>
              <a:off x="545144" y="4805780"/>
              <a:ext cx="82785" cy="82785"/>
              <a:chOff x="0" y="0"/>
              <a:chExt cx="1913890" cy="1913890"/>
            </a:xfrm>
          </p:grpSpPr>
          <p:sp>
            <p:nvSpPr>
              <p:cNvPr id="228" name="Freeform 2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9" name="Group 229"/>
            <p:cNvGrpSpPr/>
            <p:nvPr/>
          </p:nvGrpSpPr>
          <p:grpSpPr>
            <a:xfrm>
              <a:off x="7039293" y="0"/>
              <a:ext cx="82785" cy="82785"/>
              <a:chOff x="0" y="0"/>
              <a:chExt cx="1913890" cy="1913890"/>
            </a:xfrm>
          </p:grpSpPr>
          <p:sp>
            <p:nvSpPr>
              <p:cNvPr id="230" name="Freeform 2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1" name="Group 231"/>
            <p:cNvGrpSpPr/>
            <p:nvPr/>
          </p:nvGrpSpPr>
          <p:grpSpPr>
            <a:xfrm>
              <a:off x="7039293" y="6380485"/>
              <a:ext cx="82785" cy="82785"/>
              <a:chOff x="0" y="0"/>
              <a:chExt cx="1913890" cy="1913890"/>
            </a:xfrm>
          </p:grpSpPr>
          <p:sp>
            <p:nvSpPr>
              <p:cNvPr id="232" name="Freeform 2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3" name="Group 233"/>
            <p:cNvGrpSpPr/>
            <p:nvPr/>
          </p:nvGrpSpPr>
          <p:grpSpPr>
            <a:xfrm>
              <a:off x="7039293" y="3187700"/>
              <a:ext cx="82785" cy="82785"/>
              <a:chOff x="0" y="0"/>
              <a:chExt cx="1913890" cy="1913890"/>
            </a:xfrm>
          </p:grpSpPr>
          <p:sp>
            <p:nvSpPr>
              <p:cNvPr id="234" name="Freeform 2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5" name="Group 235"/>
            <p:cNvGrpSpPr/>
            <p:nvPr/>
          </p:nvGrpSpPr>
          <p:grpSpPr>
            <a:xfrm>
              <a:off x="7039293" y="9568185"/>
              <a:ext cx="82785" cy="82785"/>
              <a:chOff x="0" y="0"/>
              <a:chExt cx="1913890" cy="1913890"/>
            </a:xfrm>
          </p:grpSpPr>
          <p:sp>
            <p:nvSpPr>
              <p:cNvPr id="236" name="Freeform 2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7" name="Group 237"/>
            <p:cNvGrpSpPr/>
            <p:nvPr/>
          </p:nvGrpSpPr>
          <p:grpSpPr>
            <a:xfrm>
              <a:off x="7039293" y="1618080"/>
              <a:ext cx="82785" cy="82785"/>
              <a:chOff x="0" y="0"/>
              <a:chExt cx="1913890" cy="1913890"/>
            </a:xfrm>
          </p:grpSpPr>
          <p:sp>
            <p:nvSpPr>
              <p:cNvPr id="238" name="Freeform 2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9" name="Group 239"/>
            <p:cNvGrpSpPr/>
            <p:nvPr/>
          </p:nvGrpSpPr>
          <p:grpSpPr>
            <a:xfrm>
              <a:off x="7039293" y="7998564"/>
              <a:ext cx="82785" cy="82785"/>
              <a:chOff x="0" y="0"/>
              <a:chExt cx="1913890" cy="1913890"/>
            </a:xfrm>
          </p:grpSpPr>
          <p:sp>
            <p:nvSpPr>
              <p:cNvPr id="240" name="Freeform 2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1" name="Group 241"/>
            <p:cNvGrpSpPr/>
            <p:nvPr/>
          </p:nvGrpSpPr>
          <p:grpSpPr>
            <a:xfrm>
              <a:off x="7039293" y="4805780"/>
              <a:ext cx="82785" cy="82785"/>
              <a:chOff x="0" y="0"/>
              <a:chExt cx="1913890" cy="1913890"/>
            </a:xfrm>
          </p:grpSpPr>
          <p:sp>
            <p:nvSpPr>
              <p:cNvPr id="242" name="Freeform 2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3" name="Group 243"/>
            <p:cNvGrpSpPr/>
            <p:nvPr/>
          </p:nvGrpSpPr>
          <p:grpSpPr>
            <a:xfrm>
              <a:off x="3793009" y="0"/>
              <a:ext cx="82785" cy="82785"/>
              <a:chOff x="0" y="0"/>
              <a:chExt cx="1913890" cy="1913890"/>
            </a:xfrm>
          </p:grpSpPr>
          <p:sp>
            <p:nvSpPr>
              <p:cNvPr id="244" name="Freeform 2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5" name="Group 245"/>
            <p:cNvGrpSpPr/>
            <p:nvPr/>
          </p:nvGrpSpPr>
          <p:grpSpPr>
            <a:xfrm>
              <a:off x="3793009" y="6380485"/>
              <a:ext cx="82785" cy="82785"/>
              <a:chOff x="0" y="0"/>
              <a:chExt cx="1913890" cy="1913890"/>
            </a:xfrm>
          </p:grpSpPr>
          <p:sp>
            <p:nvSpPr>
              <p:cNvPr id="246" name="Freeform 2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7" name="Group 247"/>
            <p:cNvGrpSpPr/>
            <p:nvPr/>
          </p:nvGrpSpPr>
          <p:grpSpPr>
            <a:xfrm>
              <a:off x="3793009" y="3187700"/>
              <a:ext cx="82785" cy="82785"/>
              <a:chOff x="0" y="0"/>
              <a:chExt cx="1913890" cy="1913890"/>
            </a:xfrm>
          </p:grpSpPr>
          <p:sp>
            <p:nvSpPr>
              <p:cNvPr id="248" name="Freeform 2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9" name="Group 249"/>
            <p:cNvGrpSpPr/>
            <p:nvPr/>
          </p:nvGrpSpPr>
          <p:grpSpPr>
            <a:xfrm>
              <a:off x="3793009" y="9568185"/>
              <a:ext cx="82785" cy="82785"/>
              <a:chOff x="0" y="0"/>
              <a:chExt cx="1913890" cy="1913890"/>
            </a:xfrm>
          </p:grpSpPr>
          <p:sp>
            <p:nvSpPr>
              <p:cNvPr id="250" name="Freeform 2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1" name="Group 251"/>
            <p:cNvGrpSpPr/>
            <p:nvPr/>
          </p:nvGrpSpPr>
          <p:grpSpPr>
            <a:xfrm>
              <a:off x="3793009" y="1618080"/>
              <a:ext cx="82785" cy="82785"/>
              <a:chOff x="0" y="0"/>
              <a:chExt cx="1913890" cy="1913890"/>
            </a:xfrm>
          </p:grpSpPr>
          <p:sp>
            <p:nvSpPr>
              <p:cNvPr id="252" name="Freeform 2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3" name="Group 253"/>
            <p:cNvGrpSpPr/>
            <p:nvPr/>
          </p:nvGrpSpPr>
          <p:grpSpPr>
            <a:xfrm>
              <a:off x="3793009" y="7998564"/>
              <a:ext cx="82785" cy="82785"/>
              <a:chOff x="0" y="0"/>
              <a:chExt cx="1913890" cy="1913890"/>
            </a:xfrm>
          </p:grpSpPr>
          <p:sp>
            <p:nvSpPr>
              <p:cNvPr id="254" name="Freeform 2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5" name="Group 255"/>
            <p:cNvGrpSpPr/>
            <p:nvPr/>
          </p:nvGrpSpPr>
          <p:grpSpPr>
            <a:xfrm>
              <a:off x="3793009" y="4805780"/>
              <a:ext cx="82785" cy="82785"/>
              <a:chOff x="0" y="0"/>
              <a:chExt cx="1913890" cy="1913890"/>
            </a:xfrm>
          </p:grpSpPr>
          <p:sp>
            <p:nvSpPr>
              <p:cNvPr id="256" name="Freeform 2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7" name="Group 257"/>
            <p:cNvGrpSpPr/>
            <p:nvPr/>
          </p:nvGrpSpPr>
          <p:grpSpPr>
            <a:xfrm>
              <a:off x="1083805" y="537155"/>
              <a:ext cx="82785" cy="82785"/>
              <a:chOff x="0" y="0"/>
              <a:chExt cx="1913890" cy="1913890"/>
            </a:xfrm>
          </p:grpSpPr>
          <p:sp>
            <p:nvSpPr>
              <p:cNvPr id="258" name="Freeform 2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9" name="Group 259"/>
            <p:cNvGrpSpPr/>
            <p:nvPr/>
          </p:nvGrpSpPr>
          <p:grpSpPr>
            <a:xfrm>
              <a:off x="1083805" y="6917640"/>
              <a:ext cx="82785" cy="82785"/>
              <a:chOff x="0" y="0"/>
              <a:chExt cx="1913890" cy="1913890"/>
            </a:xfrm>
          </p:grpSpPr>
          <p:sp>
            <p:nvSpPr>
              <p:cNvPr id="260" name="Freeform 2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1" name="Group 261"/>
            <p:cNvGrpSpPr/>
            <p:nvPr/>
          </p:nvGrpSpPr>
          <p:grpSpPr>
            <a:xfrm>
              <a:off x="1083805" y="3724855"/>
              <a:ext cx="82785" cy="82785"/>
              <a:chOff x="0" y="0"/>
              <a:chExt cx="1913890" cy="1913890"/>
            </a:xfrm>
          </p:grpSpPr>
          <p:sp>
            <p:nvSpPr>
              <p:cNvPr id="262" name="Freeform 2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3" name="Group 263"/>
            <p:cNvGrpSpPr/>
            <p:nvPr/>
          </p:nvGrpSpPr>
          <p:grpSpPr>
            <a:xfrm>
              <a:off x="1083805" y="10105340"/>
              <a:ext cx="82785" cy="82785"/>
              <a:chOff x="0" y="0"/>
              <a:chExt cx="1913890" cy="1913890"/>
            </a:xfrm>
          </p:grpSpPr>
          <p:sp>
            <p:nvSpPr>
              <p:cNvPr id="264" name="Freeform 2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5" name="Group 265"/>
            <p:cNvGrpSpPr/>
            <p:nvPr/>
          </p:nvGrpSpPr>
          <p:grpSpPr>
            <a:xfrm>
              <a:off x="1083805" y="2155235"/>
              <a:ext cx="82785" cy="82785"/>
              <a:chOff x="0" y="0"/>
              <a:chExt cx="1913890" cy="1913890"/>
            </a:xfrm>
          </p:grpSpPr>
          <p:sp>
            <p:nvSpPr>
              <p:cNvPr id="266" name="Freeform 2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7" name="Group 267"/>
            <p:cNvGrpSpPr/>
            <p:nvPr/>
          </p:nvGrpSpPr>
          <p:grpSpPr>
            <a:xfrm>
              <a:off x="1083805" y="8535719"/>
              <a:ext cx="82785" cy="82785"/>
              <a:chOff x="0" y="0"/>
              <a:chExt cx="1913890" cy="1913890"/>
            </a:xfrm>
          </p:grpSpPr>
          <p:sp>
            <p:nvSpPr>
              <p:cNvPr id="268" name="Freeform 2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9" name="Group 269"/>
            <p:cNvGrpSpPr/>
            <p:nvPr/>
          </p:nvGrpSpPr>
          <p:grpSpPr>
            <a:xfrm>
              <a:off x="1083805" y="5342935"/>
              <a:ext cx="82785" cy="82785"/>
              <a:chOff x="0" y="0"/>
              <a:chExt cx="1913890" cy="1913890"/>
            </a:xfrm>
          </p:grpSpPr>
          <p:sp>
            <p:nvSpPr>
              <p:cNvPr id="270" name="Freeform 2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71" name="Group 271"/>
            <p:cNvGrpSpPr/>
            <p:nvPr/>
          </p:nvGrpSpPr>
          <p:grpSpPr>
            <a:xfrm>
              <a:off x="7577954" y="537155"/>
              <a:ext cx="82785" cy="82785"/>
              <a:chOff x="0" y="0"/>
              <a:chExt cx="1913890" cy="1913890"/>
            </a:xfrm>
          </p:grpSpPr>
          <p:sp>
            <p:nvSpPr>
              <p:cNvPr id="272" name="Freeform 2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73" name="Group 273"/>
            <p:cNvGrpSpPr/>
            <p:nvPr/>
          </p:nvGrpSpPr>
          <p:grpSpPr>
            <a:xfrm>
              <a:off x="7577954" y="6917640"/>
              <a:ext cx="82785" cy="82785"/>
              <a:chOff x="0" y="0"/>
              <a:chExt cx="1913890" cy="1913890"/>
            </a:xfrm>
          </p:grpSpPr>
          <p:sp>
            <p:nvSpPr>
              <p:cNvPr id="274" name="Freeform 2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75" name="Group 275"/>
            <p:cNvGrpSpPr/>
            <p:nvPr/>
          </p:nvGrpSpPr>
          <p:grpSpPr>
            <a:xfrm>
              <a:off x="7577954" y="3724855"/>
              <a:ext cx="82785" cy="82785"/>
              <a:chOff x="0" y="0"/>
              <a:chExt cx="1913890" cy="1913890"/>
            </a:xfrm>
          </p:grpSpPr>
          <p:sp>
            <p:nvSpPr>
              <p:cNvPr id="276" name="Freeform 2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77" name="Group 277"/>
            <p:cNvGrpSpPr/>
            <p:nvPr/>
          </p:nvGrpSpPr>
          <p:grpSpPr>
            <a:xfrm>
              <a:off x="7577954" y="10105340"/>
              <a:ext cx="82785" cy="82785"/>
              <a:chOff x="0" y="0"/>
              <a:chExt cx="1913890" cy="1913890"/>
            </a:xfrm>
          </p:grpSpPr>
          <p:sp>
            <p:nvSpPr>
              <p:cNvPr id="278" name="Freeform 2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79" name="Group 279"/>
            <p:cNvGrpSpPr/>
            <p:nvPr/>
          </p:nvGrpSpPr>
          <p:grpSpPr>
            <a:xfrm>
              <a:off x="7577954" y="2155235"/>
              <a:ext cx="82785" cy="82785"/>
              <a:chOff x="0" y="0"/>
              <a:chExt cx="1913890" cy="1913890"/>
            </a:xfrm>
          </p:grpSpPr>
          <p:sp>
            <p:nvSpPr>
              <p:cNvPr id="280" name="Freeform 2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81" name="Group 281"/>
            <p:cNvGrpSpPr/>
            <p:nvPr/>
          </p:nvGrpSpPr>
          <p:grpSpPr>
            <a:xfrm>
              <a:off x="7577954" y="8535719"/>
              <a:ext cx="82785" cy="82785"/>
              <a:chOff x="0" y="0"/>
              <a:chExt cx="1913890" cy="1913890"/>
            </a:xfrm>
          </p:grpSpPr>
          <p:sp>
            <p:nvSpPr>
              <p:cNvPr id="282" name="Freeform 2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83" name="Group 283"/>
            <p:cNvGrpSpPr/>
            <p:nvPr/>
          </p:nvGrpSpPr>
          <p:grpSpPr>
            <a:xfrm>
              <a:off x="7577954" y="5342935"/>
              <a:ext cx="82785" cy="82785"/>
              <a:chOff x="0" y="0"/>
              <a:chExt cx="1913890" cy="1913890"/>
            </a:xfrm>
          </p:grpSpPr>
          <p:sp>
            <p:nvSpPr>
              <p:cNvPr id="284" name="Freeform 2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85" name="Group 285"/>
            <p:cNvGrpSpPr/>
            <p:nvPr/>
          </p:nvGrpSpPr>
          <p:grpSpPr>
            <a:xfrm>
              <a:off x="4331670" y="537155"/>
              <a:ext cx="82785" cy="82785"/>
              <a:chOff x="0" y="0"/>
              <a:chExt cx="1913890" cy="1913890"/>
            </a:xfrm>
          </p:grpSpPr>
          <p:sp>
            <p:nvSpPr>
              <p:cNvPr id="286" name="Freeform 2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87" name="Group 287"/>
            <p:cNvGrpSpPr/>
            <p:nvPr/>
          </p:nvGrpSpPr>
          <p:grpSpPr>
            <a:xfrm>
              <a:off x="4331670" y="6917640"/>
              <a:ext cx="82785" cy="82785"/>
              <a:chOff x="0" y="0"/>
              <a:chExt cx="1913890" cy="1913890"/>
            </a:xfrm>
          </p:grpSpPr>
          <p:sp>
            <p:nvSpPr>
              <p:cNvPr id="288" name="Freeform 2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89" name="Group 289"/>
            <p:cNvGrpSpPr/>
            <p:nvPr/>
          </p:nvGrpSpPr>
          <p:grpSpPr>
            <a:xfrm>
              <a:off x="4331670" y="3724855"/>
              <a:ext cx="82785" cy="82785"/>
              <a:chOff x="0" y="0"/>
              <a:chExt cx="1913890" cy="1913890"/>
            </a:xfrm>
          </p:grpSpPr>
          <p:sp>
            <p:nvSpPr>
              <p:cNvPr id="290" name="Freeform 2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91" name="Group 291"/>
            <p:cNvGrpSpPr/>
            <p:nvPr/>
          </p:nvGrpSpPr>
          <p:grpSpPr>
            <a:xfrm>
              <a:off x="4331670" y="10105340"/>
              <a:ext cx="82785" cy="82785"/>
              <a:chOff x="0" y="0"/>
              <a:chExt cx="1913890" cy="1913890"/>
            </a:xfrm>
          </p:grpSpPr>
          <p:sp>
            <p:nvSpPr>
              <p:cNvPr id="292" name="Freeform 2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93" name="Group 293"/>
            <p:cNvGrpSpPr/>
            <p:nvPr/>
          </p:nvGrpSpPr>
          <p:grpSpPr>
            <a:xfrm>
              <a:off x="4331670" y="2155235"/>
              <a:ext cx="82785" cy="82785"/>
              <a:chOff x="0" y="0"/>
              <a:chExt cx="1913890" cy="1913890"/>
            </a:xfrm>
          </p:grpSpPr>
          <p:sp>
            <p:nvSpPr>
              <p:cNvPr id="294" name="Freeform 2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95" name="Group 295"/>
            <p:cNvGrpSpPr/>
            <p:nvPr/>
          </p:nvGrpSpPr>
          <p:grpSpPr>
            <a:xfrm>
              <a:off x="4331670" y="8535719"/>
              <a:ext cx="82785" cy="82785"/>
              <a:chOff x="0" y="0"/>
              <a:chExt cx="1913890" cy="1913890"/>
            </a:xfrm>
          </p:grpSpPr>
          <p:sp>
            <p:nvSpPr>
              <p:cNvPr id="296" name="Freeform 2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97" name="Group 297"/>
            <p:cNvGrpSpPr/>
            <p:nvPr/>
          </p:nvGrpSpPr>
          <p:grpSpPr>
            <a:xfrm>
              <a:off x="4331670" y="5342935"/>
              <a:ext cx="82785" cy="82785"/>
              <a:chOff x="0" y="0"/>
              <a:chExt cx="1913890" cy="1913890"/>
            </a:xfrm>
          </p:grpSpPr>
          <p:sp>
            <p:nvSpPr>
              <p:cNvPr id="298" name="Freeform 2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99" name="Group 299"/>
            <p:cNvGrpSpPr/>
            <p:nvPr/>
          </p:nvGrpSpPr>
          <p:grpSpPr>
            <a:xfrm>
              <a:off x="1623665" y="1075351"/>
              <a:ext cx="82785" cy="82785"/>
              <a:chOff x="0" y="0"/>
              <a:chExt cx="1913890" cy="1913890"/>
            </a:xfrm>
          </p:grpSpPr>
          <p:sp>
            <p:nvSpPr>
              <p:cNvPr id="300" name="Freeform 3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01" name="Group 301"/>
            <p:cNvGrpSpPr/>
            <p:nvPr/>
          </p:nvGrpSpPr>
          <p:grpSpPr>
            <a:xfrm>
              <a:off x="1623665" y="7455836"/>
              <a:ext cx="82785" cy="82785"/>
              <a:chOff x="0" y="0"/>
              <a:chExt cx="1913890" cy="1913890"/>
            </a:xfrm>
          </p:grpSpPr>
          <p:sp>
            <p:nvSpPr>
              <p:cNvPr id="302" name="Freeform 3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03" name="Group 303"/>
            <p:cNvGrpSpPr/>
            <p:nvPr/>
          </p:nvGrpSpPr>
          <p:grpSpPr>
            <a:xfrm>
              <a:off x="1623665" y="4263051"/>
              <a:ext cx="82785" cy="82785"/>
              <a:chOff x="0" y="0"/>
              <a:chExt cx="1913890" cy="1913890"/>
            </a:xfrm>
          </p:grpSpPr>
          <p:sp>
            <p:nvSpPr>
              <p:cNvPr id="304" name="Freeform 3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05" name="Group 305"/>
            <p:cNvGrpSpPr/>
            <p:nvPr/>
          </p:nvGrpSpPr>
          <p:grpSpPr>
            <a:xfrm>
              <a:off x="1623665" y="10643536"/>
              <a:ext cx="82785" cy="82785"/>
              <a:chOff x="0" y="0"/>
              <a:chExt cx="1913890" cy="1913890"/>
            </a:xfrm>
          </p:grpSpPr>
          <p:sp>
            <p:nvSpPr>
              <p:cNvPr id="306" name="Freeform 3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07" name="Group 307"/>
            <p:cNvGrpSpPr/>
            <p:nvPr/>
          </p:nvGrpSpPr>
          <p:grpSpPr>
            <a:xfrm>
              <a:off x="1623665" y="2693431"/>
              <a:ext cx="82785" cy="82785"/>
              <a:chOff x="0" y="0"/>
              <a:chExt cx="1913890" cy="1913890"/>
            </a:xfrm>
          </p:grpSpPr>
          <p:sp>
            <p:nvSpPr>
              <p:cNvPr id="308" name="Freeform 3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09" name="Group 309"/>
            <p:cNvGrpSpPr/>
            <p:nvPr/>
          </p:nvGrpSpPr>
          <p:grpSpPr>
            <a:xfrm>
              <a:off x="1623665" y="9073915"/>
              <a:ext cx="82785" cy="82785"/>
              <a:chOff x="0" y="0"/>
              <a:chExt cx="1913890" cy="1913890"/>
            </a:xfrm>
          </p:grpSpPr>
          <p:sp>
            <p:nvSpPr>
              <p:cNvPr id="310" name="Freeform 3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11" name="Group 311"/>
            <p:cNvGrpSpPr/>
            <p:nvPr/>
          </p:nvGrpSpPr>
          <p:grpSpPr>
            <a:xfrm>
              <a:off x="1623665" y="5881131"/>
              <a:ext cx="82785" cy="82785"/>
              <a:chOff x="0" y="0"/>
              <a:chExt cx="1913890" cy="1913890"/>
            </a:xfrm>
          </p:grpSpPr>
          <p:sp>
            <p:nvSpPr>
              <p:cNvPr id="312" name="Freeform 3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13" name="Group 313"/>
            <p:cNvGrpSpPr/>
            <p:nvPr/>
          </p:nvGrpSpPr>
          <p:grpSpPr>
            <a:xfrm>
              <a:off x="4871530" y="1075351"/>
              <a:ext cx="82785" cy="82785"/>
              <a:chOff x="0" y="0"/>
              <a:chExt cx="1913890" cy="1913890"/>
            </a:xfrm>
          </p:grpSpPr>
          <p:sp>
            <p:nvSpPr>
              <p:cNvPr id="314" name="Freeform 3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15" name="Group 315"/>
            <p:cNvGrpSpPr/>
            <p:nvPr/>
          </p:nvGrpSpPr>
          <p:grpSpPr>
            <a:xfrm>
              <a:off x="4871530" y="7455836"/>
              <a:ext cx="82785" cy="82785"/>
              <a:chOff x="0" y="0"/>
              <a:chExt cx="1913890" cy="1913890"/>
            </a:xfrm>
          </p:grpSpPr>
          <p:sp>
            <p:nvSpPr>
              <p:cNvPr id="316" name="Freeform 3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17" name="Group 317"/>
            <p:cNvGrpSpPr/>
            <p:nvPr/>
          </p:nvGrpSpPr>
          <p:grpSpPr>
            <a:xfrm>
              <a:off x="4871530" y="4263051"/>
              <a:ext cx="82785" cy="82785"/>
              <a:chOff x="0" y="0"/>
              <a:chExt cx="1913890" cy="1913890"/>
            </a:xfrm>
          </p:grpSpPr>
          <p:sp>
            <p:nvSpPr>
              <p:cNvPr id="318" name="Freeform 3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19" name="Group 319"/>
            <p:cNvGrpSpPr/>
            <p:nvPr/>
          </p:nvGrpSpPr>
          <p:grpSpPr>
            <a:xfrm>
              <a:off x="4871530" y="10643536"/>
              <a:ext cx="82785" cy="82785"/>
              <a:chOff x="0" y="0"/>
              <a:chExt cx="1913890" cy="1913890"/>
            </a:xfrm>
          </p:grpSpPr>
          <p:sp>
            <p:nvSpPr>
              <p:cNvPr id="320" name="Freeform 3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21" name="Group 321"/>
            <p:cNvGrpSpPr/>
            <p:nvPr/>
          </p:nvGrpSpPr>
          <p:grpSpPr>
            <a:xfrm>
              <a:off x="4871530" y="2693431"/>
              <a:ext cx="82785" cy="82785"/>
              <a:chOff x="0" y="0"/>
              <a:chExt cx="1913890" cy="1913890"/>
            </a:xfrm>
          </p:grpSpPr>
          <p:sp>
            <p:nvSpPr>
              <p:cNvPr id="322" name="Freeform 3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23" name="Group 323"/>
            <p:cNvGrpSpPr/>
            <p:nvPr/>
          </p:nvGrpSpPr>
          <p:grpSpPr>
            <a:xfrm>
              <a:off x="4871530" y="9073915"/>
              <a:ext cx="82785" cy="82785"/>
              <a:chOff x="0" y="0"/>
              <a:chExt cx="1913890" cy="1913890"/>
            </a:xfrm>
          </p:grpSpPr>
          <p:sp>
            <p:nvSpPr>
              <p:cNvPr id="324" name="Freeform 3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25" name="Group 325"/>
            <p:cNvGrpSpPr/>
            <p:nvPr/>
          </p:nvGrpSpPr>
          <p:grpSpPr>
            <a:xfrm>
              <a:off x="4871530" y="5881131"/>
              <a:ext cx="82785" cy="82785"/>
              <a:chOff x="0" y="0"/>
              <a:chExt cx="1913890" cy="1913890"/>
            </a:xfrm>
          </p:grpSpPr>
          <p:sp>
            <p:nvSpPr>
              <p:cNvPr id="326" name="Freeform 3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27" name="Group 327"/>
            <p:cNvGrpSpPr/>
            <p:nvPr/>
          </p:nvGrpSpPr>
          <p:grpSpPr>
            <a:xfrm>
              <a:off x="6405" y="1075351"/>
              <a:ext cx="82785" cy="82785"/>
              <a:chOff x="0" y="0"/>
              <a:chExt cx="1913890" cy="1913890"/>
            </a:xfrm>
          </p:grpSpPr>
          <p:sp>
            <p:nvSpPr>
              <p:cNvPr id="328" name="Freeform 3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29" name="Group 329"/>
            <p:cNvGrpSpPr/>
            <p:nvPr/>
          </p:nvGrpSpPr>
          <p:grpSpPr>
            <a:xfrm>
              <a:off x="6405" y="7455836"/>
              <a:ext cx="82785" cy="82785"/>
              <a:chOff x="0" y="0"/>
              <a:chExt cx="1913890" cy="1913890"/>
            </a:xfrm>
          </p:grpSpPr>
          <p:sp>
            <p:nvSpPr>
              <p:cNvPr id="330" name="Freeform 3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31" name="Group 331"/>
            <p:cNvGrpSpPr/>
            <p:nvPr/>
          </p:nvGrpSpPr>
          <p:grpSpPr>
            <a:xfrm>
              <a:off x="6405" y="4263051"/>
              <a:ext cx="82785" cy="82785"/>
              <a:chOff x="0" y="0"/>
              <a:chExt cx="1913890" cy="1913890"/>
            </a:xfrm>
          </p:grpSpPr>
          <p:sp>
            <p:nvSpPr>
              <p:cNvPr id="332" name="Freeform 3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33" name="Group 333"/>
            <p:cNvGrpSpPr/>
            <p:nvPr/>
          </p:nvGrpSpPr>
          <p:grpSpPr>
            <a:xfrm>
              <a:off x="6405" y="10643536"/>
              <a:ext cx="82785" cy="82785"/>
              <a:chOff x="0" y="0"/>
              <a:chExt cx="1913890" cy="1913890"/>
            </a:xfrm>
          </p:grpSpPr>
          <p:sp>
            <p:nvSpPr>
              <p:cNvPr id="334" name="Freeform 3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35" name="Group 335"/>
            <p:cNvGrpSpPr/>
            <p:nvPr/>
          </p:nvGrpSpPr>
          <p:grpSpPr>
            <a:xfrm>
              <a:off x="6405" y="2693431"/>
              <a:ext cx="82785" cy="82785"/>
              <a:chOff x="0" y="0"/>
              <a:chExt cx="1913890" cy="1913890"/>
            </a:xfrm>
          </p:grpSpPr>
          <p:sp>
            <p:nvSpPr>
              <p:cNvPr id="336" name="Freeform 3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37" name="Group 337"/>
            <p:cNvGrpSpPr/>
            <p:nvPr/>
          </p:nvGrpSpPr>
          <p:grpSpPr>
            <a:xfrm>
              <a:off x="6405" y="9073915"/>
              <a:ext cx="82785" cy="82785"/>
              <a:chOff x="0" y="0"/>
              <a:chExt cx="1913890" cy="1913890"/>
            </a:xfrm>
          </p:grpSpPr>
          <p:sp>
            <p:nvSpPr>
              <p:cNvPr id="338" name="Freeform 3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39" name="Group 339"/>
            <p:cNvGrpSpPr/>
            <p:nvPr/>
          </p:nvGrpSpPr>
          <p:grpSpPr>
            <a:xfrm>
              <a:off x="6405" y="5881131"/>
              <a:ext cx="82785" cy="82785"/>
              <a:chOff x="0" y="0"/>
              <a:chExt cx="1913890" cy="1913890"/>
            </a:xfrm>
          </p:grpSpPr>
          <p:sp>
            <p:nvSpPr>
              <p:cNvPr id="340" name="Freeform 3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41" name="Group 341"/>
            <p:cNvGrpSpPr/>
            <p:nvPr/>
          </p:nvGrpSpPr>
          <p:grpSpPr>
            <a:xfrm>
              <a:off x="6500554" y="1075351"/>
              <a:ext cx="82785" cy="82785"/>
              <a:chOff x="0" y="0"/>
              <a:chExt cx="1913890" cy="1913890"/>
            </a:xfrm>
          </p:grpSpPr>
          <p:sp>
            <p:nvSpPr>
              <p:cNvPr id="342" name="Freeform 3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43" name="Group 343"/>
            <p:cNvGrpSpPr/>
            <p:nvPr/>
          </p:nvGrpSpPr>
          <p:grpSpPr>
            <a:xfrm>
              <a:off x="6500554" y="7455836"/>
              <a:ext cx="82785" cy="82785"/>
              <a:chOff x="0" y="0"/>
              <a:chExt cx="1913890" cy="1913890"/>
            </a:xfrm>
          </p:grpSpPr>
          <p:sp>
            <p:nvSpPr>
              <p:cNvPr id="344" name="Freeform 3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45" name="Group 345"/>
            <p:cNvGrpSpPr/>
            <p:nvPr/>
          </p:nvGrpSpPr>
          <p:grpSpPr>
            <a:xfrm>
              <a:off x="6500554" y="4263051"/>
              <a:ext cx="82785" cy="82785"/>
              <a:chOff x="0" y="0"/>
              <a:chExt cx="1913890" cy="1913890"/>
            </a:xfrm>
          </p:grpSpPr>
          <p:sp>
            <p:nvSpPr>
              <p:cNvPr id="346" name="Freeform 3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47" name="Group 347"/>
            <p:cNvGrpSpPr/>
            <p:nvPr/>
          </p:nvGrpSpPr>
          <p:grpSpPr>
            <a:xfrm>
              <a:off x="6500554" y="10643536"/>
              <a:ext cx="82785" cy="82785"/>
              <a:chOff x="0" y="0"/>
              <a:chExt cx="1913890" cy="1913890"/>
            </a:xfrm>
          </p:grpSpPr>
          <p:sp>
            <p:nvSpPr>
              <p:cNvPr id="348" name="Freeform 3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49" name="Group 349"/>
            <p:cNvGrpSpPr/>
            <p:nvPr/>
          </p:nvGrpSpPr>
          <p:grpSpPr>
            <a:xfrm>
              <a:off x="6500554" y="2693431"/>
              <a:ext cx="82785" cy="82785"/>
              <a:chOff x="0" y="0"/>
              <a:chExt cx="1913890" cy="1913890"/>
            </a:xfrm>
          </p:grpSpPr>
          <p:sp>
            <p:nvSpPr>
              <p:cNvPr id="350" name="Freeform 3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51" name="Group 351"/>
            <p:cNvGrpSpPr/>
            <p:nvPr/>
          </p:nvGrpSpPr>
          <p:grpSpPr>
            <a:xfrm>
              <a:off x="6500554" y="9073915"/>
              <a:ext cx="82785" cy="82785"/>
              <a:chOff x="0" y="0"/>
              <a:chExt cx="1913890" cy="1913890"/>
            </a:xfrm>
          </p:grpSpPr>
          <p:sp>
            <p:nvSpPr>
              <p:cNvPr id="352" name="Freeform 3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53" name="Group 353"/>
            <p:cNvGrpSpPr/>
            <p:nvPr/>
          </p:nvGrpSpPr>
          <p:grpSpPr>
            <a:xfrm>
              <a:off x="6500554" y="5881131"/>
              <a:ext cx="82785" cy="82785"/>
              <a:chOff x="0" y="0"/>
              <a:chExt cx="1913890" cy="1913890"/>
            </a:xfrm>
          </p:grpSpPr>
          <p:sp>
            <p:nvSpPr>
              <p:cNvPr id="354" name="Freeform 3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55" name="Group 355"/>
            <p:cNvGrpSpPr/>
            <p:nvPr/>
          </p:nvGrpSpPr>
          <p:grpSpPr>
            <a:xfrm>
              <a:off x="3254270" y="1075351"/>
              <a:ext cx="82785" cy="82785"/>
              <a:chOff x="0" y="0"/>
              <a:chExt cx="1913890" cy="1913890"/>
            </a:xfrm>
          </p:grpSpPr>
          <p:sp>
            <p:nvSpPr>
              <p:cNvPr id="356" name="Freeform 3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57" name="Group 357"/>
            <p:cNvGrpSpPr/>
            <p:nvPr/>
          </p:nvGrpSpPr>
          <p:grpSpPr>
            <a:xfrm>
              <a:off x="3254270" y="7455836"/>
              <a:ext cx="82785" cy="82785"/>
              <a:chOff x="0" y="0"/>
              <a:chExt cx="1913890" cy="1913890"/>
            </a:xfrm>
          </p:grpSpPr>
          <p:sp>
            <p:nvSpPr>
              <p:cNvPr id="358" name="Freeform 3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59" name="Group 359"/>
            <p:cNvGrpSpPr/>
            <p:nvPr/>
          </p:nvGrpSpPr>
          <p:grpSpPr>
            <a:xfrm>
              <a:off x="3254270" y="4263051"/>
              <a:ext cx="82785" cy="82785"/>
              <a:chOff x="0" y="0"/>
              <a:chExt cx="1913890" cy="1913890"/>
            </a:xfrm>
          </p:grpSpPr>
          <p:sp>
            <p:nvSpPr>
              <p:cNvPr id="360" name="Freeform 3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61" name="Group 361"/>
            <p:cNvGrpSpPr/>
            <p:nvPr/>
          </p:nvGrpSpPr>
          <p:grpSpPr>
            <a:xfrm>
              <a:off x="3254270" y="10643536"/>
              <a:ext cx="82785" cy="82785"/>
              <a:chOff x="0" y="0"/>
              <a:chExt cx="1913890" cy="1913890"/>
            </a:xfrm>
          </p:grpSpPr>
          <p:sp>
            <p:nvSpPr>
              <p:cNvPr id="362" name="Freeform 3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63" name="Group 363"/>
            <p:cNvGrpSpPr/>
            <p:nvPr/>
          </p:nvGrpSpPr>
          <p:grpSpPr>
            <a:xfrm>
              <a:off x="3254270" y="2693431"/>
              <a:ext cx="82785" cy="82785"/>
              <a:chOff x="0" y="0"/>
              <a:chExt cx="1913890" cy="1913890"/>
            </a:xfrm>
          </p:grpSpPr>
          <p:sp>
            <p:nvSpPr>
              <p:cNvPr id="364" name="Freeform 3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65" name="Group 365"/>
            <p:cNvGrpSpPr/>
            <p:nvPr/>
          </p:nvGrpSpPr>
          <p:grpSpPr>
            <a:xfrm>
              <a:off x="3254270" y="9073915"/>
              <a:ext cx="82785" cy="82785"/>
              <a:chOff x="0" y="0"/>
              <a:chExt cx="1913890" cy="1913890"/>
            </a:xfrm>
          </p:grpSpPr>
          <p:sp>
            <p:nvSpPr>
              <p:cNvPr id="366" name="Freeform 3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67" name="Group 367"/>
            <p:cNvGrpSpPr/>
            <p:nvPr/>
          </p:nvGrpSpPr>
          <p:grpSpPr>
            <a:xfrm>
              <a:off x="3254270" y="5881131"/>
              <a:ext cx="82785" cy="82785"/>
              <a:chOff x="0" y="0"/>
              <a:chExt cx="1913890" cy="1913890"/>
            </a:xfrm>
          </p:grpSpPr>
          <p:sp>
            <p:nvSpPr>
              <p:cNvPr id="368" name="Freeform 3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69" name="Group 369"/>
            <p:cNvGrpSpPr/>
            <p:nvPr/>
          </p:nvGrpSpPr>
          <p:grpSpPr>
            <a:xfrm>
              <a:off x="2172630" y="0"/>
              <a:ext cx="82785" cy="82785"/>
              <a:chOff x="0" y="0"/>
              <a:chExt cx="1913890" cy="1913890"/>
            </a:xfrm>
          </p:grpSpPr>
          <p:sp>
            <p:nvSpPr>
              <p:cNvPr id="370" name="Freeform 3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71" name="Group 371"/>
            <p:cNvGrpSpPr/>
            <p:nvPr/>
          </p:nvGrpSpPr>
          <p:grpSpPr>
            <a:xfrm>
              <a:off x="2172630" y="6380485"/>
              <a:ext cx="82785" cy="82785"/>
              <a:chOff x="0" y="0"/>
              <a:chExt cx="1913890" cy="1913890"/>
            </a:xfrm>
          </p:grpSpPr>
          <p:sp>
            <p:nvSpPr>
              <p:cNvPr id="372" name="Freeform 3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73" name="Group 373"/>
            <p:cNvGrpSpPr/>
            <p:nvPr/>
          </p:nvGrpSpPr>
          <p:grpSpPr>
            <a:xfrm>
              <a:off x="2172630" y="3187700"/>
              <a:ext cx="82785" cy="82785"/>
              <a:chOff x="0" y="0"/>
              <a:chExt cx="1913890" cy="1913890"/>
            </a:xfrm>
          </p:grpSpPr>
          <p:sp>
            <p:nvSpPr>
              <p:cNvPr id="374" name="Freeform 3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75" name="Group 375"/>
            <p:cNvGrpSpPr/>
            <p:nvPr/>
          </p:nvGrpSpPr>
          <p:grpSpPr>
            <a:xfrm>
              <a:off x="2172630" y="9568185"/>
              <a:ext cx="82785" cy="82785"/>
              <a:chOff x="0" y="0"/>
              <a:chExt cx="1913890" cy="1913890"/>
            </a:xfrm>
          </p:grpSpPr>
          <p:sp>
            <p:nvSpPr>
              <p:cNvPr id="376" name="Freeform 3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77" name="Group 377"/>
            <p:cNvGrpSpPr/>
            <p:nvPr/>
          </p:nvGrpSpPr>
          <p:grpSpPr>
            <a:xfrm>
              <a:off x="2172630" y="1618080"/>
              <a:ext cx="82785" cy="82785"/>
              <a:chOff x="0" y="0"/>
              <a:chExt cx="1913890" cy="1913890"/>
            </a:xfrm>
          </p:grpSpPr>
          <p:sp>
            <p:nvSpPr>
              <p:cNvPr id="378" name="Freeform 3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79" name="Group 379"/>
            <p:cNvGrpSpPr/>
            <p:nvPr/>
          </p:nvGrpSpPr>
          <p:grpSpPr>
            <a:xfrm>
              <a:off x="2172630" y="7998564"/>
              <a:ext cx="82785" cy="82785"/>
              <a:chOff x="0" y="0"/>
              <a:chExt cx="1913890" cy="1913890"/>
            </a:xfrm>
          </p:grpSpPr>
          <p:sp>
            <p:nvSpPr>
              <p:cNvPr id="380" name="Freeform 3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81" name="Group 381"/>
            <p:cNvGrpSpPr/>
            <p:nvPr/>
          </p:nvGrpSpPr>
          <p:grpSpPr>
            <a:xfrm>
              <a:off x="2172630" y="4805780"/>
              <a:ext cx="82785" cy="82785"/>
              <a:chOff x="0" y="0"/>
              <a:chExt cx="1913890" cy="1913890"/>
            </a:xfrm>
          </p:grpSpPr>
          <p:sp>
            <p:nvSpPr>
              <p:cNvPr id="382" name="Freeform 3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83" name="Group 383"/>
            <p:cNvGrpSpPr/>
            <p:nvPr/>
          </p:nvGrpSpPr>
          <p:grpSpPr>
            <a:xfrm>
              <a:off x="5420495" y="0"/>
              <a:ext cx="82785" cy="82785"/>
              <a:chOff x="0" y="0"/>
              <a:chExt cx="1913890" cy="1913890"/>
            </a:xfrm>
          </p:grpSpPr>
          <p:sp>
            <p:nvSpPr>
              <p:cNvPr id="384" name="Freeform 3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85" name="Group 385"/>
            <p:cNvGrpSpPr/>
            <p:nvPr/>
          </p:nvGrpSpPr>
          <p:grpSpPr>
            <a:xfrm>
              <a:off x="5420495" y="6380485"/>
              <a:ext cx="82785" cy="82785"/>
              <a:chOff x="0" y="0"/>
              <a:chExt cx="1913890" cy="1913890"/>
            </a:xfrm>
          </p:grpSpPr>
          <p:sp>
            <p:nvSpPr>
              <p:cNvPr id="386" name="Freeform 3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87" name="Group 387"/>
            <p:cNvGrpSpPr/>
            <p:nvPr/>
          </p:nvGrpSpPr>
          <p:grpSpPr>
            <a:xfrm>
              <a:off x="5420495" y="3187700"/>
              <a:ext cx="82785" cy="82785"/>
              <a:chOff x="0" y="0"/>
              <a:chExt cx="1913890" cy="1913890"/>
            </a:xfrm>
          </p:grpSpPr>
          <p:sp>
            <p:nvSpPr>
              <p:cNvPr id="388" name="Freeform 3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89" name="Group 389"/>
            <p:cNvGrpSpPr/>
            <p:nvPr/>
          </p:nvGrpSpPr>
          <p:grpSpPr>
            <a:xfrm>
              <a:off x="5420495" y="9568185"/>
              <a:ext cx="82785" cy="82785"/>
              <a:chOff x="0" y="0"/>
              <a:chExt cx="1913890" cy="1913890"/>
            </a:xfrm>
          </p:grpSpPr>
          <p:sp>
            <p:nvSpPr>
              <p:cNvPr id="390" name="Freeform 3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91" name="Group 391"/>
            <p:cNvGrpSpPr/>
            <p:nvPr/>
          </p:nvGrpSpPr>
          <p:grpSpPr>
            <a:xfrm>
              <a:off x="5420495" y="1618080"/>
              <a:ext cx="82785" cy="82785"/>
              <a:chOff x="0" y="0"/>
              <a:chExt cx="1913890" cy="1913890"/>
            </a:xfrm>
          </p:grpSpPr>
          <p:sp>
            <p:nvSpPr>
              <p:cNvPr id="392" name="Freeform 3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93" name="Group 393"/>
            <p:cNvGrpSpPr/>
            <p:nvPr/>
          </p:nvGrpSpPr>
          <p:grpSpPr>
            <a:xfrm>
              <a:off x="5420495" y="7998564"/>
              <a:ext cx="82785" cy="82785"/>
              <a:chOff x="0" y="0"/>
              <a:chExt cx="1913890" cy="1913890"/>
            </a:xfrm>
          </p:grpSpPr>
          <p:sp>
            <p:nvSpPr>
              <p:cNvPr id="394" name="Freeform 3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95" name="Group 395"/>
            <p:cNvGrpSpPr/>
            <p:nvPr/>
          </p:nvGrpSpPr>
          <p:grpSpPr>
            <a:xfrm>
              <a:off x="5420495" y="4805780"/>
              <a:ext cx="82785" cy="82785"/>
              <a:chOff x="0" y="0"/>
              <a:chExt cx="1913890" cy="1913890"/>
            </a:xfrm>
          </p:grpSpPr>
          <p:sp>
            <p:nvSpPr>
              <p:cNvPr id="396" name="Freeform 3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97" name="Group 397"/>
            <p:cNvGrpSpPr/>
            <p:nvPr/>
          </p:nvGrpSpPr>
          <p:grpSpPr>
            <a:xfrm>
              <a:off x="2711291" y="537155"/>
              <a:ext cx="82785" cy="82785"/>
              <a:chOff x="0" y="0"/>
              <a:chExt cx="1913890" cy="1913890"/>
            </a:xfrm>
          </p:grpSpPr>
          <p:sp>
            <p:nvSpPr>
              <p:cNvPr id="398" name="Freeform 3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399" name="Group 399"/>
            <p:cNvGrpSpPr/>
            <p:nvPr/>
          </p:nvGrpSpPr>
          <p:grpSpPr>
            <a:xfrm>
              <a:off x="2711291" y="6917640"/>
              <a:ext cx="82785" cy="82785"/>
              <a:chOff x="0" y="0"/>
              <a:chExt cx="1913890" cy="1913890"/>
            </a:xfrm>
          </p:grpSpPr>
          <p:sp>
            <p:nvSpPr>
              <p:cNvPr id="400" name="Freeform 4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01" name="Group 401"/>
            <p:cNvGrpSpPr/>
            <p:nvPr/>
          </p:nvGrpSpPr>
          <p:grpSpPr>
            <a:xfrm>
              <a:off x="2711291" y="3724855"/>
              <a:ext cx="82785" cy="82785"/>
              <a:chOff x="0" y="0"/>
              <a:chExt cx="1913890" cy="1913890"/>
            </a:xfrm>
          </p:grpSpPr>
          <p:sp>
            <p:nvSpPr>
              <p:cNvPr id="402" name="Freeform 4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03" name="Group 403"/>
            <p:cNvGrpSpPr/>
            <p:nvPr/>
          </p:nvGrpSpPr>
          <p:grpSpPr>
            <a:xfrm>
              <a:off x="2711291" y="10105340"/>
              <a:ext cx="82785" cy="82785"/>
              <a:chOff x="0" y="0"/>
              <a:chExt cx="1913890" cy="1913890"/>
            </a:xfrm>
          </p:grpSpPr>
          <p:sp>
            <p:nvSpPr>
              <p:cNvPr id="404" name="Freeform 4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05" name="Group 405"/>
            <p:cNvGrpSpPr/>
            <p:nvPr/>
          </p:nvGrpSpPr>
          <p:grpSpPr>
            <a:xfrm>
              <a:off x="2711291" y="2155235"/>
              <a:ext cx="82785" cy="82785"/>
              <a:chOff x="0" y="0"/>
              <a:chExt cx="1913890" cy="1913890"/>
            </a:xfrm>
          </p:grpSpPr>
          <p:sp>
            <p:nvSpPr>
              <p:cNvPr id="406" name="Freeform 4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07" name="Group 407"/>
            <p:cNvGrpSpPr/>
            <p:nvPr/>
          </p:nvGrpSpPr>
          <p:grpSpPr>
            <a:xfrm>
              <a:off x="2711291" y="8535719"/>
              <a:ext cx="82785" cy="82785"/>
              <a:chOff x="0" y="0"/>
              <a:chExt cx="1913890" cy="1913890"/>
            </a:xfrm>
          </p:grpSpPr>
          <p:sp>
            <p:nvSpPr>
              <p:cNvPr id="408" name="Freeform 4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09" name="Group 409"/>
            <p:cNvGrpSpPr/>
            <p:nvPr/>
          </p:nvGrpSpPr>
          <p:grpSpPr>
            <a:xfrm>
              <a:off x="2711291" y="5342935"/>
              <a:ext cx="82785" cy="82785"/>
              <a:chOff x="0" y="0"/>
              <a:chExt cx="1913890" cy="1913890"/>
            </a:xfrm>
          </p:grpSpPr>
          <p:sp>
            <p:nvSpPr>
              <p:cNvPr id="410" name="Freeform 4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11" name="Group 411"/>
            <p:cNvGrpSpPr/>
            <p:nvPr/>
          </p:nvGrpSpPr>
          <p:grpSpPr>
            <a:xfrm>
              <a:off x="5959156" y="537155"/>
              <a:ext cx="82785" cy="82785"/>
              <a:chOff x="0" y="0"/>
              <a:chExt cx="1913890" cy="1913890"/>
            </a:xfrm>
          </p:grpSpPr>
          <p:sp>
            <p:nvSpPr>
              <p:cNvPr id="412" name="Freeform 4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13" name="Group 413"/>
            <p:cNvGrpSpPr/>
            <p:nvPr/>
          </p:nvGrpSpPr>
          <p:grpSpPr>
            <a:xfrm>
              <a:off x="5959156" y="6917640"/>
              <a:ext cx="82785" cy="82785"/>
              <a:chOff x="0" y="0"/>
              <a:chExt cx="1913890" cy="1913890"/>
            </a:xfrm>
          </p:grpSpPr>
          <p:sp>
            <p:nvSpPr>
              <p:cNvPr id="414" name="Freeform 4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15" name="Group 415"/>
            <p:cNvGrpSpPr/>
            <p:nvPr/>
          </p:nvGrpSpPr>
          <p:grpSpPr>
            <a:xfrm>
              <a:off x="5959156" y="3724855"/>
              <a:ext cx="82785" cy="82785"/>
              <a:chOff x="0" y="0"/>
              <a:chExt cx="1913890" cy="1913890"/>
            </a:xfrm>
          </p:grpSpPr>
          <p:sp>
            <p:nvSpPr>
              <p:cNvPr id="416" name="Freeform 4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17" name="Group 417"/>
            <p:cNvGrpSpPr/>
            <p:nvPr/>
          </p:nvGrpSpPr>
          <p:grpSpPr>
            <a:xfrm>
              <a:off x="5959156" y="10105340"/>
              <a:ext cx="82785" cy="82785"/>
              <a:chOff x="0" y="0"/>
              <a:chExt cx="1913890" cy="1913890"/>
            </a:xfrm>
          </p:grpSpPr>
          <p:sp>
            <p:nvSpPr>
              <p:cNvPr id="418" name="Freeform 4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19" name="Group 419"/>
            <p:cNvGrpSpPr/>
            <p:nvPr/>
          </p:nvGrpSpPr>
          <p:grpSpPr>
            <a:xfrm>
              <a:off x="5959156" y="2155235"/>
              <a:ext cx="82785" cy="82785"/>
              <a:chOff x="0" y="0"/>
              <a:chExt cx="1913890" cy="1913890"/>
            </a:xfrm>
          </p:grpSpPr>
          <p:sp>
            <p:nvSpPr>
              <p:cNvPr id="420" name="Freeform 4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21" name="Group 421"/>
            <p:cNvGrpSpPr/>
            <p:nvPr/>
          </p:nvGrpSpPr>
          <p:grpSpPr>
            <a:xfrm>
              <a:off x="5959156" y="8535719"/>
              <a:ext cx="82785" cy="82785"/>
              <a:chOff x="0" y="0"/>
              <a:chExt cx="1913890" cy="1913890"/>
            </a:xfrm>
          </p:grpSpPr>
          <p:sp>
            <p:nvSpPr>
              <p:cNvPr id="422" name="Freeform 4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23" name="Group 423"/>
            <p:cNvGrpSpPr/>
            <p:nvPr/>
          </p:nvGrpSpPr>
          <p:grpSpPr>
            <a:xfrm>
              <a:off x="5959156" y="5342935"/>
              <a:ext cx="82785" cy="82785"/>
              <a:chOff x="0" y="0"/>
              <a:chExt cx="1913890" cy="1913890"/>
            </a:xfrm>
          </p:grpSpPr>
          <p:sp>
            <p:nvSpPr>
              <p:cNvPr id="424" name="Freeform 4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425" name="Group 425"/>
            <p:cNvGrpSpPr>
              <a:grpSpLocks noChangeAspect="1"/>
            </p:cNvGrpSpPr>
            <p:nvPr/>
          </p:nvGrpSpPr>
          <p:grpSpPr>
            <a:xfrm>
              <a:off x="1083883" y="0"/>
              <a:ext cx="95594" cy="82785"/>
              <a:chOff x="0" y="0"/>
              <a:chExt cx="6350000" cy="5499100"/>
            </a:xfrm>
          </p:grpSpPr>
          <p:sp>
            <p:nvSpPr>
              <p:cNvPr id="426" name="Freeform 4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27" name="Group 427"/>
            <p:cNvGrpSpPr>
              <a:grpSpLocks noChangeAspect="1"/>
            </p:cNvGrpSpPr>
            <p:nvPr/>
          </p:nvGrpSpPr>
          <p:grpSpPr>
            <a:xfrm>
              <a:off x="1083883" y="6380485"/>
              <a:ext cx="95594" cy="82785"/>
              <a:chOff x="0" y="0"/>
              <a:chExt cx="6350000" cy="5499100"/>
            </a:xfrm>
          </p:grpSpPr>
          <p:sp>
            <p:nvSpPr>
              <p:cNvPr id="428" name="Freeform 4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29" name="Group 429"/>
            <p:cNvGrpSpPr>
              <a:grpSpLocks noChangeAspect="1"/>
            </p:cNvGrpSpPr>
            <p:nvPr/>
          </p:nvGrpSpPr>
          <p:grpSpPr>
            <a:xfrm>
              <a:off x="1083883" y="3187700"/>
              <a:ext cx="95594" cy="82785"/>
              <a:chOff x="0" y="0"/>
              <a:chExt cx="6350000" cy="5499100"/>
            </a:xfrm>
          </p:grpSpPr>
          <p:sp>
            <p:nvSpPr>
              <p:cNvPr id="430" name="Freeform 4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31" name="Group 431"/>
            <p:cNvGrpSpPr>
              <a:grpSpLocks noChangeAspect="1"/>
            </p:cNvGrpSpPr>
            <p:nvPr/>
          </p:nvGrpSpPr>
          <p:grpSpPr>
            <a:xfrm>
              <a:off x="1083883" y="9568185"/>
              <a:ext cx="95594" cy="82785"/>
              <a:chOff x="0" y="0"/>
              <a:chExt cx="6350000" cy="5499100"/>
            </a:xfrm>
          </p:grpSpPr>
          <p:sp>
            <p:nvSpPr>
              <p:cNvPr id="432" name="Freeform 4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33" name="Group 433"/>
            <p:cNvGrpSpPr>
              <a:grpSpLocks noChangeAspect="1"/>
            </p:cNvGrpSpPr>
            <p:nvPr/>
          </p:nvGrpSpPr>
          <p:grpSpPr>
            <a:xfrm>
              <a:off x="1083883" y="1618080"/>
              <a:ext cx="95594" cy="82785"/>
              <a:chOff x="0" y="0"/>
              <a:chExt cx="6350000" cy="5499100"/>
            </a:xfrm>
          </p:grpSpPr>
          <p:sp>
            <p:nvSpPr>
              <p:cNvPr id="434" name="Freeform 4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35" name="Group 435"/>
            <p:cNvGrpSpPr>
              <a:grpSpLocks noChangeAspect="1"/>
            </p:cNvGrpSpPr>
            <p:nvPr/>
          </p:nvGrpSpPr>
          <p:grpSpPr>
            <a:xfrm>
              <a:off x="1083883" y="7998564"/>
              <a:ext cx="95594" cy="82785"/>
              <a:chOff x="0" y="0"/>
              <a:chExt cx="6350000" cy="5499100"/>
            </a:xfrm>
          </p:grpSpPr>
          <p:sp>
            <p:nvSpPr>
              <p:cNvPr id="436" name="Freeform 4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37" name="Group 437"/>
            <p:cNvGrpSpPr>
              <a:grpSpLocks noChangeAspect="1"/>
            </p:cNvGrpSpPr>
            <p:nvPr/>
          </p:nvGrpSpPr>
          <p:grpSpPr>
            <a:xfrm>
              <a:off x="1083883" y="4805780"/>
              <a:ext cx="95594" cy="82785"/>
              <a:chOff x="0" y="0"/>
              <a:chExt cx="6350000" cy="5499100"/>
            </a:xfrm>
          </p:grpSpPr>
          <p:sp>
            <p:nvSpPr>
              <p:cNvPr id="438" name="Freeform 4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39" name="Group 439"/>
            <p:cNvGrpSpPr>
              <a:grpSpLocks noChangeAspect="1"/>
            </p:cNvGrpSpPr>
            <p:nvPr/>
          </p:nvGrpSpPr>
          <p:grpSpPr>
            <a:xfrm>
              <a:off x="7578032" y="0"/>
              <a:ext cx="95594" cy="82785"/>
              <a:chOff x="0" y="0"/>
              <a:chExt cx="6350000" cy="5499100"/>
            </a:xfrm>
          </p:grpSpPr>
          <p:sp>
            <p:nvSpPr>
              <p:cNvPr id="440" name="Freeform 4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41" name="Group 441"/>
            <p:cNvGrpSpPr>
              <a:grpSpLocks noChangeAspect="1"/>
            </p:cNvGrpSpPr>
            <p:nvPr/>
          </p:nvGrpSpPr>
          <p:grpSpPr>
            <a:xfrm>
              <a:off x="7578032" y="6380485"/>
              <a:ext cx="95594" cy="82785"/>
              <a:chOff x="0" y="0"/>
              <a:chExt cx="6350000" cy="5499100"/>
            </a:xfrm>
          </p:grpSpPr>
          <p:sp>
            <p:nvSpPr>
              <p:cNvPr id="442" name="Freeform 4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43" name="Group 443"/>
            <p:cNvGrpSpPr>
              <a:grpSpLocks noChangeAspect="1"/>
            </p:cNvGrpSpPr>
            <p:nvPr/>
          </p:nvGrpSpPr>
          <p:grpSpPr>
            <a:xfrm>
              <a:off x="7578032" y="3187700"/>
              <a:ext cx="95594" cy="82785"/>
              <a:chOff x="0" y="0"/>
              <a:chExt cx="6350000" cy="5499100"/>
            </a:xfrm>
          </p:grpSpPr>
          <p:sp>
            <p:nvSpPr>
              <p:cNvPr id="444" name="Freeform 4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45" name="Group 445"/>
            <p:cNvGrpSpPr>
              <a:grpSpLocks noChangeAspect="1"/>
            </p:cNvGrpSpPr>
            <p:nvPr/>
          </p:nvGrpSpPr>
          <p:grpSpPr>
            <a:xfrm>
              <a:off x="7578032" y="9568185"/>
              <a:ext cx="95594" cy="82785"/>
              <a:chOff x="0" y="0"/>
              <a:chExt cx="6350000" cy="5499100"/>
            </a:xfrm>
          </p:grpSpPr>
          <p:sp>
            <p:nvSpPr>
              <p:cNvPr id="446" name="Freeform 4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47" name="Group 447"/>
            <p:cNvGrpSpPr>
              <a:grpSpLocks noChangeAspect="1"/>
            </p:cNvGrpSpPr>
            <p:nvPr/>
          </p:nvGrpSpPr>
          <p:grpSpPr>
            <a:xfrm>
              <a:off x="7578032" y="1618080"/>
              <a:ext cx="95594" cy="82785"/>
              <a:chOff x="0" y="0"/>
              <a:chExt cx="6350000" cy="5499100"/>
            </a:xfrm>
          </p:grpSpPr>
          <p:sp>
            <p:nvSpPr>
              <p:cNvPr id="448" name="Freeform 4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49" name="Group 449"/>
            <p:cNvGrpSpPr>
              <a:grpSpLocks noChangeAspect="1"/>
            </p:cNvGrpSpPr>
            <p:nvPr/>
          </p:nvGrpSpPr>
          <p:grpSpPr>
            <a:xfrm>
              <a:off x="7578032" y="7998564"/>
              <a:ext cx="95594" cy="82785"/>
              <a:chOff x="0" y="0"/>
              <a:chExt cx="6350000" cy="5499100"/>
            </a:xfrm>
          </p:grpSpPr>
          <p:sp>
            <p:nvSpPr>
              <p:cNvPr id="450" name="Freeform 4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51" name="Group 451"/>
            <p:cNvGrpSpPr>
              <a:grpSpLocks noChangeAspect="1"/>
            </p:cNvGrpSpPr>
            <p:nvPr/>
          </p:nvGrpSpPr>
          <p:grpSpPr>
            <a:xfrm>
              <a:off x="7578032" y="4805780"/>
              <a:ext cx="95594" cy="82785"/>
              <a:chOff x="0" y="0"/>
              <a:chExt cx="6350000" cy="5499100"/>
            </a:xfrm>
          </p:grpSpPr>
          <p:sp>
            <p:nvSpPr>
              <p:cNvPr id="452" name="Freeform 4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53" name="Group 453"/>
            <p:cNvGrpSpPr>
              <a:grpSpLocks noChangeAspect="1"/>
            </p:cNvGrpSpPr>
            <p:nvPr/>
          </p:nvGrpSpPr>
          <p:grpSpPr>
            <a:xfrm>
              <a:off x="4331748" y="0"/>
              <a:ext cx="95594" cy="82785"/>
              <a:chOff x="0" y="0"/>
              <a:chExt cx="6350000" cy="5499100"/>
            </a:xfrm>
          </p:grpSpPr>
          <p:sp>
            <p:nvSpPr>
              <p:cNvPr id="454" name="Freeform 4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55" name="Group 455"/>
            <p:cNvGrpSpPr>
              <a:grpSpLocks noChangeAspect="1"/>
            </p:cNvGrpSpPr>
            <p:nvPr/>
          </p:nvGrpSpPr>
          <p:grpSpPr>
            <a:xfrm>
              <a:off x="4331748" y="6380485"/>
              <a:ext cx="95594" cy="82785"/>
              <a:chOff x="0" y="0"/>
              <a:chExt cx="6350000" cy="5499100"/>
            </a:xfrm>
          </p:grpSpPr>
          <p:sp>
            <p:nvSpPr>
              <p:cNvPr id="456" name="Freeform 4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57" name="Group 457"/>
            <p:cNvGrpSpPr>
              <a:grpSpLocks noChangeAspect="1"/>
            </p:cNvGrpSpPr>
            <p:nvPr/>
          </p:nvGrpSpPr>
          <p:grpSpPr>
            <a:xfrm>
              <a:off x="4331748" y="3187700"/>
              <a:ext cx="95594" cy="82785"/>
              <a:chOff x="0" y="0"/>
              <a:chExt cx="6350000" cy="5499100"/>
            </a:xfrm>
          </p:grpSpPr>
          <p:sp>
            <p:nvSpPr>
              <p:cNvPr id="458" name="Freeform 4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59" name="Group 459"/>
            <p:cNvGrpSpPr>
              <a:grpSpLocks noChangeAspect="1"/>
            </p:cNvGrpSpPr>
            <p:nvPr/>
          </p:nvGrpSpPr>
          <p:grpSpPr>
            <a:xfrm>
              <a:off x="4331748" y="9568185"/>
              <a:ext cx="95594" cy="82785"/>
              <a:chOff x="0" y="0"/>
              <a:chExt cx="6350000" cy="5499100"/>
            </a:xfrm>
          </p:grpSpPr>
          <p:sp>
            <p:nvSpPr>
              <p:cNvPr id="460" name="Freeform 4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61" name="Group 461"/>
            <p:cNvGrpSpPr>
              <a:grpSpLocks noChangeAspect="1"/>
            </p:cNvGrpSpPr>
            <p:nvPr/>
          </p:nvGrpSpPr>
          <p:grpSpPr>
            <a:xfrm>
              <a:off x="4331748" y="1618080"/>
              <a:ext cx="95594" cy="82785"/>
              <a:chOff x="0" y="0"/>
              <a:chExt cx="6350000" cy="5499100"/>
            </a:xfrm>
          </p:grpSpPr>
          <p:sp>
            <p:nvSpPr>
              <p:cNvPr id="462" name="Freeform 4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63" name="Group 463"/>
            <p:cNvGrpSpPr>
              <a:grpSpLocks noChangeAspect="1"/>
            </p:cNvGrpSpPr>
            <p:nvPr/>
          </p:nvGrpSpPr>
          <p:grpSpPr>
            <a:xfrm>
              <a:off x="4331748" y="7998564"/>
              <a:ext cx="95594" cy="82785"/>
              <a:chOff x="0" y="0"/>
              <a:chExt cx="6350000" cy="5499100"/>
            </a:xfrm>
          </p:grpSpPr>
          <p:sp>
            <p:nvSpPr>
              <p:cNvPr id="464" name="Freeform 4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65" name="Group 465"/>
            <p:cNvGrpSpPr>
              <a:grpSpLocks noChangeAspect="1"/>
            </p:cNvGrpSpPr>
            <p:nvPr/>
          </p:nvGrpSpPr>
          <p:grpSpPr>
            <a:xfrm>
              <a:off x="4331748" y="4805780"/>
              <a:ext cx="95594" cy="82785"/>
              <a:chOff x="0" y="0"/>
              <a:chExt cx="6350000" cy="5499100"/>
            </a:xfrm>
          </p:grpSpPr>
          <p:sp>
            <p:nvSpPr>
              <p:cNvPr id="466" name="Freeform 4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67" name="Group 467"/>
            <p:cNvGrpSpPr>
              <a:grpSpLocks noChangeAspect="1"/>
            </p:cNvGrpSpPr>
            <p:nvPr/>
          </p:nvGrpSpPr>
          <p:grpSpPr>
            <a:xfrm>
              <a:off x="1622544" y="537155"/>
              <a:ext cx="95594" cy="82785"/>
              <a:chOff x="0" y="0"/>
              <a:chExt cx="6350000" cy="5499100"/>
            </a:xfrm>
          </p:grpSpPr>
          <p:sp>
            <p:nvSpPr>
              <p:cNvPr id="468" name="Freeform 4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69" name="Group 469"/>
            <p:cNvGrpSpPr>
              <a:grpSpLocks noChangeAspect="1"/>
            </p:cNvGrpSpPr>
            <p:nvPr/>
          </p:nvGrpSpPr>
          <p:grpSpPr>
            <a:xfrm>
              <a:off x="1622544" y="6917640"/>
              <a:ext cx="95594" cy="82785"/>
              <a:chOff x="0" y="0"/>
              <a:chExt cx="6350000" cy="5499100"/>
            </a:xfrm>
          </p:grpSpPr>
          <p:sp>
            <p:nvSpPr>
              <p:cNvPr id="470" name="Freeform 4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71" name="Group 471"/>
            <p:cNvGrpSpPr>
              <a:grpSpLocks noChangeAspect="1"/>
            </p:cNvGrpSpPr>
            <p:nvPr/>
          </p:nvGrpSpPr>
          <p:grpSpPr>
            <a:xfrm>
              <a:off x="1622544" y="3724855"/>
              <a:ext cx="95594" cy="82785"/>
              <a:chOff x="0" y="0"/>
              <a:chExt cx="6350000" cy="5499100"/>
            </a:xfrm>
          </p:grpSpPr>
          <p:sp>
            <p:nvSpPr>
              <p:cNvPr id="472" name="Freeform 4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73" name="Group 473"/>
            <p:cNvGrpSpPr>
              <a:grpSpLocks noChangeAspect="1"/>
            </p:cNvGrpSpPr>
            <p:nvPr/>
          </p:nvGrpSpPr>
          <p:grpSpPr>
            <a:xfrm>
              <a:off x="1622544" y="10105340"/>
              <a:ext cx="95594" cy="82785"/>
              <a:chOff x="0" y="0"/>
              <a:chExt cx="6350000" cy="5499100"/>
            </a:xfrm>
          </p:grpSpPr>
          <p:sp>
            <p:nvSpPr>
              <p:cNvPr id="474" name="Freeform 4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75" name="Group 475"/>
            <p:cNvGrpSpPr>
              <a:grpSpLocks noChangeAspect="1"/>
            </p:cNvGrpSpPr>
            <p:nvPr/>
          </p:nvGrpSpPr>
          <p:grpSpPr>
            <a:xfrm>
              <a:off x="1622544" y="2155235"/>
              <a:ext cx="95594" cy="82785"/>
              <a:chOff x="0" y="0"/>
              <a:chExt cx="6350000" cy="5499100"/>
            </a:xfrm>
          </p:grpSpPr>
          <p:sp>
            <p:nvSpPr>
              <p:cNvPr id="476" name="Freeform 4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77" name="Group 477"/>
            <p:cNvGrpSpPr>
              <a:grpSpLocks noChangeAspect="1"/>
            </p:cNvGrpSpPr>
            <p:nvPr/>
          </p:nvGrpSpPr>
          <p:grpSpPr>
            <a:xfrm>
              <a:off x="1622544" y="8535719"/>
              <a:ext cx="95594" cy="82785"/>
              <a:chOff x="0" y="0"/>
              <a:chExt cx="6350000" cy="5499100"/>
            </a:xfrm>
          </p:grpSpPr>
          <p:sp>
            <p:nvSpPr>
              <p:cNvPr id="478" name="Freeform 4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79" name="Group 479"/>
            <p:cNvGrpSpPr>
              <a:grpSpLocks noChangeAspect="1"/>
            </p:cNvGrpSpPr>
            <p:nvPr/>
          </p:nvGrpSpPr>
          <p:grpSpPr>
            <a:xfrm>
              <a:off x="1622544" y="5342935"/>
              <a:ext cx="95594" cy="82785"/>
              <a:chOff x="0" y="0"/>
              <a:chExt cx="6350000" cy="5499100"/>
            </a:xfrm>
          </p:grpSpPr>
          <p:sp>
            <p:nvSpPr>
              <p:cNvPr id="480" name="Freeform 4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81" name="Group 481"/>
            <p:cNvGrpSpPr>
              <a:grpSpLocks noChangeAspect="1"/>
            </p:cNvGrpSpPr>
            <p:nvPr/>
          </p:nvGrpSpPr>
          <p:grpSpPr>
            <a:xfrm>
              <a:off x="4870409" y="537155"/>
              <a:ext cx="95594" cy="82785"/>
              <a:chOff x="0" y="0"/>
              <a:chExt cx="6350000" cy="5499100"/>
            </a:xfrm>
          </p:grpSpPr>
          <p:sp>
            <p:nvSpPr>
              <p:cNvPr id="482" name="Freeform 4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83" name="Group 483"/>
            <p:cNvGrpSpPr>
              <a:grpSpLocks noChangeAspect="1"/>
            </p:cNvGrpSpPr>
            <p:nvPr/>
          </p:nvGrpSpPr>
          <p:grpSpPr>
            <a:xfrm>
              <a:off x="4870409" y="6917640"/>
              <a:ext cx="95594" cy="82785"/>
              <a:chOff x="0" y="0"/>
              <a:chExt cx="6350000" cy="5499100"/>
            </a:xfrm>
          </p:grpSpPr>
          <p:sp>
            <p:nvSpPr>
              <p:cNvPr id="484" name="Freeform 4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85" name="Group 485"/>
            <p:cNvGrpSpPr>
              <a:grpSpLocks noChangeAspect="1"/>
            </p:cNvGrpSpPr>
            <p:nvPr/>
          </p:nvGrpSpPr>
          <p:grpSpPr>
            <a:xfrm>
              <a:off x="4870409" y="3724855"/>
              <a:ext cx="95594" cy="82785"/>
              <a:chOff x="0" y="0"/>
              <a:chExt cx="6350000" cy="5499100"/>
            </a:xfrm>
          </p:grpSpPr>
          <p:sp>
            <p:nvSpPr>
              <p:cNvPr id="486" name="Freeform 4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87" name="Group 487"/>
            <p:cNvGrpSpPr>
              <a:grpSpLocks noChangeAspect="1"/>
            </p:cNvGrpSpPr>
            <p:nvPr/>
          </p:nvGrpSpPr>
          <p:grpSpPr>
            <a:xfrm>
              <a:off x="4870409" y="10105340"/>
              <a:ext cx="95594" cy="82785"/>
              <a:chOff x="0" y="0"/>
              <a:chExt cx="6350000" cy="5499100"/>
            </a:xfrm>
          </p:grpSpPr>
          <p:sp>
            <p:nvSpPr>
              <p:cNvPr id="488" name="Freeform 4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89" name="Group 489"/>
            <p:cNvGrpSpPr>
              <a:grpSpLocks noChangeAspect="1"/>
            </p:cNvGrpSpPr>
            <p:nvPr/>
          </p:nvGrpSpPr>
          <p:grpSpPr>
            <a:xfrm>
              <a:off x="4870409" y="2155235"/>
              <a:ext cx="95594" cy="82785"/>
              <a:chOff x="0" y="0"/>
              <a:chExt cx="6350000" cy="5499100"/>
            </a:xfrm>
          </p:grpSpPr>
          <p:sp>
            <p:nvSpPr>
              <p:cNvPr id="490" name="Freeform 4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91" name="Group 491"/>
            <p:cNvGrpSpPr>
              <a:grpSpLocks noChangeAspect="1"/>
            </p:cNvGrpSpPr>
            <p:nvPr/>
          </p:nvGrpSpPr>
          <p:grpSpPr>
            <a:xfrm>
              <a:off x="4870409" y="8535719"/>
              <a:ext cx="95594" cy="82785"/>
              <a:chOff x="0" y="0"/>
              <a:chExt cx="6350000" cy="5499100"/>
            </a:xfrm>
          </p:grpSpPr>
          <p:sp>
            <p:nvSpPr>
              <p:cNvPr id="492" name="Freeform 4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93" name="Group 493"/>
            <p:cNvGrpSpPr>
              <a:grpSpLocks noChangeAspect="1"/>
            </p:cNvGrpSpPr>
            <p:nvPr/>
          </p:nvGrpSpPr>
          <p:grpSpPr>
            <a:xfrm>
              <a:off x="4870409" y="5342935"/>
              <a:ext cx="95594" cy="82785"/>
              <a:chOff x="0" y="0"/>
              <a:chExt cx="6350000" cy="5499100"/>
            </a:xfrm>
          </p:grpSpPr>
          <p:sp>
            <p:nvSpPr>
              <p:cNvPr id="494" name="Freeform 4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95" name="Group 495"/>
            <p:cNvGrpSpPr>
              <a:grpSpLocks noChangeAspect="1"/>
            </p:cNvGrpSpPr>
            <p:nvPr/>
          </p:nvGrpSpPr>
          <p:grpSpPr>
            <a:xfrm>
              <a:off x="2162405" y="1075351"/>
              <a:ext cx="95594" cy="82785"/>
              <a:chOff x="0" y="0"/>
              <a:chExt cx="6350000" cy="5499100"/>
            </a:xfrm>
          </p:grpSpPr>
          <p:sp>
            <p:nvSpPr>
              <p:cNvPr id="496" name="Freeform 4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97" name="Group 497"/>
            <p:cNvGrpSpPr>
              <a:grpSpLocks noChangeAspect="1"/>
            </p:cNvGrpSpPr>
            <p:nvPr/>
          </p:nvGrpSpPr>
          <p:grpSpPr>
            <a:xfrm>
              <a:off x="2162405" y="7455836"/>
              <a:ext cx="95594" cy="82785"/>
              <a:chOff x="0" y="0"/>
              <a:chExt cx="6350000" cy="5499100"/>
            </a:xfrm>
          </p:grpSpPr>
          <p:sp>
            <p:nvSpPr>
              <p:cNvPr id="498" name="Freeform 4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499" name="Group 499"/>
            <p:cNvGrpSpPr>
              <a:grpSpLocks noChangeAspect="1"/>
            </p:cNvGrpSpPr>
            <p:nvPr/>
          </p:nvGrpSpPr>
          <p:grpSpPr>
            <a:xfrm>
              <a:off x="2162405" y="4263051"/>
              <a:ext cx="95594" cy="82785"/>
              <a:chOff x="0" y="0"/>
              <a:chExt cx="6350000" cy="5499100"/>
            </a:xfrm>
          </p:grpSpPr>
          <p:sp>
            <p:nvSpPr>
              <p:cNvPr id="500" name="Freeform 5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01" name="Group 501"/>
            <p:cNvGrpSpPr>
              <a:grpSpLocks noChangeAspect="1"/>
            </p:cNvGrpSpPr>
            <p:nvPr/>
          </p:nvGrpSpPr>
          <p:grpSpPr>
            <a:xfrm>
              <a:off x="2162405" y="10643536"/>
              <a:ext cx="95594" cy="82785"/>
              <a:chOff x="0" y="0"/>
              <a:chExt cx="6350000" cy="5499100"/>
            </a:xfrm>
          </p:grpSpPr>
          <p:sp>
            <p:nvSpPr>
              <p:cNvPr id="502" name="Freeform 5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03" name="Group 503"/>
            <p:cNvGrpSpPr>
              <a:grpSpLocks noChangeAspect="1"/>
            </p:cNvGrpSpPr>
            <p:nvPr/>
          </p:nvGrpSpPr>
          <p:grpSpPr>
            <a:xfrm>
              <a:off x="2162405" y="2693431"/>
              <a:ext cx="95594" cy="82785"/>
              <a:chOff x="0" y="0"/>
              <a:chExt cx="6350000" cy="5499100"/>
            </a:xfrm>
          </p:grpSpPr>
          <p:sp>
            <p:nvSpPr>
              <p:cNvPr id="504" name="Freeform 5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05" name="Group 505"/>
            <p:cNvGrpSpPr>
              <a:grpSpLocks noChangeAspect="1"/>
            </p:cNvGrpSpPr>
            <p:nvPr/>
          </p:nvGrpSpPr>
          <p:grpSpPr>
            <a:xfrm>
              <a:off x="2162405" y="9073915"/>
              <a:ext cx="95594" cy="82785"/>
              <a:chOff x="0" y="0"/>
              <a:chExt cx="6350000" cy="5499100"/>
            </a:xfrm>
          </p:grpSpPr>
          <p:sp>
            <p:nvSpPr>
              <p:cNvPr id="506" name="Freeform 5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07" name="Group 507"/>
            <p:cNvGrpSpPr>
              <a:grpSpLocks noChangeAspect="1"/>
            </p:cNvGrpSpPr>
            <p:nvPr/>
          </p:nvGrpSpPr>
          <p:grpSpPr>
            <a:xfrm>
              <a:off x="2162405" y="5881131"/>
              <a:ext cx="95594" cy="82785"/>
              <a:chOff x="0" y="0"/>
              <a:chExt cx="6350000" cy="5499100"/>
            </a:xfrm>
          </p:grpSpPr>
          <p:sp>
            <p:nvSpPr>
              <p:cNvPr id="508" name="Freeform 5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09" name="Group 509"/>
            <p:cNvGrpSpPr>
              <a:grpSpLocks noChangeAspect="1"/>
            </p:cNvGrpSpPr>
            <p:nvPr/>
          </p:nvGrpSpPr>
          <p:grpSpPr>
            <a:xfrm>
              <a:off x="5410269" y="1075351"/>
              <a:ext cx="95594" cy="82785"/>
              <a:chOff x="0" y="0"/>
              <a:chExt cx="6350000" cy="5499100"/>
            </a:xfrm>
          </p:grpSpPr>
          <p:sp>
            <p:nvSpPr>
              <p:cNvPr id="510" name="Freeform 5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11" name="Group 511"/>
            <p:cNvGrpSpPr>
              <a:grpSpLocks noChangeAspect="1"/>
            </p:cNvGrpSpPr>
            <p:nvPr/>
          </p:nvGrpSpPr>
          <p:grpSpPr>
            <a:xfrm>
              <a:off x="5410269" y="7455836"/>
              <a:ext cx="95594" cy="82785"/>
              <a:chOff x="0" y="0"/>
              <a:chExt cx="6350000" cy="5499100"/>
            </a:xfrm>
          </p:grpSpPr>
          <p:sp>
            <p:nvSpPr>
              <p:cNvPr id="512" name="Freeform 5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13" name="Group 513"/>
            <p:cNvGrpSpPr>
              <a:grpSpLocks noChangeAspect="1"/>
            </p:cNvGrpSpPr>
            <p:nvPr/>
          </p:nvGrpSpPr>
          <p:grpSpPr>
            <a:xfrm>
              <a:off x="5410269" y="4263051"/>
              <a:ext cx="95594" cy="82785"/>
              <a:chOff x="0" y="0"/>
              <a:chExt cx="6350000" cy="5499100"/>
            </a:xfrm>
          </p:grpSpPr>
          <p:sp>
            <p:nvSpPr>
              <p:cNvPr id="514" name="Freeform 5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15" name="Group 515"/>
            <p:cNvGrpSpPr>
              <a:grpSpLocks noChangeAspect="1"/>
            </p:cNvGrpSpPr>
            <p:nvPr/>
          </p:nvGrpSpPr>
          <p:grpSpPr>
            <a:xfrm>
              <a:off x="5410269" y="10643536"/>
              <a:ext cx="95594" cy="82785"/>
              <a:chOff x="0" y="0"/>
              <a:chExt cx="6350000" cy="5499100"/>
            </a:xfrm>
          </p:grpSpPr>
          <p:sp>
            <p:nvSpPr>
              <p:cNvPr id="516" name="Freeform 5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17" name="Group 517"/>
            <p:cNvGrpSpPr>
              <a:grpSpLocks noChangeAspect="1"/>
            </p:cNvGrpSpPr>
            <p:nvPr/>
          </p:nvGrpSpPr>
          <p:grpSpPr>
            <a:xfrm>
              <a:off x="5410269" y="2693431"/>
              <a:ext cx="95594" cy="82785"/>
              <a:chOff x="0" y="0"/>
              <a:chExt cx="6350000" cy="5499100"/>
            </a:xfrm>
          </p:grpSpPr>
          <p:sp>
            <p:nvSpPr>
              <p:cNvPr id="518" name="Freeform 5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19" name="Group 519"/>
            <p:cNvGrpSpPr>
              <a:grpSpLocks noChangeAspect="1"/>
            </p:cNvGrpSpPr>
            <p:nvPr/>
          </p:nvGrpSpPr>
          <p:grpSpPr>
            <a:xfrm>
              <a:off x="5410269" y="9073915"/>
              <a:ext cx="95594" cy="82785"/>
              <a:chOff x="0" y="0"/>
              <a:chExt cx="6350000" cy="5499100"/>
            </a:xfrm>
          </p:grpSpPr>
          <p:sp>
            <p:nvSpPr>
              <p:cNvPr id="520" name="Freeform 5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21" name="Group 521"/>
            <p:cNvGrpSpPr>
              <a:grpSpLocks noChangeAspect="1"/>
            </p:cNvGrpSpPr>
            <p:nvPr/>
          </p:nvGrpSpPr>
          <p:grpSpPr>
            <a:xfrm>
              <a:off x="5410269" y="5881131"/>
              <a:ext cx="95594" cy="82785"/>
              <a:chOff x="0" y="0"/>
              <a:chExt cx="6350000" cy="5499100"/>
            </a:xfrm>
          </p:grpSpPr>
          <p:sp>
            <p:nvSpPr>
              <p:cNvPr id="522" name="Freeform 5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23" name="Group 523"/>
            <p:cNvGrpSpPr>
              <a:grpSpLocks noChangeAspect="1"/>
            </p:cNvGrpSpPr>
            <p:nvPr/>
          </p:nvGrpSpPr>
          <p:grpSpPr>
            <a:xfrm>
              <a:off x="545144" y="1075351"/>
              <a:ext cx="95594" cy="82785"/>
              <a:chOff x="0" y="0"/>
              <a:chExt cx="6350000" cy="5499100"/>
            </a:xfrm>
          </p:grpSpPr>
          <p:sp>
            <p:nvSpPr>
              <p:cNvPr id="524" name="Freeform 5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25" name="Group 525"/>
            <p:cNvGrpSpPr>
              <a:grpSpLocks noChangeAspect="1"/>
            </p:cNvGrpSpPr>
            <p:nvPr/>
          </p:nvGrpSpPr>
          <p:grpSpPr>
            <a:xfrm>
              <a:off x="545144" y="7455836"/>
              <a:ext cx="95594" cy="82785"/>
              <a:chOff x="0" y="0"/>
              <a:chExt cx="6350000" cy="5499100"/>
            </a:xfrm>
          </p:grpSpPr>
          <p:sp>
            <p:nvSpPr>
              <p:cNvPr id="526" name="Freeform 5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27" name="Group 527"/>
            <p:cNvGrpSpPr>
              <a:grpSpLocks noChangeAspect="1"/>
            </p:cNvGrpSpPr>
            <p:nvPr/>
          </p:nvGrpSpPr>
          <p:grpSpPr>
            <a:xfrm>
              <a:off x="545144" y="4263051"/>
              <a:ext cx="95594" cy="82785"/>
              <a:chOff x="0" y="0"/>
              <a:chExt cx="6350000" cy="5499100"/>
            </a:xfrm>
          </p:grpSpPr>
          <p:sp>
            <p:nvSpPr>
              <p:cNvPr id="528" name="Freeform 5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29" name="Group 529"/>
            <p:cNvGrpSpPr>
              <a:grpSpLocks noChangeAspect="1"/>
            </p:cNvGrpSpPr>
            <p:nvPr/>
          </p:nvGrpSpPr>
          <p:grpSpPr>
            <a:xfrm>
              <a:off x="545144" y="10643536"/>
              <a:ext cx="95594" cy="82785"/>
              <a:chOff x="0" y="0"/>
              <a:chExt cx="6350000" cy="5499100"/>
            </a:xfrm>
          </p:grpSpPr>
          <p:sp>
            <p:nvSpPr>
              <p:cNvPr id="530" name="Freeform 5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31" name="Group 531"/>
            <p:cNvGrpSpPr>
              <a:grpSpLocks noChangeAspect="1"/>
            </p:cNvGrpSpPr>
            <p:nvPr/>
          </p:nvGrpSpPr>
          <p:grpSpPr>
            <a:xfrm>
              <a:off x="545144" y="2693431"/>
              <a:ext cx="95594" cy="82785"/>
              <a:chOff x="0" y="0"/>
              <a:chExt cx="6350000" cy="5499100"/>
            </a:xfrm>
          </p:grpSpPr>
          <p:sp>
            <p:nvSpPr>
              <p:cNvPr id="532" name="Freeform 5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33" name="Group 533"/>
            <p:cNvGrpSpPr>
              <a:grpSpLocks noChangeAspect="1"/>
            </p:cNvGrpSpPr>
            <p:nvPr/>
          </p:nvGrpSpPr>
          <p:grpSpPr>
            <a:xfrm>
              <a:off x="545144" y="9073915"/>
              <a:ext cx="95594" cy="82785"/>
              <a:chOff x="0" y="0"/>
              <a:chExt cx="6350000" cy="5499100"/>
            </a:xfrm>
          </p:grpSpPr>
          <p:sp>
            <p:nvSpPr>
              <p:cNvPr id="534" name="Freeform 5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35" name="Group 535"/>
            <p:cNvGrpSpPr>
              <a:grpSpLocks noChangeAspect="1"/>
            </p:cNvGrpSpPr>
            <p:nvPr/>
          </p:nvGrpSpPr>
          <p:grpSpPr>
            <a:xfrm>
              <a:off x="545144" y="5881131"/>
              <a:ext cx="95594" cy="82785"/>
              <a:chOff x="0" y="0"/>
              <a:chExt cx="6350000" cy="5499100"/>
            </a:xfrm>
          </p:grpSpPr>
          <p:sp>
            <p:nvSpPr>
              <p:cNvPr id="536" name="Freeform 5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37" name="Group 537"/>
            <p:cNvGrpSpPr>
              <a:grpSpLocks noChangeAspect="1"/>
            </p:cNvGrpSpPr>
            <p:nvPr/>
          </p:nvGrpSpPr>
          <p:grpSpPr>
            <a:xfrm>
              <a:off x="7039293" y="1075351"/>
              <a:ext cx="95594" cy="82785"/>
              <a:chOff x="0" y="0"/>
              <a:chExt cx="6350000" cy="5499100"/>
            </a:xfrm>
          </p:grpSpPr>
          <p:sp>
            <p:nvSpPr>
              <p:cNvPr id="538" name="Freeform 5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39" name="Group 539"/>
            <p:cNvGrpSpPr>
              <a:grpSpLocks noChangeAspect="1"/>
            </p:cNvGrpSpPr>
            <p:nvPr/>
          </p:nvGrpSpPr>
          <p:grpSpPr>
            <a:xfrm>
              <a:off x="7039293" y="7455836"/>
              <a:ext cx="95594" cy="82785"/>
              <a:chOff x="0" y="0"/>
              <a:chExt cx="6350000" cy="5499100"/>
            </a:xfrm>
          </p:grpSpPr>
          <p:sp>
            <p:nvSpPr>
              <p:cNvPr id="540" name="Freeform 5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41" name="Group 541"/>
            <p:cNvGrpSpPr>
              <a:grpSpLocks noChangeAspect="1"/>
            </p:cNvGrpSpPr>
            <p:nvPr/>
          </p:nvGrpSpPr>
          <p:grpSpPr>
            <a:xfrm>
              <a:off x="7039293" y="4263051"/>
              <a:ext cx="95594" cy="82785"/>
              <a:chOff x="0" y="0"/>
              <a:chExt cx="6350000" cy="5499100"/>
            </a:xfrm>
          </p:grpSpPr>
          <p:sp>
            <p:nvSpPr>
              <p:cNvPr id="542" name="Freeform 5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43" name="Group 543"/>
            <p:cNvGrpSpPr>
              <a:grpSpLocks noChangeAspect="1"/>
            </p:cNvGrpSpPr>
            <p:nvPr/>
          </p:nvGrpSpPr>
          <p:grpSpPr>
            <a:xfrm>
              <a:off x="7039293" y="10643536"/>
              <a:ext cx="95594" cy="82785"/>
              <a:chOff x="0" y="0"/>
              <a:chExt cx="6350000" cy="5499100"/>
            </a:xfrm>
          </p:grpSpPr>
          <p:sp>
            <p:nvSpPr>
              <p:cNvPr id="544" name="Freeform 5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45" name="Group 545"/>
            <p:cNvGrpSpPr>
              <a:grpSpLocks noChangeAspect="1"/>
            </p:cNvGrpSpPr>
            <p:nvPr/>
          </p:nvGrpSpPr>
          <p:grpSpPr>
            <a:xfrm>
              <a:off x="7039293" y="2693431"/>
              <a:ext cx="95594" cy="82785"/>
              <a:chOff x="0" y="0"/>
              <a:chExt cx="6350000" cy="5499100"/>
            </a:xfrm>
          </p:grpSpPr>
          <p:sp>
            <p:nvSpPr>
              <p:cNvPr id="546" name="Freeform 5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47" name="Group 547"/>
            <p:cNvGrpSpPr>
              <a:grpSpLocks noChangeAspect="1"/>
            </p:cNvGrpSpPr>
            <p:nvPr/>
          </p:nvGrpSpPr>
          <p:grpSpPr>
            <a:xfrm>
              <a:off x="7039293" y="9073915"/>
              <a:ext cx="95594" cy="82785"/>
              <a:chOff x="0" y="0"/>
              <a:chExt cx="6350000" cy="5499100"/>
            </a:xfrm>
          </p:grpSpPr>
          <p:sp>
            <p:nvSpPr>
              <p:cNvPr id="548" name="Freeform 5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49" name="Group 549"/>
            <p:cNvGrpSpPr>
              <a:grpSpLocks noChangeAspect="1"/>
            </p:cNvGrpSpPr>
            <p:nvPr/>
          </p:nvGrpSpPr>
          <p:grpSpPr>
            <a:xfrm>
              <a:off x="7039293" y="5881131"/>
              <a:ext cx="95594" cy="82785"/>
              <a:chOff x="0" y="0"/>
              <a:chExt cx="6350000" cy="5499100"/>
            </a:xfrm>
          </p:grpSpPr>
          <p:sp>
            <p:nvSpPr>
              <p:cNvPr id="550" name="Freeform 5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51" name="Group 551"/>
            <p:cNvGrpSpPr>
              <a:grpSpLocks noChangeAspect="1"/>
            </p:cNvGrpSpPr>
            <p:nvPr/>
          </p:nvGrpSpPr>
          <p:grpSpPr>
            <a:xfrm>
              <a:off x="3793009" y="1075351"/>
              <a:ext cx="95594" cy="82785"/>
              <a:chOff x="0" y="0"/>
              <a:chExt cx="6350000" cy="5499100"/>
            </a:xfrm>
          </p:grpSpPr>
          <p:sp>
            <p:nvSpPr>
              <p:cNvPr id="552" name="Freeform 5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53" name="Group 553"/>
            <p:cNvGrpSpPr>
              <a:grpSpLocks noChangeAspect="1"/>
            </p:cNvGrpSpPr>
            <p:nvPr/>
          </p:nvGrpSpPr>
          <p:grpSpPr>
            <a:xfrm>
              <a:off x="3793009" y="7455836"/>
              <a:ext cx="95594" cy="82785"/>
              <a:chOff x="0" y="0"/>
              <a:chExt cx="6350000" cy="5499100"/>
            </a:xfrm>
          </p:grpSpPr>
          <p:sp>
            <p:nvSpPr>
              <p:cNvPr id="554" name="Freeform 5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55" name="Group 555"/>
            <p:cNvGrpSpPr>
              <a:grpSpLocks noChangeAspect="1"/>
            </p:cNvGrpSpPr>
            <p:nvPr/>
          </p:nvGrpSpPr>
          <p:grpSpPr>
            <a:xfrm>
              <a:off x="3793009" y="4263051"/>
              <a:ext cx="95594" cy="82785"/>
              <a:chOff x="0" y="0"/>
              <a:chExt cx="6350000" cy="5499100"/>
            </a:xfrm>
          </p:grpSpPr>
          <p:sp>
            <p:nvSpPr>
              <p:cNvPr id="556" name="Freeform 5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57" name="Group 557"/>
            <p:cNvGrpSpPr>
              <a:grpSpLocks noChangeAspect="1"/>
            </p:cNvGrpSpPr>
            <p:nvPr/>
          </p:nvGrpSpPr>
          <p:grpSpPr>
            <a:xfrm>
              <a:off x="3793009" y="10643536"/>
              <a:ext cx="95594" cy="82785"/>
              <a:chOff x="0" y="0"/>
              <a:chExt cx="6350000" cy="5499100"/>
            </a:xfrm>
          </p:grpSpPr>
          <p:sp>
            <p:nvSpPr>
              <p:cNvPr id="558" name="Freeform 5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59" name="Group 559"/>
            <p:cNvGrpSpPr>
              <a:grpSpLocks noChangeAspect="1"/>
            </p:cNvGrpSpPr>
            <p:nvPr/>
          </p:nvGrpSpPr>
          <p:grpSpPr>
            <a:xfrm>
              <a:off x="3793009" y="2693431"/>
              <a:ext cx="95594" cy="82785"/>
              <a:chOff x="0" y="0"/>
              <a:chExt cx="6350000" cy="5499100"/>
            </a:xfrm>
          </p:grpSpPr>
          <p:sp>
            <p:nvSpPr>
              <p:cNvPr id="560" name="Freeform 5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61" name="Group 561"/>
            <p:cNvGrpSpPr>
              <a:grpSpLocks noChangeAspect="1"/>
            </p:cNvGrpSpPr>
            <p:nvPr/>
          </p:nvGrpSpPr>
          <p:grpSpPr>
            <a:xfrm>
              <a:off x="3793009" y="9073915"/>
              <a:ext cx="95594" cy="82785"/>
              <a:chOff x="0" y="0"/>
              <a:chExt cx="6350000" cy="5499100"/>
            </a:xfrm>
          </p:grpSpPr>
          <p:sp>
            <p:nvSpPr>
              <p:cNvPr id="562" name="Freeform 5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63" name="Group 563"/>
            <p:cNvGrpSpPr>
              <a:grpSpLocks noChangeAspect="1"/>
            </p:cNvGrpSpPr>
            <p:nvPr/>
          </p:nvGrpSpPr>
          <p:grpSpPr>
            <a:xfrm>
              <a:off x="3793009" y="5881131"/>
              <a:ext cx="95594" cy="82785"/>
              <a:chOff x="0" y="0"/>
              <a:chExt cx="6350000" cy="5499100"/>
            </a:xfrm>
          </p:grpSpPr>
          <p:sp>
            <p:nvSpPr>
              <p:cNvPr id="564" name="Freeform 5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65" name="Group 565"/>
            <p:cNvGrpSpPr>
              <a:grpSpLocks noChangeAspect="1"/>
            </p:cNvGrpSpPr>
            <p:nvPr/>
          </p:nvGrpSpPr>
          <p:grpSpPr>
            <a:xfrm>
              <a:off x="2711370" y="0"/>
              <a:ext cx="95594" cy="82785"/>
              <a:chOff x="0" y="0"/>
              <a:chExt cx="6350000" cy="5499100"/>
            </a:xfrm>
          </p:grpSpPr>
          <p:sp>
            <p:nvSpPr>
              <p:cNvPr id="566" name="Freeform 5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67" name="Group 567"/>
            <p:cNvGrpSpPr>
              <a:grpSpLocks noChangeAspect="1"/>
            </p:cNvGrpSpPr>
            <p:nvPr/>
          </p:nvGrpSpPr>
          <p:grpSpPr>
            <a:xfrm>
              <a:off x="2711370" y="6380485"/>
              <a:ext cx="95594" cy="82785"/>
              <a:chOff x="0" y="0"/>
              <a:chExt cx="6350000" cy="5499100"/>
            </a:xfrm>
          </p:grpSpPr>
          <p:sp>
            <p:nvSpPr>
              <p:cNvPr id="568" name="Freeform 5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69" name="Group 569"/>
            <p:cNvGrpSpPr>
              <a:grpSpLocks noChangeAspect="1"/>
            </p:cNvGrpSpPr>
            <p:nvPr/>
          </p:nvGrpSpPr>
          <p:grpSpPr>
            <a:xfrm>
              <a:off x="2711370" y="3187700"/>
              <a:ext cx="95594" cy="82785"/>
              <a:chOff x="0" y="0"/>
              <a:chExt cx="6350000" cy="5499100"/>
            </a:xfrm>
          </p:grpSpPr>
          <p:sp>
            <p:nvSpPr>
              <p:cNvPr id="570" name="Freeform 5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71" name="Group 571"/>
            <p:cNvGrpSpPr>
              <a:grpSpLocks noChangeAspect="1"/>
            </p:cNvGrpSpPr>
            <p:nvPr/>
          </p:nvGrpSpPr>
          <p:grpSpPr>
            <a:xfrm>
              <a:off x="2711370" y="9568185"/>
              <a:ext cx="95594" cy="82785"/>
              <a:chOff x="0" y="0"/>
              <a:chExt cx="6350000" cy="5499100"/>
            </a:xfrm>
          </p:grpSpPr>
          <p:sp>
            <p:nvSpPr>
              <p:cNvPr id="572" name="Freeform 5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73" name="Group 573"/>
            <p:cNvGrpSpPr>
              <a:grpSpLocks noChangeAspect="1"/>
            </p:cNvGrpSpPr>
            <p:nvPr/>
          </p:nvGrpSpPr>
          <p:grpSpPr>
            <a:xfrm>
              <a:off x="2711370" y="1618080"/>
              <a:ext cx="95594" cy="82785"/>
              <a:chOff x="0" y="0"/>
              <a:chExt cx="6350000" cy="5499100"/>
            </a:xfrm>
          </p:grpSpPr>
          <p:sp>
            <p:nvSpPr>
              <p:cNvPr id="574" name="Freeform 5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75" name="Group 575"/>
            <p:cNvGrpSpPr>
              <a:grpSpLocks noChangeAspect="1"/>
            </p:cNvGrpSpPr>
            <p:nvPr/>
          </p:nvGrpSpPr>
          <p:grpSpPr>
            <a:xfrm>
              <a:off x="2711370" y="7998564"/>
              <a:ext cx="95594" cy="82785"/>
              <a:chOff x="0" y="0"/>
              <a:chExt cx="6350000" cy="5499100"/>
            </a:xfrm>
          </p:grpSpPr>
          <p:sp>
            <p:nvSpPr>
              <p:cNvPr id="576" name="Freeform 5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77" name="Group 577"/>
            <p:cNvGrpSpPr>
              <a:grpSpLocks noChangeAspect="1"/>
            </p:cNvGrpSpPr>
            <p:nvPr/>
          </p:nvGrpSpPr>
          <p:grpSpPr>
            <a:xfrm>
              <a:off x="2711370" y="4805780"/>
              <a:ext cx="95594" cy="82785"/>
              <a:chOff x="0" y="0"/>
              <a:chExt cx="6350000" cy="5499100"/>
            </a:xfrm>
          </p:grpSpPr>
          <p:sp>
            <p:nvSpPr>
              <p:cNvPr id="578" name="Freeform 5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79" name="Group 579"/>
            <p:cNvGrpSpPr>
              <a:grpSpLocks noChangeAspect="1"/>
            </p:cNvGrpSpPr>
            <p:nvPr/>
          </p:nvGrpSpPr>
          <p:grpSpPr>
            <a:xfrm>
              <a:off x="5959235" y="0"/>
              <a:ext cx="95594" cy="82785"/>
              <a:chOff x="0" y="0"/>
              <a:chExt cx="6350000" cy="5499100"/>
            </a:xfrm>
          </p:grpSpPr>
          <p:sp>
            <p:nvSpPr>
              <p:cNvPr id="580" name="Freeform 5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81" name="Group 581"/>
            <p:cNvGrpSpPr>
              <a:grpSpLocks noChangeAspect="1"/>
            </p:cNvGrpSpPr>
            <p:nvPr/>
          </p:nvGrpSpPr>
          <p:grpSpPr>
            <a:xfrm>
              <a:off x="5959235" y="6380485"/>
              <a:ext cx="95594" cy="82785"/>
              <a:chOff x="0" y="0"/>
              <a:chExt cx="6350000" cy="5499100"/>
            </a:xfrm>
          </p:grpSpPr>
          <p:sp>
            <p:nvSpPr>
              <p:cNvPr id="582" name="Freeform 5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83" name="Group 583"/>
            <p:cNvGrpSpPr>
              <a:grpSpLocks noChangeAspect="1"/>
            </p:cNvGrpSpPr>
            <p:nvPr/>
          </p:nvGrpSpPr>
          <p:grpSpPr>
            <a:xfrm>
              <a:off x="5959235" y="3187700"/>
              <a:ext cx="95594" cy="82785"/>
              <a:chOff x="0" y="0"/>
              <a:chExt cx="6350000" cy="5499100"/>
            </a:xfrm>
          </p:grpSpPr>
          <p:sp>
            <p:nvSpPr>
              <p:cNvPr id="584" name="Freeform 5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85" name="Group 585"/>
            <p:cNvGrpSpPr>
              <a:grpSpLocks noChangeAspect="1"/>
            </p:cNvGrpSpPr>
            <p:nvPr/>
          </p:nvGrpSpPr>
          <p:grpSpPr>
            <a:xfrm>
              <a:off x="5959235" y="9568185"/>
              <a:ext cx="95594" cy="82785"/>
              <a:chOff x="0" y="0"/>
              <a:chExt cx="6350000" cy="5499100"/>
            </a:xfrm>
          </p:grpSpPr>
          <p:sp>
            <p:nvSpPr>
              <p:cNvPr id="586" name="Freeform 5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87" name="Group 587"/>
            <p:cNvGrpSpPr>
              <a:grpSpLocks noChangeAspect="1"/>
            </p:cNvGrpSpPr>
            <p:nvPr/>
          </p:nvGrpSpPr>
          <p:grpSpPr>
            <a:xfrm>
              <a:off x="5959235" y="1618080"/>
              <a:ext cx="95594" cy="82785"/>
              <a:chOff x="0" y="0"/>
              <a:chExt cx="6350000" cy="5499100"/>
            </a:xfrm>
          </p:grpSpPr>
          <p:sp>
            <p:nvSpPr>
              <p:cNvPr id="588" name="Freeform 5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89" name="Group 589"/>
            <p:cNvGrpSpPr>
              <a:grpSpLocks noChangeAspect="1"/>
            </p:cNvGrpSpPr>
            <p:nvPr/>
          </p:nvGrpSpPr>
          <p:grpSpPr>
            <a:xfrm>
              <a:off x="5959235" y="7998564"/>
              <a:ext cx="95594" cy="82785"/>
              <a:chOff x="0" y="0"/>
              <a:chExt cx="6350000" cy="5499100"/>
            </a:xfrm>
          </p:grpSpPr>
          <p:sp>
            <p:nvSpPr>
              <p:cNvPr id="590" name="Freeform 5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91" name="Group 591"/>
            <p:cNvGrpSpPr>
              <a:grpSpLocks noChangeAspect="1"/>
            </p:cNvGrpSpPr>
            <p:nvPr/>
          </p:nvGrpSpPr>
          <p:grpSpPr>
            <a:xfrm>
              <a:off x="5959235" y="4805780"/>
              <a:ext cx="95594" cy="82785"/>
              <a:chOff x="0" y="0"/>
              <a:chExt cx="6350000" cy="5499100"/>
            </a:xfrm>
          </p:grpSpPr>
          <p:sp>
            <p:nvSpPr>
              <p:cNvPr id="592" name="Freeform 5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93" name="Group 593"/>
            <p:cNvGrpSpPr>
              <a:grpSpLocks noChangeAspect="1"/>
            </p:cNvGrpSpPr>
            <p:nvPr/>
          </p:nvGrpSpPr>
          <p:grpSpPr>
            <a:xfrm>
              <a:off x="0" y="537155"/>
              <a:ext cx="95594" cy="82785"/>
              <a:chOff x="0" y="0"/>
              <a:chExt cx="6350000" cy="5499100"/>
            </a:xfrm>
          </p:grpSpPr>
          <p:sp>
            <p:nvSpPr>
              <p:cNvPr id="594" name="Freeform 5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95" name="Group 595"/>
            <p:cNvGrpSpPr>
              <a:grpSpLocks noChangeAspect="1"/>
            </p:cNvGrpSpPr>
            <p:nvPr/>
          </p:nvGrpSpPr>
          <p:grpSpPr>
            <a:xfrm>
              <a:off x="0" y="6917640"/>
              <a:ext cx="95594" cy="82785"/>
              <a:chOff x="0" y="0"/>
              <a:chExt cx="6350000" cy="5499100"/>
            </a:xfrm>
          </p:grpSpPr>
          <p:sp>
            <p:nvSpPr>
              <p:cNvPr id="596" name="Freeform 5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97" name="Group 597"/>
            <p:cNvGrpSpPr>
              <a:grpSpLocks noChangeAspect="1"/>
            </p:cNvGrpSpPr>
            <p:nvPr/>
          </p:nvGrpSpPr>
          <p:grpSpPr>
            <a:xfrm>
              <a:off x="0" y="3724855"/>
              <a:ext cx="95594" cy="82785"/>
              <a:chOff x="0" y="0"/>
              <a:chExt cx="6350000" cy="5499100"/>
            </a:xfrm>
          </p:grpSpPr>
          <p:sp>
            <p:nvSpPr>
              <p:cNvPr id="598" name="Freeform 5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599" name="Group 599"/>
            <p:cNvGrpSpPr>
              <a:grpSpLocks noChangeAspect="1"/>
            </p:cNvGrpSpPr>
            <p:nvPr/>
          </p:nvGrpSpPr>
          <p:grpSpPr>
            <a:xfrm>
              <a:off x="0" y="10105340"/>
              <a:ext cx="95594" cy="82785"/>
              <a:chOff x="0" y="0"/>
              <a:chExt cx="6350000" cy="5499100"/>
            </a:xfrm>
          </p:grpSpPr>
          <p:sp>
            <p:nvSpPr>
              <p:cNvPr id="600" name="Freeform 6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01" name="Group 601"/>
            <p:cNvGrpSpPr>
              <a:grpSpLocks noChangeAspect="1"/>
            </p:cNvGrpSpPr>
            <p:nvPr/>
          </p:nvGrpSpPr>
          <p:grpSpPr>
            <a:xfrm>
              <a:off x="0" y="2155235"/>
              <a:ext cx="95594" cy="82785"/>
              <a:chOff x="0" y="0"/>
              <a:chExt cx="6350000" cy="5499100"/>
            </a:xfrm>
          </p:grpSpPr>
          <p:sp>
            <p:nvSpPr>
              <p:cNvPr id="602" name="Freeform 6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03" name="Group 603"/>
            <p:cNvGrpSpPr>
              <a:grpSpLocks noChangeAspect="1"/>
            </p:cNvGrpSpPr>
            <p:nvPr/>
          </p:nvGrpSpPr>
          <p:grpSpPr>
            <a:xfrm>
              <a:off x="0" y="8535719"/>
              <a:ext cx="95594" cy="82785"/>
              <a:chOff x="0" y="0"/>
              <a:chExt cx="6350000" cy="5499100"/>
            </a:xfrm>
          </p:grpSpPr>
          <p:sp>
            <p:nvSpPr>
              <p:cNvPr id="604" name="Freeform 6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05" name="Group 605"/>
            <p:cNvGrpSpPr>
              <a:grpSpLocks noChangeAspect="1"/>
            </p:cNvGrpSpPr>
            <p:nvPr/>
          </p:nvGrpSpPr>
          <p:grpSpPr>
            <a:xfrm>
              <a:off x="0" y="5342935"/>
              <a:ext cx="95594" cy="82785"/>
              <a:chOff x="0" y="0"/>
              <a:chExt cx="6350000" cy="5499100"/>
            </a:xfrm>
          </p:grpSpPr>
          <p:sp>
            <p:nvSpPr>
              <p:cNvPr id="606" name="Freeform 6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07" name="Group 607"/>
            <p:cNvGrpSpPr>
              <a:grpSpLocks noChangeAspect="1"/>
            </p:cNvGrpSpPr>
            <p:nvPr/>
          </p:nvGrpSpPr>
          <p:grpSpPr>
            <a:xfrm>
              <a:off x="6494149" y="537155"/>
              <a:ext cx="95594" cy="82785"/>
              <a:chOff x="0" y="0"/>
              <a:chExt cx="6350000" cy="5499100"/>
            </a:xfrm>
          </p:grpSpPr>
          <p:sp>
            <p:nvSpPr>
              <p:cNvPr id="608" name="Freeform 6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09" name="Group 609"/>
            <p:cNvGrpSpPr>
              <a:grpSpLocks noChangeAspect="1"/>
            </p:cNvGrpSpPr>
            <p:nvPr/>
          </p:nvGrpSpPr>
          <p:grpSpPr>
            <a:xfrm>
              <a:off x="6494149" y="6917640"/>
              <a:ext cx="95594" cy="82785"/>
              <a:chOff x="0" y="0"/>
              <a:chExt cx="6350000" cy="5499100"/>
            </a:xfrm>
          </p:grpSpPr>
          <p:sp>
            <p:nvSpPr>
              <p:cNvPr id="610" name="Freeform 6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11" name="Group 611"/>
            <p:cNvGrpSpPr>
              <a:grpSpLocks noChangeAspect="1"/>
            </p:cNvGrpSpPr>
            <p:nvPr/>
          </p:nvGrpSpPr>
          <p:grpSpPr>
            <a:xfrm>
              <a:off x="6494149" y="3724855"/>
              <a:ext cx="95594" cy="82785"/>
              <a:chOff x="0" y="0"/>
              <a:chExt cx="6350000" cy="5499100"/>
            </a:xfrm>
          </p:grpSpPr>
          <p:sp>
            <p:nvSpPr>
              <p:cNvPr id="612" name="Freeform 6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13" name="Group 613"/>
            <p:cNvGrpSpPr>
              <a:grpSpLocks noChangeAspect="1"/>
            </p:cNvGrpSpPr>
            <p:nvPr/>
          </p:nvGrpSpPr>
          <p:grpSpPr>
            <a:xfrm>
              <a:off x="6494149" y="10105340"/>
              <a:ext cx="95594" cy="82785"/>
              <a:chOff x="0" y="0"/>
              <a:chExt cx="6350000" cy="5499100"/>
            </a:xfrm>
          </p:grpSpPr>
          <p:sp>
            <p:nvSpPr>
              <p:cNvPr id="614" name="Freeform 6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15" name="Group 615"/>
            <p:cNvGrpSpPr>
              <a:grpSpLocks noChangeAspect="1"/>
            </p:cNvGrpSpPr>
            <p:nvPr/>
          </p:nvGrpSpPr>
          <p:grpSpPr>
            <a:xfrm>
              <a:off x="6494149" y="2155235"/>
              <a:ext cx="95594" cy="82785"/>
              <a:chOff x="0" y="0"/>
              <a:chExt cx="6350000" cy="5499100"/>
            </a:xfrm>
          </p:grpSpPr>
          <p:sp>
            <p:nvSpPr>
              <p:cNvPr id="616" name="Freeform 6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17" name="Group 617"/>
            <p:cNvGrpSpPr>
              <a:grpSpLocks noChangeAspect="1"/>
            </p:cNvGrpSpPr>
            <p:nvPr/>
          </p:nvGrpSpPr>
          <p:grpSpPr>
            <a:xfrm>
              <a:off x="6494149" y="8535719"/>
              <a:ext cx="95594" cy="82785"/>
              <a:chOff x="0" y="0"/>
              <a:chExt cx="6350000" cy="5499100"/>
            </a:xfrm>
          </p:grpSpPr>
          <p:sp>
            <p:nvSpPr>
              <p:cNvPr id="618" name="Freeform 6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19" name="Group 619"/>
            <p:cNvGrpSpPr>
              <a:grpSpLocks noChangeAspect="1"/>
            </p:cNvGrpSpPr>
            <p:nvPr/>
          </p:nvGrpSpPr>
          <p:grpSpPr>
            <a:xfrm>
              <a:off x="6494149" y="5342935"/>
              <a:ext cx="95594" cy="82785"/>
              <a:chOff x="0" y="0"/>
              <a:chExt cx="6350000" cy="5499100"/>
            </a:xfrm>
          </p:grpSpPr>
          <p:sp>
            <p:nvSpPr>
              <p:cNvPr id="620" name="Freeform 6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21" name="Group 621"/>
            <p:cNvGrpSpPr>
              <a:grpSpLocks noChangeAspect="1"/>
            </p:cNvGrpSpPr>
            <p:nvPr/>
          </p:nvGrpSpPr>
          <p:grpSpPr>
            <a:xfrm>
              <a:off x="3247865" y="537155"/>
              <a:ext cx="95594" cy="82785"/>
              <a:chOff x="0" y="0"/>
              <a:chExt cx="6350000" cy="5499100"/>
            </a:xfrm>
          </p:grpSpPr>
          <p:sp>
            <p:nvSpPr>
              <p:cNvPr id="622" name="Freeform 6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23" name="Group 623"/>
            <p:cNvGrpSpPr>
              <a:grpSpLocks noChangeAspect="1"/>
            </p:cNvGrpSpPr>
            <p:nvPr/>
          </p:nvGrpSpPr>
          <p:grpSpPr>
            <a:xfrm>
              <a:off x="3247865" y="6917640"/>
              <a:ext cx="95594" cy="82785"/>
              <a:chOff x="0" y="0"/>
              <a:chExt cx="6350000" cy="5499100"/>
            </a:xfrm>
          </p:grpSpPr>
          <p:sp>
            <p:nvSpPr>
              <p:cNvPr id="624" name="Freeform 6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25" name="Group 625"/>
            <p:cNvGrpSpPr>
              <a:grpSpLocks noChangeAspect="1"/>
            </p:cNvGrpSpPr>
            <p:nvPr/>
          </p:nvGrpSpPr>
          <p:grpSpPr>
            <a:xfrm>
              <a:off x="3247865" y="3724855"/>
              <a:ext cx="95594" cy="82785"/>
              <a:chOff x="0" y="0"/>
              <a:chExt cx="6350000" cy="5499100"/>
            </a:xfrm>
          </p:grpSpPr>
          <p:sp>
            <p:nvSpPr>
              <p:cNvPr id="626" name="Freeform 6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27" name="Group 627"/>
            <p:cNvGrpSpPr>
              <a:grpSpLocks noChangeAspect="1"/>
            </p:cNvGrpSpPr>
            <p:nvPr/>
          </p:nvGrpSpPr>
          <p:grpSpPr>
            <a:xfrm>
              <a:off x="3247865" y="10105340"/>
              <a:ext cx="95594" cy="82785"/>
              <a:chOff x="0" y="0"/>
              <a:chExt cx="6350000" cy="5499100"/>
            </a:xfrm>
          </p:grpSpPr>
          <p:sp>
            <p:nvSpPr>
              <p:cNvPr id="628" name="Freeform 6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29" name="Group 629"/>
            <p:cNvGrpSpPr>
              <a:grpSpLocks noChangeAspect="1"/>
            </p:cNvGrpSpPr>
            <p:nvPr/>
          </p:nvGrpSpPr>
          <p:grpSpPr>
            <a:xfrm>
              <a:off x="3247865" y="2155235"/>
              <a:ext cx="95594" cy="82785"/>
              <a:chOff x="0" y="0"/>
              <a:chExt cx="6350000" cy="5499100"/>
            </a:xfrm>
          </p:grpSpPr>
          <p:sp>
            <p:nvSpPr>
              <p:cNvPr id="630" name="Freeform 6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31" name="Group 631"/>
            <p:cNvGrpSpPr>
              <a:grpSpLocks noChangeAspect="1"/>
            </p:cNvGrpSpPr>
            <p:nvPr/>
          </p:nvGrpSpPr>
          <p:grpSpPr>
            <a:xfrm>
              <a:off x="3247865" y="8535719"/>
              <a:ext cx="95594" cy="82785"/>
              <a:chOff x="0" y="0"/>
              <a:chExt cx="6350000" cy="5499100"/>
            </a:xfrm>
          </p:grpSpPr>
          <p:sp>
            <p:nvSpPr>
              <p:cNvPr id="632" name="Freeform 6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633" name="Group 633"/>
            <p:cNvGrpSpPr>
              <a:grpSpLocks noChangeAspect="1"/>
            </p:cNvGrpSpPr>
            <p:nvPr/>
          </p:nvGrpSpPr>
          <p:grpSpPr>
            <a:xfrm>
              <a:off x="3247865" y="5342935"/>
              <a:ext cx="95594" cy="82785"/>
              <a:chOff x="0" y="0"/>
              <a:chExt cx="6350000" cy="5499100"/>
            </a:xfrm>
          </p:grpSpPr>
          <p:sp>
            <p:nvSpPr>
              <p:cNvPr id="634" name="Freeform 6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sp>
        <p:nvSpPr>
          <p:cNvPr id="635" name="TextBox 635"/>
          <p:cNvSpPr txBox="1"/>
          <p:nvPr/>
        </p:nvSpPr>
        <p:spPr>
          <a:xfrm>
            <a:off x="411332" y="1063980"/>
            <a:ext cx="2989456" cy="1923604"/>
          </a:xfrm>
          <a:prstGeom prst="rect">
            <a:avLst/>
          </a:prstGeom>
        </p:spPr>
        <p:txBody>
          <a:bodyPr lIns="0" tIns="0" rIns="0" bIns="0" rtlCol="0" anchor="t">
            <a:spAutoFit/>
          </a:bodyPr>
          <a:lstStyle/>
          <a:p>
            <a:pPr algn="ctr">
              <a:lnSpc>
                <a:spcPts val="14999"/>
              </a:lnSpc>
            </a:pPr>
            <a:r>
              <a:rPr lang="en-US" sz="11999" dirty="0">
                <a:solidFill>
                  <a:srgbClr val="1B1B1B"/>
                </a:solidFill>
                <a:latin typeface="League Spartan" panose="00000800000000000000" charset="0"/>
                <a:cs typeface="Clear Sans Regular" panose="02010600030101010101" charset="0"/>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74021" y="1074915"/>
            <a:ext cx="4485279" cy="8044740"/>
            <a:chOff x="0" y="0"/>
            <a:chExt cx="5980372" cy="10726320"/>
          </a:xfrm>
        </p:grpSpPr>
        <p:grpSp>
          <p:nvGrpSpPr>
            <p:cNvPr id="3" name="Group 3"/>
            <p:cNvGrpSpPr/>
            <p:nvPr/>
          </p:nvGrpSpPr>
          <p:grpSpPr>
            <a:xfrm>
              <a:off x="541398"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 name="Group 5"/>
            <p:cNvGrpSpPr/>
            <p:nvPr/>
          </p:nvGrpSpPr>
          <p:grpSpPr>
            <a:xfrm>
              <a:off x="541398"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541398"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541398"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3728778" y="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3728778" y="6380485"/>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3728778" y="318770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3728778" y="956818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541398" y="161808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541398" y="7998564"/>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541398" y="480578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3728778" y="1618080"/>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3728778" y="7998564"/>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3728778" y="4805780"/>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1080058" y="53715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1080058" y="691764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1080058" y="372485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1080058" y="10105340"/>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4267438" y="537155"/>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4267438" y="6917640"/>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4267438" y="3724855"/>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4267438" y="10105340"/>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1080058" y="2155235"/>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1080058" y="8535719"/>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1080058" y="5342935"/>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4267438" y="2155235"/>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4267438" y="8535719"/>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4267438" y="5342935"/>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1619919" y="1075351"/>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1619919" y="7455836"/>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1619919" y="4263051"/>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1619919" y="10643536"/>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4807299" y="1075351"/>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4807299" y="7455836"/>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4807299" y="4263051"/>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4807299" y="10643536"/>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1619919" y="2693431"/>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1619919" y="9073915"/>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9" name="Group 79"/>
            <p:cNvGrpSpPr/>
            <p:nvPr/>
          </p:nvGrpSpPr>
          <p:grpSpPr>
            <a:xfrm>
              <a:off x="1619919" y="5881131"/>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1" name="Group 81"/>
            <p:cNvGrpSpPr/>
            <p:nvPr/>
          </p:nvGrpSpPr>
          <p:grpSpPr>
            <a:xfrm>
              <a:off x="4807299" y="2693431"/>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3" name="Group 83"/>
            <p:cNvGrpSpPr/>
            <p:nvPr/>
          </p:nvGrpSpPr>
          <p:grpSpPr>
            <a:xfrm>
              <a:off x="4807299" y="9073915"/>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5" name="Group 85"/>
            <p:cNvGrpSpPr/>
            <p:nvPr/>
          </p:nvGrpSpPr>
          <p:grpSpPr>
            <a:xfrm>
              <a:off x="4807299" y="5881131"/>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7" name="Group 87"/>
            <p:cNvGrpSpPr/>
            <p:nvPr/>
          </p:nvGrpSpPr>
          <p:grpSpPr>
            <a:xfrm>
              <a:off x="2168884" y="0"/>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9" name="Group 89"/>
            <p:cNvGrpSpPr/>
            <p:nvPr/>
          </p:nvGrpSpPr>
          <p:grpSpPr>
            <a:xfrm>
              <a:off x="2168884" y="6380485"/>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1" name="Group 91"/>
            <p:cNvGrpSpPr/>
            <p:nvPr/>
          </p:nvGrpSpPr>
          <p:grpSpPr>
            <a:xfrm>
              <a:off x="2168884" y="3187700"/>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3" name="Group 93"/>
            <p:cNvGrpSpPr/>
            <p:nvPr/>
          </p:nvGrpSpPr>
          <p:grpSpPr>
            <a:xfrm>
              <a:off x="2168884" y="9568185"/>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5" name="Group 95"/>
            <p:cNvGrpSpPr/>
            <p:nvPr/>
          </p:nvGrpSpPr>
          <p:grpSpPr>
            <a:xfrm>
              <a:off x="5356264" y="0"/>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7" name="Group 97"/>
            <p:cNvGrpSpPr/>
            <p:nvPr/>
          </p:nvGrpSpPr>
          <p:grpSpPr>
            <a:xfrm>
              <a:off x="5356264" y="6380485"/>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9" name="Group 99"/>
            <p:cNvGrpSpPr/>
            <p:nvPr/>
          </p:nvGrpSpPr>
          <p:grpSpPr>
            <a:xfrm>
              <a:off x="5356264" y="3187700"/>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1" name="Group 101"/>
            <p:cNvGrpSpPr/>
            <p:nvPr/>
          </p:nvGrpSpPr>
          <p:grpSpPr>
            <a:xfrm>
              <a:off x="5356264" y="9568185"/>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3" name="Group 103"/>
            <p:cNvGrpSpPr/>
            <p:nvPr/>
          </p:nvGrpSpPr>
          <p:grpSpPr>
            <a:xfrm>
              <a:off x="2168884" y="1618080"/>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5" name="Group 105"/>
            <p:cNvGrpSpPr/>
            <p:nvPr/>
          </p:nvGrpSpPr>
          <p:grpSpPr>
            <a:xfrm>
              <a:off x="2168884" y="7998564"/>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7" name="Group 107"/>
            <p:cNvGrpSpPr/>
            <p:nvPr/>
          </p:nvGrpSpPr>
          <p:grpSpPr>
            <a:xfrm>
              <a:off x="2168884" y="4805780"/>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9" name="Group 109"/>
            <p:cNvGrpSpPr/>
            <p:nvPr/>
          </p:nvGrpSpPr>
          <p:grpSpPr>
            <a:xfrm>
              <a:off x="5356264" y="1618080"/>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1" name="Group 111"/>
            <p:cNvGrpSpPr/>
            <p:nvPr/>
          </p:nvGrpSpPr>
          <p:grpSpPr>
            <a:xfrm>
              <a:off x="5356264" y="7998564"/>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3" name="Group 113"/>
            <p:cNvGrpSpPr/>
            <p:nvPr/>
          </p:nvGrpSpPr>
          <p:grpSpPr>
            <a:xfrm>
              <a:off x="5356264" y="4805780"/>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5" name="Group 115"/>
            <p:cNvGrpSpPr/>
            <p:nvPr/>
          </p:nvGrpSpPr>
          <p:grpSpPr>
            <a:xfrm>
              <a:off x="2707545" y="537155"/>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7" name="Group 117"/>
            <p:cNvGrpSpPr/>
            <p:nvPr/>
          </p:nvGrpSpPr>
          <p:grpSpPr>
            <a:xfrm>
              <a:off x="2707545" y="6917640"/>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9" name="Group 119"/>
            <p:cNvGrpSpPr/>
            <p:nvPr/>
          </p:nvGrpSpPr>
          <p:grpSpPr>
            <a:xfrm>
              <a:off x="2707545" y="3724855"/>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1" name="Group 121"/>
            <p:cNvGrpSpPr/>
            <p:nvPr/>
          </p:nvGrpSpPr>
          <p:grpSpPr>
            <a:xfrm>
              <a:off x="2707545" y="10105340"/>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3" name="Group 123"/>
            <p:cNvGrpSpPr/>
            <p:nvPr/>
          </p:nvGrpSpPr>
          <p:grpSpPr>
            <a:xfrm>
              <a:off x="5894925" y="537155"/>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5" name="Group 125"/>
            <p:cNvGrpSpPr/>
            <p:nvPr/>
          </p:nvGrpSpPr>
          <p:grpSpPr>
            <a:xfrm>
              <a:off x="5894925" y="6917640"/>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7" name="Group 127"/>
            <p:cNvGrpSpPr/>
            <p:nvPr/>
          </p:nvGrpSpPr>
          <p:grpSpPr>
            <a:xfrm>
              <a:off x="5894925" y="3724855"/>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9" name="Group 129"/>
            <p:cNvGrpSpPr/>
            <p:nvPr/>
          </p:nvGrpSpPr>
          <p:grpSpPr>
            <a:xfrm>
              <a:off x="5894925" y="10105340"/>
              <a:ext cx="82785" cy="82785"/>
              <a:chOff x="0" y="0"/>
              <a:chExt cx="6350000" cy="6350000"/>
            </a:xfrm>
          </p:grpSpPr>
          <p:sp>
            <p:nvSpPr>
              <p:cNvPr id="130" name="Freeform 1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1" name="Group 131"/>
            <p:cNvGrpSpPr/>
            <p:nvPr/>
          </p:nvGrpSpPr>
          <p:grpSpPr>
            <a:xfrm>
              <a:off x="2707545" y="2155235"/>
              <a:ext cx="82785" cy="82785"/>
              <a:chOff x="0" y="0"/>
              <a:chExt cx="6350000" cy="6350000"/>
            </a:xfrm>
          </p:grpSpPr>
          <p:sp>
            <p:nvSpPr>
              <p:cNvPr id="132" name="Freeform 1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3" name="Group 133"/>
            <p:cNvGrpSpPr/>
            <p:nvPr/>
          </p:nvGrpSpPr>
          <p:grpSpPr>
            <a:xfrm>
              <a:off x="2707545" y="8535719"/>
              <a:ext cx="82785" cy="82785"/>
              <a:chOff x="0" y="0"/>
              <a:chExt cx="6350000" cy="6350000"/>
            </a:xfrm>
          </p:grpSpPr>
          <p:sp>
            <p:nvSpPr>
              <p:cNvPr id="134" name="Freeform 1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5" name="Group 135"/>
            <p:cNvGrpSpPr/>
            <p:nvPr/>
          </p:nvGrpSpPr>
          <p:grpSpPr>
            <a:xfrm>
              <a:off x="2707545" y="5342935"/>
              <a:ext cx="82785" cy="82785"/>
              <a:chOff x="0" y="0"/>
              <a:chExt cx="6350000" cy="6350000"/>
            </a:xfrm>
          </p:grpSpPr>
          <p:sp>
            <p:nvSpPr>
              <p:cNvPr id="136" name="Freeform 1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7" name="Group 137"/>
            <p:cNvGrpSpPr/>
            <p:nvPr/>
          </p:nvGrpSpPr>
          <p:grpSpPr>
            <a:xfrm>
              <a:off x="5894925" y="2155235"/>
              <a:ext cx="82785" cy="82785"/>
              <a:chOff x="0" y="0"/>
              <a:chExt cx="6350000" cy="6350000"/>
            </a:xfrm>
          </p:grpSpPr>
          <p:sp>
            <p:nvSpPr>
              <p:cNvPr id="138" name="Freeform 1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9" name="Group 139"/>
            <p:cNvGrpSpPr/>
            <p:nvPr/>
          </p:nvGrpSpPr>
          <p:grpSpPr>
            <a:xfrm>
              <a:off x="5894925" y="8535719"/>
              <a:ext cx="82785" cy="82785"/>
              <a:chOff x="0" y="0"/>
              <a:chExt cx="6350000" cy="6350000"/>
            </a:xfrm>
          </p:grpSpPr>
          <p:sp>
            <p:nvSpPr>
              <p:cNvPr id="140" name="Freeform 1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1" name="Group 141"/>
            <p:cNvGrpSpPr/>
            <p:nvPr/>
          </p:nvGrpSpPr>
          <p:grpSpPr>
            <a:xfrm>
              <a:off x="5894925" y="5342935"/>
              <a:ext cx="82785" cy="82785"/>
              <a:chOff x="0" y="0"/>
              <a:chExt cx="6350000" cy="6350000"/>
            </a:xfrm>
          </p:grpSpPr>
          <p:sp>
            <p:nvSpPr>
              <p:cNvPr id="142" name="Freeform 1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3" name="Group 143"/>
            <p:cNvGrpSpPr/>
            <p:nvPr/>
          </p:nvGrpSpPr>
          <p:grpSpPr>
            <a:xfrm>
              <a:off x="3247406" y="1075351"/>
              <a:ext cx="82785" cy="82785"/>
              <a:chOff x="0" y="0"/>
              <a:chExt cx="6350000" cy="6350000"/>
            </a:xfrm>
          </p:grpSpPr>
          <p:sp>
            <p:nvSpPr>
              <p:cNvPr id="144" name="Freeform 1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5" name="Group 145"/>
            <p:cNvGrpSpPr/>
            <p:nvPr/>
          </p:nvGrpSpPr>
          <p:grpSpPr>
            <a:xfrm>
              <a:off x="3247406" y="7455836"/>
              <a:ext cx="82785" cy="82785"/>
              <a:chOff x="0" y="0"/>
              <a:chExt cx="6350000" cy="6350000"/>
            </a:xfrm>
          </p:grpSpPr>
          <p:sp>
            <p:nvSpPr>
              <p:cNvPr id="146" name="Freeform 1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7" name="Group 147"/>
            <p:cNvGrpSpPr/>
            <p:nvPr/>
          </p:nvGrpSpPr>
          <p:grpSpPr>
            <a:xfrm>
              <a:off x="3247406" y="4263051"/>
              <a:ext cx="82785" cy="82785"/>
              <a:chOff x="0" y="0"/>
              <a:chExt cx="6350000" cy="6350000"/>
            </a:xfrm>
          </p:grpSpPr>
          <p:sp>
            <p:nvSpPr>
              <p:cNvPr id="148" name="Freeform 1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9" name="Group 149"/>
            <p:cNvGrpSpPr/>
            <p:nvPr/>
          </p:nvGrpSpPr>
          <p:grpSpPr>
            <a:xfrm>
              <a:off x="3247406" y="10643536"/>
              <a:ext cx="82785" cy="82785"/>
              <a:chOff x="0" y="0"/>
              <a:chExt cx="6350000" cy="6350000"/>
            </a:xfrm>
          </p:grpSpPr>
          <p:sp>
            <p:nvSpPr>
              <p:cNvPr id="150" name="Freeform 1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1" name="Group 151"/>
            <p:cNvGrpSpPr/>
            <p:nvPr/>
          </p:nvGrpSpPr>
          <p:grpSpPr>
            <a:xfrm>
              <a:off x="3247406" y="2693431"/>
              <a:ext cx="82785" cy="82785"/>
              <a:chOff x="0" y="0"/>
              <a:chExt cx="6350000" cy="6350000"/>
            </a:xfrm>
          </p:grpSpPr>
          <p:sp>
            <p:nvSpPr>
              <p:cNvPr id="152" name="Freeform 1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3" name="Group 153"/>
            <p:cNvGrpSpPr/>
            <p:nvPr/>
          </p:nvGrpSpPr>
          <p:grpSpPr>
            <a:xfrm>
              <a:off x="3247406" y="9073915"/>
              <a:ext cx="82785" cy="82785"/>
              <a:chOff x="0" y="0"/>
              <a:chExt cx="6350000" cy="6350000"/>
            </a:xfrm>
          </p:grpSpPr>
          <p:sp>
            <p:nvSpPr>
              <p:cNvPr id="154" name="Freeform 1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5" name="Group 155"/>
            <p:cNvGrpSpPr/>
            <p:nvPr/>
          </p:nvGrpSpPr>
          <p:grpSpPr>
            <a:xfrm>
              <a:off x="3247406" y="5881131"/>
              <a:ext cx="82785" cy="82785"/>
              <a:chOff x="0" y="0"/>
              <a:chExt cx="6350000" cy="6350000"/>
            </a:xfrm>
          </p:grpSpPr>
          <p:sp>
            <p:nvSpPr>
              <p:cNvPr id="156" name="Freeform 1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7" name="Group 157"/>
            <p:cNvGrpSpPr/>
            <p:nvPr/>
          </p:nvGrpSpPr>
          <p:grpSpPr>
            <a:xfrm>
              <a:off x="1122" y="1075351"/>
              <a:ext cx="82785" cy="82785"/>
              <a:chOff x="0" y="0"/>
              <a:chExt cx="6350000" cy="6350000"/>
            </a:xfrm>
          </p:grpSpPr>
          <p:sp>
            <p:nvSpPr>
              <p:cNvPr id="158" name="Freeform 1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9" name="Group 159"/>
            <p:cNvGrpSpPr/>
            <p:nvPr/>
          </p:nvGrpSpPr>
          <p:grpSpPr>
            <a:xfrm>
              <a:off x="1122" y="7455836"/>
              <a:ext cx="82785" cy="82785"/>
              <a:chOff x="0" y="0"/>
              <a:chExt cx="6350000" cy="6350000"/>
            </a:xfrm>
          </p:grpSpPr>
          <p:sp>
            <p:nvSpPr>
              <p:cNvPr id="160" name="Freeform 1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1" name="Group 161"/>
            <p:cNvGrpSpPr/>
            <p:nvPr/>
          </p:nvGrpSpPr>
          <p:grpSpPr>
            <a:xfrm>
              <a:off x="1122" y="4263051"/>
              <a:ext cx="82785" cy="82785"/>
              <a:chOff x="0" y="0"/>
              <a:chExt cx="6350000" cy="6350000"/>
            </a:xfrm>
          </p:grpSpPr>
          <p:sp>
            <p:nvSpPr>
              <p:cNvPr id="162" name="Freeform 1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3" name="Group 163"/>
            <p:cNvGrpSpPr/>
            <p:nvPr/>
          </p:nvGrpSpPr>
          <p:grpSpPr>
            <a:xfrm>
              <a:off x="1122" y="10643536"/>
              <a:ext cx="82785" cy="82785"/>
              <a:chOff x="0" y="0"/>
              <a:chExt cx="6350000" cy="6350000"/>
            </a:xfrm>
          </p:grpSpPr>
          <p:sp>
            <p:nvSpPr>
              <p:cNvPr id="164" name="Freeform 1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5" name="Group 165"/>
            <p:cNvGrpSpPr/>
            <p:nvPr/>
          </p:nvGrpSpPr>
          <p:grpSpPr>
            <a:xfrm>
              <a:off x="1122" y="2693431"/>
              <a:ext cx="82785" cy="82785"/>
              <a:chOff x="0" y="0"/>
              <a:chExt cx="6350000" cy="6350000"/>
            </a:xfrm>
          </p:grpSpPr>
          <p:sp>
            <p:nvSpPr>
              <p:cNvPr id="166" name="Freeform 1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7" name="Group 167"/>
            <p:cNvGrpSpPr/>
            <p:nvPr/>
          </p:nvGrpSpPr>
          <p:grpSpPr>
            <a:xfrm>
              <a:off x="1122" y="9073915"/>
              <a:ext cx="82785" cy="82785"/>
              <a:chOff x="0" y="0"/>
              <a:chExt cx="6350000" cy="6350000"/>
            </a:xfrm>
          </p:grpSpPr>
          <p:sp>
            <p:nvSpPr>
              <p:cNvPr id="168" name="Freeform 1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9" name="Group 169"/>
            <p:cNvGrpSpPr/>
            <p:nvPr/>
          </p:nvGrpSpPr>
          <p:grpSpPr>
            <a:xfrm>
              <a:off x="1122" y="5881131"/>
              <a:ext cx="82785" cy="82785"/>
              <a:chOff x="0" y="0"/>
              <a:chExt cx="6350000" cy="6350000"/>
            </a:xfrm>
          </p:grpSpPr>
          <p:sp>
            <p:nvSpPr>
              <p:cNvPr id="170" name="Freeform 1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1" name="Group 171"/>
            <p:cNvGrpSpPr/>
            <p:nvPr/>
          </p:nvGrpSpPr>
          <p:grpSpPr>
            <a:xfrm>
              <a:off x="1080137" y="0"/>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3" name="Group 173"/>
            <p:cNvGrpSpPr/>
            <p:nvPr/>
          </p:nvGrpSpPr>
          <p:grpSpPr>
            <a:xfrm>
              <a:off x="1080137" y="6380485"/>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5" name="Group 175"/>
            <p:cNvGrpSpPr/>
            <p:nvPr/>
          </p:nvGrpSpPr>
          <p:grpSpPr>
            <a:xfrm>
              <a:off x="1080137" y="3187700"/>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7" name="Group 177"/>
            <p:cNvGrpSpPr/>
            <p:nvPr/>
          </p:nvGrpSpPr>
          <p:grpSpPr>
            <a:xfrm>
              <a:off x="1080137" y="9568185"/>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9" name="Group 179"/>
            <p:cNvGrpSpPr/>
            <p:nvPr/>
          </p:nvGrpSpPr>
          <p:grpSpPr>
            <a:xfrm>
              <a:off x="4267517" y="0"/>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1" name="Group 181"/>
            <p:cNvGrpSpPr/>
            <p:nvPr/>
          </p:nvGrpSpPr>
          <p:grpSpPr>
            <a:xfrm>
              <a:off x="4267517" y="6380485"/>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3" name="Group 183"/>
            <p:cNvGrpSpPr/>
            <p:nvPr/>
          </p:nvGrpSpPr>
          <p:grpSpPr>
            <a:xfrm>
              <a:off x="4267517" y="3187700"/>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5" name="Group 185"/>
            <p:cNvGrpSpPr/>
            <p:nvPr/>
          </p:nvGrpSpPr>
          <p:grpSpPr>
            <a:xfrm>
              <a:off x="4267517" y="9568185"/>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7" name="Group 187"/>
            <p:cNvGrpSpPr/>
            <p:nvPr/>
          </p:nvGrpSpPr>
          <p:grpSpPr>
            <a:xfrm>
              <a:off x="1080137" y="1618080"/>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9" name="Group 189"/>
            <p:cNvGrpSpPr/>
            <p:nvPr/>
          </p:nvGrpSpPr>
          <p:grpSpPr>
            <a:xfrm>
              <a:off x="1080137" y="7998564"/>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1" name="Group 191"/>
            <p:cNvGrpSpPr/>
            <p:nvPr/>
          </p:nvGrpSpPr>
          <p:grpSpPr>
            <a:xfrm>
              <a:off x="1080137" y="4805780"/>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3" name="Group 193"/>
            <p:cNvGrpSpPr/>
            <p:nvPr/>
          </p:nvGrpSpPr>
          <p:grpSpPr>
            <a:xfrm>
              <a:off x="4267517" y="1618080"/>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5" name="Group 195"/>
            <p:cNvGrpSpPr/>
            <p:nvPr/>
          </p:nvGrpSpPr>
          <p:grpSpPr>
            <a:xfrm>
              <a:off x="4267517" y="7998564"/>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7" name="Group 197"/>
            <p:cNvGrpSpPr/>
            <p:nvPr/>
          </p:nvGrpSpPr>
          <p:grpSpPr>
            <a:xfrm>
              <a:off x="4267517" y="4805780"/>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9" name="Group 199"/>
            <p:cNvGrpSpPr/>
            <p:nvPr/>
          </p:nvGrpSpPr>
          <p:grpSpPr>
            <a:xfrm>
              <a:off x="1618797" y="537155"/>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1" name="Group 201"/>
            <p:cNvGrpSpPr/>
            <p:nvPr/>
          </p:nvGrpSpPr>
          <p:grpSpPr>
            <a:xfrm>
              <a:off x="1618797" y="6917640"/>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3" name="Group 203"/>
            <p:cNvGrpSpPr/>
            <p:nvPr/>
          </p:nvGrpSpPr>
          <p:grpSpPr>
            <a:xfrm>
              <a:off x="1618797" y="3724855"/>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5" name="Group 205"/>
            <p:cNvGrpSpPr/>
            <p:nvPr/>
          </p:nvGrpSpPr>
          <p:grpSpPr>
            <a:xfrm>
              <a:off x="1618797" y="10105340"/>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7" name="Group 207"/>
            <p:cNvGrpSpPr/>
            <p:nvPr/>
          </p:nvGrpSpPr>
          <p:grpSpPr>
            <a:xfrm>
              <a:off x="4806178" y="537155"/>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9" name="Group 209"/>
            <p:cNvGrpSpPr/>
            <p:nvPr/>
          </p:nvGrpSpPr>
          <p:grpSpPr>
            <a:xfrm>
              <a:off x="4806178" y="6917640"/>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1" name="Group 211"/>
            <p:cNvGrpSpPr/>
            <p:nvPr/>
          </p:nvGrpSpPr>
          <p:grpSpPr>
            <a:xfrm>
              <a:off x="4806178" y="3724855"/>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3" name="Group 213"/>
            <p:cNvGrpSpPr/>
            <p:nvPr/>
          </p:nvGrpSpPr>
          <p:grpSpPr>
            <a:xfrm>
              <a:off x="4806178" y="10105340"/>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5" name="Group 215"/>
            <p:cNvGrpSpPr/>
            <p:nvPr/>
          </p:nvGrpSpPr>
          <p:grpSpPr>
            <a:xfrm>
              <a:off x="1618797" y="2155235"/>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7" name="Group 217"/>
            <p:cNvGrpSpPr/>
            <p:nvPr/>
          </p:nvGrpSpPr>
          <p:grpSpPr>
            <a:xfrm>
              <a:off x="1618797" y="8535719"/>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9" name="Group 219"/>
            <p:cNvGrpSpPr/>
            <p:nvPr/>
          </p:nvGrpSpPr>
          <p:grpSpPr>
            <a:xfrm>
              <a:off x="1618797" y="5342935"/>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1" name="Group 221"/>
            <p:cNvGrpSpPr/>
            <p:nvPr/>
          </p:nvGrpSpPr>
          <p:grpSpPr>
            <a:xfrm>
              <a:off x="4806178" y="2155235"/>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3" name="Group 223"/>
            <p:cNvGrpSpPr/>
            <p:nvPr/>
          </p:nvGrpSpPr>
          <p:grpSpPr>
            <a:xfrm>
              <a:off x="4806178" y="8535719"/>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5" name="Group 225"/>
            <p:cNvGrpSpPr/>
            <p:nvPr/>
          </p:nvGrpSpPr>
          <p:grpSpPr>
            <a:xfrm>
              <a:off x="4806178" y="5342935"/>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7" name="Group 227"/>
            <p:cNvGrpSpPr/>
            <p:nvPr/>
          </p:nvGrpSpPr>
          <p:grpSpPr>
            <a:xfrm>
              <a:off x="2158658" y="1075351"/>
              <a:ext cx="82785" cy="82785"/>
              <a:chOff x="0" y="0"/>
              <a:chExt cx="1913890" cy="1913890"/>
            </a:xfrm>
          </p:grpSpPr>
          <p:sp>
            <p:nvSpPr>
              <p:cNvPr id="228" name="Freeform 2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9" name="Group 229"/>
            <p:cNvGrpSpPr/>
            <p:nvPr/>
          </p:nvGrpSpPr>
          <p:grpSpPr>
            <a:xfrm>
              <a:off x="2158658" y="7455836"/>
              <a:ext cx="82785" cy="82785"/>
              <a:chOff x="0" y="0"/>
              <a:chExt cx="1913890" cy="1913890"/>
            </a:xfrm>
          </p:grpSpPr>
          <p:sp>
            <p:nvSpPr>
              <p:cNvPr id="230" name="Freeform 2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1" name="Group 231"/>
            <p:cNvGrpSpPr/>
            <p:nvPr/>
          </p:nvGrpSpPr>
          <p:grpSpPr>
            <a:xfrm>
              <a:off x="2158658" y="4263051"/>
              <a:ext cx="82785" cy="82785"/>
              <a:chOff x="0" y="0"/>
              <a:chExt cx="1913890" cy="1913890"/>
            </a:xfrm>
          </p:grpSpPr>
          <p:sp>
            <p:nvSpPr>
              <p:cNvPr id="232" name="Freeform 2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3" name="Group 233"/>
            <p:cNvGrpSpPr/>
            <p:nvPr/>
          </p:nvGrpSpPr>
          <p:grpSpPr>
            <a:xfrm>
              <a:off x="2158658" y="10643536"/>
              <a:ext cx="82785" cy="82785"/>
              <a:chOff x="0" y="0"/>
              <a:chExt cx="1913890" cy="1913890"/>
            </a:xfrm>
          </p:grpSpPr>
          <p:sp>
            <p:nvSpPr>
              <p:cNvPr id="234" name="Freeform 2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5" name="Group 235"/>
            <p:cNvGrpSpPr/>
            <p:nvPr/>
          </p:nvGrpSpPr>
          <p:grpSpPr>
            <a:xfrm>
              <a:off x="5346038" y="1075351"/>
              <a:ext cx="82785" cy="82785"/>
              <a:chOff x="0" y="0"/>
              <a:chExt cx="1913890" cy="1913890"/>
            </a:xfrm>
          </p:grpSpPr>
          <p:sp>
            <p:nvSpPr>
              <p:cNvPr id="236" name="Freeform 2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7" name="Group 237"/>
            <p:cNvGrpSpPr/>
            <p:nvPr/>
          </p:nvGrpSpPr>
          <p:grpSpPr>
            <a:xfrm>
              <a:off x="5346038" y="7455836"/>
              <a:ext cx="82785" cy="82785"/>
              <a:chOff x="0" y="0"/>
              <a:chExt cx="1913890" cy="1913890"/>
            </a:xfrm>
          </p:grpSpPr>
          <p:sp>
            <p:nvSpPr>
              <p:cNvPr id="238" name="Freeform 2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9" name="Group 239"/>
            <p:cNvGrpSpPr/>
            <p:nvPr/>
          </p:nvGrpSpPr>
          <p:grpSpPr>
            <a:xfrm>
              <a:off x="5346038" y="4263051"/>
              <a:ext cx="82785" cy="82785"/>
              <a:chOff x="0" y="0"/>
              <a:chExt cx="1913890" cy="1913890"/>
            </a:xfrm>
          </p:grpSpPr>
          <p:sp>
            <p:nvSpPr>
              <p:cNvPr id="240" name="Freeform 2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1" name="Group 241"/>
            <p:cNvGrpSpPr/>
            <p:nvPr/>
          </p:nvGrpSpPr>
          <p:grpSpPr>
            <a:xfrm>
              <a:off x="5346038" y="10643536"/>
              <a:ext cx="82785" cy="82785"/>
              <a:chOff x="0" y="0"/>
              <a:chExt cx="1913890" cy="1913890"/>
            </a:xfrm>
          </p:grpSpPr>
          <p:sp>
            <p:nvSpPr>
              <p:cNvPr id="242" name="Freeform 2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3" name="Group 243"/>
            <p:cNvGrpSpPr/>
            <p:nvPr/>
          </p:nvGrpSpPr>
          <p:grpSpPr>
            <a:xfrm>
              <a:off x="2158658" y="2693431"/>
              <a:ext cx="82785" cy="82785"/>
              <a:chOff x="0" y="0"/>
              <a:chExt cx="1913890" cy="1913890"/>
            </a:xfrm>
          </p:grpSpPr>
          <p:sp>
            <p:nvSpPr>
              <p:cNvPr id="244" name="Freeform 2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5" name="Group 245"/>
            <p:cNvGrpSpPr/>
            <p:nvPr/>
          </p:nvGrpSpPr>
          <p:grpSpPr>
            <a:xfrm>
              <a:off x="2158658" y="9073915"/>
              <a:ext cx="82785" cy="82785"/>
              <a:chOff x="0" y="0"/>
              <a:chExt cx="1913890" cy="1913890"/>
            </a:xfrm>
          </p:grpSpPr>
          <p:sp>
            <p:nvSpPr>
              <p:cNvPr id="246" name="Freeform 2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7" name="Group 247"/>
            <p:cNvGrpSpPr/>
            <p:nvPr/>
          </p:nvGrpSpPr>
          <p:grpSpPr>
            <a:xfrm>
              <a:off x="2158658" y="5881131"/>
              <a:ext cx="82785" cy="82785"/>
              <a:chOff x="0" y="0"/>
              <a:chExt cx="1913890" cy="1913890"/>
            </a:xfrm>
          </p:grpSpPr>
          <p:sp>
            <p:nvSpPr>
              <p:cNvPr id="248" name="Freeform 2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9" name="Group 249"/>
            <p:cNvGrpSpPr/>
            <p:nvPr/>
          </p:nvGrpSpPr>
          <p:grpSpPr>
            <a:xfrm>
              <a:off x="5346038" y="2693431"/>
              <a:ext cx="82785" cy="82785"/>
              <a:chOff x="0" y="0"/>
              <a:chExt cx="1913890" cy="1913890"/>
            </a:xfrm>
          </p:grpSpPr>
          <p:sp>
            <p:nvSpPr>
              <p:cNvPr id="250" name="Freeform 2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1" name="Group 251"/>
            <p:cNvGrpSpPr/>
            <p:nvPr/>
          </p:nvGrpSpPr>
          <p:grpSpPr>
            <a:xfrm>
              <a:off x="5346038" y="9073915"/>
              <a:ext cx="82785" cy="82785"/>
              <a:chOff x="0" y="0"/>
              <a:chExt cx="1913890" cy="1913890"/>
            </a:xfrm>
          </p:grpSpPr>
          <p:sp>
            <p:nvSpPr>
              <p:cNvPr id="252" name="Freeform 2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3" name="Group 253"/>
            <p:cNvGrpSpPr/>
            <p:nvPr/>
          </p:nvGrpSpPr>
          <p:grpSpPr>
            <a:xfrm>
              <a:off x="5346038" y="5881131"/>
              <a:ext cx="82785" cy="82785"/>
              <a:chOff x="0" y="0"/>
              <a:chExt cx="1913890" cy="1913890"/>
            </a:xfrm>
          </p:grpSpPr>
          <p:sp>
            <p:nvSpPr>
              <p:cNvPr id="254" name="Freeform 2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5" name="Group 255"/>
            <p:cNvGrpSpPr/>
            <p:nvPr/>
          </p:nvGrpSpPr>
          <p:grpSpPr>
            <a:xfrm>
              <a:off x="541398" y="1075351"/>
              <a:ext cx="82785" cy="82785"/>
              <a:chOff x="0" y="0"/>
              <a:chExt cx="1913890" cy="1913890"/>
            </a:xfrm>
          </p:grpSpPr>
          <p:sp>
            <p:nvSpPr>
              <p:cNvPr id="256" name="Freeform 2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7" name="Group 257"/>
            <p:cNvGrpSpPr/>
            <p:nvPr/>
          </p:nvGrpSpPr>
          <p:grpSpPr>
            <a:xfrm>
              <a:off x="541398" y="7455836"/>
              <a:ext cx="82785" cy="82785"/>
              <a:chOff x="0" y="0"/>
              <a:chExt cx="1913890" cy="1913890"/>
            </a:xfrm>
          </p:grpSpPr>
          <p:sp>
            <p:nvSpPr>
              <p:cNvPr id="258" name="Freeform 2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9" name="Group 259"/>
            <p:cNvGrpSpPr/>
            <p:nvPr/>
          </p:nvGrpSpPr>
          <p:grpSpPr>
            <a:xfrm>
              <a:off x="541398" y="4263051"/>
              <a:ext cx="82785" cy="82785"/>
              <a:chOff x="0" y="0"/>
              <a:chExt cx="1913890" cy="1913890"/>
            </a:xfrm>
          </p:grpSpPr>
          <p:sp>
            <p:nvSpPr>
              <p:cNvPr id="260" name="Freeform 2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61" name="Group 261"/>
            <p:cNvGrpSpPr/>
            <p:nvPr/>
          </p:nvGrpSpPr>
          <p:grpSpPr>
            <a:xfrm>
              <a:off x="541398" y="10643536"/>
              <a:ext cx="82785" cy="82785"/>
              <a:chOff x="0" y="0"/>
              <a:chExt cx="1913890" cy="1913890"/>
            </a:xfrm>
          </p:grpSpPr>
          <p:sp>
            <p:nvSpPr>
              <p:cNvPr id="262" name="Freeform 2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63" name="Group 263"/>
            <p:cNvGrpSpPr/>
            <p:nvPr/>
          </p:nvGrpSpPr>
          <p:grpSpPr>
            <a:xfrm>
              <a:off x="3728778" y="1075351"/>
              <a:ext cx="82785" cy="82785"/>
              <a:chOff x="0" y="0"/>
              <a:chExt cx="1913890" cy="1913890"/>
            </a:xfrm>
          </p:grpSpPr>
          <p:sp>
            <p:nvSpPr>
              <p:cNvPr id="264" name="Freeform 2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65" name="Group 265"/>
            <p:cNvGrpSpPr/>
            <p:nvPr/>
          </p:nvGrpSpPr>
          <p:grpSpPr>
            <a:xfrm>
              <a:off x="3728778" y="7455836"/>
              <a:ext cx="82785" cy="82785"/>
              <a:chOff x="0" y="0"/>
              <a:chExt cx="1913890" cy="1913890"/>
            </a:xfrm>
          </p:grpSpPr>
          <p:sp>
            <p:nvSpPr>
              <p:cNvPr id="266" name="Freeform 2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67" name="Group 267"/>
            <p:cNvGrpSpPr/>
            <p:nvPr/>
          </p:nvGrpSpPr>
          <p:grpSpPr>
            <a:xfrm>
              <a:off x="3728778" y="4263051"/>
              <a:ext cx="82785" cy="82785"/>
              <a:chOff x="0" y="0"/>
              <a:chExt cx="1913890" cy="1913890"/>
            </a:xfrm>
          </p:grpSpPr>
          <p:sp>
            <p:nvSpPr>
              <p:cNvPr id="268" name="Freeform 2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69" name="Group 269"/>
            <p:cNvGrpSpPr/>
            <p:nvPr/>
          </p:nvGrpSpPr>
          <p:grpSpPr>
            <a:xfrm>
              <a:off x="3728778" y="10643536"/>
              <a:ext cx="82785" cy="82785"/>
              <a:chOff x="0" y="0"/>
              <a:chExt cx="1913890" cy="1913890"/>
            </a:xfrm>
          </p:grpSpPr>
          <p:sp>
            <p:nvSpPr>
              <p:cNvPr id="270" name="Freeform 2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71" name="Group 271"/>
            <p:cNvGrpSpPr/>
            <p:nvPr/>
          </p:nvGrpSpPr>
          <p:grpSpPr>
            <a:xfrm>
              <a:off x="541398" y="2693431"/>
              <a:ext cx="82785" cy="82785"/>
              <a:chOff x="0" y="0"/>
              <a:chExt cx="1913890" cy="1913890"/>
            </a:xfrm>
          </p:grpSpPr>
          <p:sp>
            <p:nvSpPr>
              <p:cNvPr id="272" name="Freeform 2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73" name="Group 273"/>
            <p:cNvGrpSpPr/>
            <p:nvPr/>
          </p:nvGrpSpPr>
          <p:grpSpPr>
            <a:xfrm>
              <a:off x="541398" y="9073915"/>
              <a:ext cx="82785" cy="82785"/>
              <a:chOff x="0" y="0"/>
              <a:chExt cx="1913890" cy="1913890"/>
            </a:xfrm>
          </p:grpSpPr>
          <p:sp>
            <p:nvSpPr>
              <p:cNvPr id="274" name="Freeform 2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75" name="Group 275"/>
            <p:cNvGrpSpPr/>
            <p:nvPr/>
          </p:nvGrpSpPr>
          <p:grpSpPr>
            <a:xfrm>
              <a:off x="541398" y="5881131"/>
              <a:ext cx="82785" cy="82785"/>
              <a:chOff x="0" y="0"/>
              <a:chExt cx="1913890" cy="1913890"/>
            </a:xfrm>
          </p:grpSpPr>
          <p:sp>
            <p:nvSpPr>
              <p:cNvPr id="276" name="Freeform 2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77" name="Group 277"/>
            <p:cNvGrpSpPr/>
            <p:nvPr/>
          </p:nvGrpSpPr>
          <p:grpSpPr>
            <a:xfrm>
              <a:off x="3728778" y="2693431"/>
              <a:ext cx="82785" cy="82785"/>
              <a:chOff x="0" y="0"/>
              <a:chExt cx="1913890" cy="1913890"/>
            </a:xfrm>
          </p:grpSpPr>
          <p:sp>
            <p:nvSpPr>
              <p:cNvPr id="278" name="Freeform 2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79" name="Group 279"/>
            <p:cNvGrpSpPr/>
            <p:nvPr/>
          </p:nvGrpSpPr>
          <p:grpSpPr>
            <a:xfrm>
              <a:off x="3728778" y="9073915"/>
              <a:ext cx="82785" cy="82785"/>
              <a:chOff x="0" y="0"/>
              <a:chExt cx="1913890" cy="1913890"/>
            </a:xfrm>
          </p:grpSpPr>
          <p:sp>
            <p:nvSpPr>
              <p:cNvPr id="280" name="Freeform 2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81" name="Group 281"/>
            <p:cNvGrpSpPr/>
            <p:nvPr/>
          </p:nvGrpSpPr>
          <p:grpSpPr>
            <a:xfrm>
              <a:off x="3728778" y="5881131"/>
              <a:ext cx="82785" cy="82785"/>
              <a:chOff x="0" y="0"/>
              <a:chExt cx="1913890" cy="1913890"/>
            </a:xfrm>
          </p:grpSpPr>
          <p:sp>
            <p:nvSpPr>
              <p:cNvPr id="282" name="Freeform 2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83" name="Group 283"/>
            <p:cNvGrpSpPr/>
            <p:nvPr/>
          </p:nvGrpSpPr>
          <p:grpSpPr>
            <a:xfrm>
              <a:off x="2707623" y="0"/>
              <a:ext cx="82785" cy="82785"/>
              <a:chOff x="0" y="0"/>
              <a:chExt cx="1913890" cy="1913890"/>
            </a:xfrm>
          </p:grpSpPr>
          <p:sp>
            <p:nvSpPr>
              <p:cNvPr id="284" name="Freeform 2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85" name="Group 285"/>
            <p:cNvGrpSpPr/>
            <p:nvPr/>
          </p:nvGrpSpPr>
          <p:grpSpPr>
            <a:xfrm>
              <a:off x="2707623" y="6380485"/>
              <a:ext cx="82785" cy="82785"/>
              <a:chOff x="0" y="0"/>
              <a:chExt cx="1913890" cy="1913890"/>
            </a:xfrm>
          </p:grpSpPr>
          <p:sp>
            <p:nvSpPr>
              <p:cNvPr id="286" name="Freeform 2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87" name="Group 287"/>
            <p:cNvGrpSpPr/>
            <p:nvPr/>
          </p:nvGrpSpPr>
          <p:grpSpPr>
            <a:xfrm>
              <a:off x="2707623" y="3187700"/>
              <a:ext cx="82785" cy="82785"/>
              <a:chOff x="0" y="0"/>
              <a:chExt cx="1913890" cy="1913890"/>
            </a:xfrm>
          </p:grpSpPr>
          <p:sp>
            <p:nvSpPr>
              <p:cNvPr id="288" name="Freeform 2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89" name="Group 289"/>
            <p:cNvGrpSpPr/>
            <p:nvPr/>
          </p:nvGrpSpPr>
          <p:grpSpPr>
            <a:xfrm>
              <a:off x="2707623" y="9568185"/>
              <a:ext cx="82785" cy="82785"/>
              <a:chOff x="0" y="0"/>
              <a:chExt cx="1913890" cy="1913890"/>
            </a:xfrm>
          </p:grpSpPr>
          <p:sp>
            <p:nvSpPr>
              <p:cNvPr id="290" name="Freeform 2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91" name="Group 291"/>
            <p:cNvGrpSpPr/>
            <p:nvPr/>
          </p:nvGrpSpPr>
          <p:grpSpPr>
            <a:xfrm>
              <a:off x="5895003" y="0"/>
              <a:ext cx="82785" cy="82785"/>
              <a:chOff x="0" y="0"/>
              <a:chExt cx="1913890" cy="1913890"/>
            </a:xfrm>
          </p:grpSpPr>
          <p:sp>
            <p:nvSpPr>
              <p:cNvPr id="292" name="Freeform 2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93" name="Group 293"/>
            <p:cNvGrpSpPr/>
            <p:nvPr/>
          </p:nvGrpSpPr>
          <p:grpSpPr>
            <a:xfrm>
              <a:off x="5895003" y="6380485"/>
              <a:ext cx="82785" cy="82785"/>
              <a:chOff x="0" y="0"/>
              <a:chExt cx="1913890" cy="1913890"/>
            </a:xfrm>
          </p:grpSpPr>
          <p:sp>
            <p:nvSpPr>
              <p:cNvPr id="294" name="Freeform 2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95" name="Group 295"/>
            <p:cNvGrpSpPr/>
            <p:nvPr/>
          </p:nvGrpSpPr>
          <p:grpSpPr>
            <a:xfrm>
              <a:off x="5895003" y="3187700"/>
              <a:ext cx="82785" cy="82785"/>
              <a:chOff x="0" y="0"/>
              <a:chExt cx="1913890" cy="1913890"/>
            </a:xfrm>
          </p:grpSpPr>
          <p:sp>
            <p:nvSpPr>
              <p:cNvPr id="296" name="Freeform 2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97" name="Group 297"/>
            <p:cNvGrpSpPr/>
            <p:nvPr/>
          </p:nvGrpSpPr>
          <p:grpSpPr>
            <a:xfrm>
              <a:off x="5895003" y="9568185"/>
              <a:ext cx="82785" cy="82785"/>
              <a:chOff x="0" y="0"/>
              <a:chExt cx="1913890" cy="1913890"/>
            </a:xfrm>
          </p:grpSpPr>
          <p:sp>
            <p:nvSpPr>
              <p:cNvPr id="298" name="Freeform 2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99" name="Group 299"/>
            <p:cNvGrpSpPr/>
            <p:nvPr/>
          </p:nvGrpSpPr>
          <p:grpSpPr>
            <a:xfrm>
              <a:off x="2707623" y="1618080"/>
              <a:ext cx="82785" cy="82785"/>
              <a:chOff x="0" y="0"/>
              <a:chExt cx="1913890" cy="1913890"/>
            </a:xfrm>
          </p:grpSpPr>
          <p:sp>
            <p:nvSpPr>
              <p:cNvPr id="300" name="Freeform 3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01" name="Group 301"/>
            <p:cNvGrpSpPr/>
            <p:nvPr/>
          </p:nvGrpSpPr>
          <p:grpSpPr>
            <a:xfrm>
              <a:off x="2707623" y="7998564"/>
              <a:ext cx="82785" cy="82785"/>
              <a:chOff x="0" y="0"/>
              <a:chExt cx="1913890" cy="1913890"/>
            </a:xfrm>
          </p:grpSpPr>
          <p:sp>
            <p:nvSpPr>
              <p:cNvPr id="302" name="Freeform 3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03" name="Group 303"/>
            <p:cNvGrpSpPr/>
            <p:nvPr/>
          </p:nvGrpSpPr>
          <p:grpSpPr>
            <a:xfrm>
              <a:off x="2707623" y="4805780"/>
              <a:ext cx="82785" cy="82785"/>
              <a:chOff x="0" y="0"/>
              <a:chExt cx="1913890" cy="1913890"/>
            </a:xfrm>
          </p:grpSpPr>
          <p:sp>
            <p:nvSpPr>
              <p:cNvPr id="304" name="Freeform 3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05" name="Group 305"/>
            <p:cNvGrpSpPr/>
            <p:nvPr/>
          </p:nvGrpSpPr>
          <p:grpSpPr>
            <a:xfrm>
              <a:off x="5895003" y="1618080"/>
              <a:ext cx="82785" cy="82785"/>
              <a:chOff x="0" y="0"/>
              <a:chExt cx="1913890" cy="1913890"/>
            </a:xfrm>
          </p:grpSpPr>
          <p:sp>
            <p:nvSpPr>
              <p:cNvPr id="306" name="Freeform 3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07" name="Group 307"/>
            <p:cNvGrpSpPr/>
            <p:nvPr/>
          </p:nvGrpSpPr>
          <p:grpSpPr>
            <a:xfrm>
              <a:off x="5895003" y="7998564"/>
              <a:ext cx="82785" cy="82785"/>
              <a:chOff x="0" y="0"/>
              <a:chExt cx="1913890" cy="1913890"/>
            </a:xfrm>
          </p:grpSpPr>
          <p:sp>
            <p:nvSpPr>
              <p:cNvPr id="308" name="Freeform 3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09" name="Group 309"/>
            <p:cNvGrpSpPr/>
            <p:nvPr/>
          </p:nvGrpSpPr>
          <p:grpSpPr>
            <a:xfrm>
              <a:off x="5895003" y="4805780"/>
              <a:ext cx="82785" cy="82785"/>
              <a:chOff x="0" y="0"/>
              <a:chExt cx="1913890" cy="1913890"/>
            </a:xfrm>
          </p:grpSpPr>
          <p:sp>
            <p:nvSpPr>
              <p:cNvPr id="310" name="Freeform 3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11" name="Group 311"/>
            <p:cNvGrpSpPr/>
            <p:nvPr/>
          </p:nvGrpSpPr>
          <p:grpSpPr>
            <a:xfrm>
              <a:off x="3246284" y="537155"/>
              <a:ext cx="82785" cy="82785"/>
              <a:chOff x="0" y="0"/>
              <a:chExt cx="1913890" cy="1913890"/>
            </a:xfrm>
          </p:grpSpPr>
          <p:sp>
            <p:nvSpPr>
              <p:cNvPr id="312" name="Freeform 3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13" name="Group 313"/>
            <p:cNvGrpSpPr/>
            <p:nvPr/>
          </p:nvGrpSpPr>
          <p:grpSpPr>
            <a:xfrm>
              <a:off x="3246284" y="6917640"/>
              <a:ext cx="82785" cy="82785"/>
              <a:chOff x="0" y="0"/>
              <a:chExt cx="1913890" cy="1913890"/>
            </a:xfrm>
          </p:grpSpPr>
          <p:sp>
            <p:nvSpPr>
              <p:cNvPr id="314" name="Freeform 3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15" name="Group 315"/>
            <p:cNvGrpSpPr/>
            <p:nvPr/>
          </p:nvGrpSpPr>
          <p:grpSpPr>
            <a:xfrm>
              <a:off x="3246284" y="3724855"/>
              <a:ext cx="82785" cy="82785"/>
              <a:chOff x="0" y="0"/>
              <a:chExt cx="1913890" cy="1913890"/>
            </a:xfrm>
          </p:grpSpPr>
          <p:sp>
            <p:nvSpPr>
              <p:cNvPr id="316" name="Freeform 3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17" name="Group 317"/>
            <p:cNvGrpSpPr/>
            <p:nvPr/>
          </p:nvGrpSpPr>
          <p:grpSpPr>
            <a:xfrm>
              <a:off x="3246284" y="10105340"/>
              <a:ext cx="82785" cy="82785"/>
              <a:chOff x="0" y="0"/>
              <a:chExt cx="1913890" cy="1913890"/>
            </a:xfrm>
          </p:grpSpPr>
          <p:sp>
            <p:nvSpPr>
              <p:cNvPr id="318" name="Freeform 3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19" name="Group 319"/>
            <p:cNvGrpSpPr/>
            <p:nvPr/>
          </p:nvGrpSpPr>
          <p:grpSpPr>
            <a:xfrm>
              <a:off x="3246284" y="2155235"/>
              <a:ext cx="82785" cy="82785"/>
              <a:chOff x="0" y="0"/>
              <a:chExt cx="1913890" cy="1913890"/>
            </a:xfrm>
          </p:grpSpPr>
          <p:sp>
            <p:nvSpPr>
              <p:cNvPr id="320" name="Freeform 3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21" name="Group 321"/>
            <p:cNvGrpSpPr/>
            <p:nvPr/>
          </p:nvGrpSpPr>
          <p:grpSpPr>
            <a:xfrm>
              <a:off x="3246284" y="8535719"/>
              <a:ext cx="82785" cy="82785"/>
              <a:chOff x="0" y="0"/>
              <a:chExt cx="1913890" cy="1913890"/>
            </a:xfrm>
          </p:grpSpPr>
          <p:sp>
            <p:nvSpPr>
              <p:cNvPr id="322" name="Freeform 3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23" name="Group 323"/>
            <p:cNvGrpSpPr/>
            <p:nvPr/>
          </p:nvGrpSpPr>
          <p:grpSpPr>
            <a:xfrm>
              <a:off x="3246284" y="5342935"/>
              <a:ext cx="82785" cy="82785"/>
              <a:chOff x="0" y="0"/>
              <a:chExt cx="1913890" cy="1913890"/>
            </a:xfrm>
          </p:grpSpPr>
          <p:sp>
            <p:nvSpPr>
              <p:cNvPr id="324" name="Freeform 3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25" name="Group 325"/>
            <p:cNvGrpSpPr/>
            <p:nvPr/>
          </p:nvGrpSpPr>
          <p:grpSpPr>
            <a:xfrm>
              <a:off x="0" y="537155"/>
              <a:ext cx="82785" cy="82785"/>
              <a:chOff x="0" y="0"/>
              <a:chExt cx="1913890" cy="1913890"/>
            </a:xfrm>
          </p:grpSpPr>
          <p:sp>
            <p:nvSpPr>
              <p:cNvPr id="326" name="Freeform 3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27" name="Group 327"/>
            <p:cNvGrpSpPr/>
            <p:nvPr/>
          </p:nvGrpSpPr>
          <p:grpSpPr>
            <a:xfrm>
              <a:off x="0" y="6917640"/>
              <a:ext cx="82785" cy="82785"/>
              <a:chOff x="0" y="0"/>
              <a:chExt cx="1913890" cy="1913890"/>
            </a:xfrm>
          </p:grpSpPr>
          <p:sp>
            <p:nvSpPr>
              <p:cNvPr id="328" name="Freeform 3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29" name="Group 329"/>
            <p:cNvGrpSpPr/>
            <p:nvPr/>
          </p:nvGrpSpPr>
          <p:grpSpPr>
            <a:xfrm>
              <a:off x="0" y="3724855"/>
              <a:ext cx="82785" cy="82785"/>
              <a:chOff x="0" y="0"/>
              <a:chExt cx="1913890" cy="1913890"/>
            </a:xfrm>
          </p:grpSpPr>
          <p:sp>
            <p:nvSpPr>
              <p:cNvPr id="330" name="Freeform 3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31" name="Group 331"/>
            <p:cNvGrpSpPr/>
            <p:nvPr/>
          </p:nvGrpSpPr>
          <p:grpSpPr>
            <a:xfrm>
              <a:off x="0" y="10105340"/>
              <a:ext cx="82785" cy="82785"/>
              <a:chOff x="0" y="0"/>
              <a:chExt cx="1913890" cy="1913890"/>
            </a:xfrm>
          </p:grpSpPr>
          <p:sp>
            <p:nvSpPr>
              <p:cNvPr id="332" name="Freeform 3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33" name="Group 333"/>
            <p:cNvGrpSpPr/>
            <p:nvPr/>
          </p:nvGrpSpPr>
          <p:grpSpPr>
            <a:xfrm>
              <a:off x="0" y="2155235"/>
              <a:ext cx="82785" cy="82785"/>
              <a:chOff x="0" y="0"/>
              <a:chExt cx="1913890" cy="1913890"/>
            </a:xfrm>
          </p:grpSpPr>
          <p:sp>
            <p:nvSpPr>
              <p:cNvPr id="334" name="Freeform 3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35" name="Group 335"/>
            <p:cNvGrpSpPr/>
            <p:nvPr/>
          </p:nvGrpSpPr>
          <p:grpSpPr>
            <a:xfrm>
              <a:off x="0" y="8535719"/>
              <a:ext cx="82785" cy="82785"/>
              <a:chOff x="0" y="0"/>
              <a:chExt cx="1913890" cy="1913890"/>
            </a:xfrm>
          </p:grpSpPr>
          <p:sp>
            <p:nvSpPr>
              <p:cNvPr id="336" name="Freeform 3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37" name="Group 337"/>
            <p:cNvGrpSpPr/>
            <p:nvPr/>
          </p:nvGrpSpPr>
          <p:grpSpPr>
            <a:xfrm>
              <a:off x="0" y="5342935"/>
              <a:ext cx="82785" cy="82785"/>
              <a:chOff x="0" y="0"/>
              <a:chExt cx="1913890" cy="1913890"/>
            </a:xfrm>
          </p:grpSpPr>
          <p:sp>
            <p:nvSpPr>
              <p:cNvPr id="338" name="Freeform 3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339" name="Group 339"/>
            <p:cNvGrpSpPr>
              <a:grpSpLocks noChangeAspect="1"/>
            </p:cNvGrpSpPr>
            <p:nvPr/>
          </p:nvGrpSpPr>
          <p:grpSpPr>
            <a:xfrm>
              <a:off x="1618876" y="0"/>
              <a:ext cx="95594" cy="82785"/>
              <a:chOff x="0" y="0"/>
              <a:chExt cx="6350000" cy="5499100"/>
            </a:xfrm>
          </p:grpSpPr>
          <p:sp>
            <p:nvSpPr>
              <p:cNvPr id="340" name="Freeform 3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1" name="Group 341"/>
            <p:cNvGrpSpPr>
              <a:grpSpLocks noChangeAspect="1"/>
            </p:cNvGrpSpPr>
            <p:nvPr/>
          </p:nvGrpSpPr>
          <p:grpSpPr>
            <a:xfrm>
              <a:off x="1618876" y="6380485"/>
              <a:ext cx="95594" cy="82785"/>
              <a:chOff x="0" y="0"/>
              <a:chExt cx="6350000" cy="5499100"/>
            </a:xfrm>
          </p:grpSpPr>
          <p:sp>
            <p:nvSpPr>
              <p:cNvPr id="342" name="Freeform 3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3" name="Group 343"/>
            <p:cNvGrpSpPr>
              <a:grpSpLocks noChangeAspect="1"/>
            </p:cNvGrpSpPr>
            <p:nvPr/>
          </p:nvGrpSpPr>
          <p:grpSpPr>
            <a:xfrm>
              <a:off x="1618876" y="3187700"/>
              <a:ext cx="95594" cy="82785"/>
              <a:chOff x="0" y="0"/>
              <a:chExt cx="6350000" cy="5499100"/>
            </a:xfrm>
          </p:grpSpPr>
          <p:sp>
            <p:nvSpPr>
              <p:cNvPr id="344" name="Freeform 3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5" name="Group 345"/>
            <p:cNvGrpSpPr>
              <a:grpSpLocks noChangeAspect="1"/>
            </p:cNvGrpSpPr>
            <p:nvPr/>
          </p:nvGrpSpPr>
          <p:grpSpPr>
            <a:xfrm>
              <a:off x="1618876" y="9568185"/>
              <a:ext cx="95594" cy="82785"/>
              <a:chOff x="0" y="0"/>
              <a:chExt cx="6350000" cy="5499100"/>
            </a:xfrm>
          </p:grpSpPr>
          <p:sp>
            <p:nvSpPr>
              <p:cNvPr id="346" name="Freeform 3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7" name="Group 347"/>
            <p:cNvGrpSpPr>
              <a:grpSpLocks noChangeAspect="1"/>
            </p:cNvGrpSpPr>
            <p:nvPr/>
          </p:nvGrpSpPr>
          <p:grpSpPr>
            <a:xfrm>
              <a:off x="4806256" y="0"/>
              <a:ext cx="95594" cy="82785"/>
              <a:chOff x="0" y="0"/>
              <a:chExt cx="6350000" cy="5499100"/>
            </a:xfrm>
          </p:grpSpPr>
          <p:sp>
            <p:nvSpPr>
              <p:cNvPr id="348" name="Freeform 3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9" name="Group 349"/>
            <p:cNvGrpSpPr>
              <a:grpSpLocks noChangeAspect="1"/>
            </p:cNvGrpSpPr>
            <p:nvPr/>
          </p:nvGrpSpPr>
          <p:grpSpPr>
            <a:xfrm>
              <a:off x="4806256" y="6380485"/>
              <a:ext cx="95594" cy="82785"/>
              <a:chOff x="0" y="0"/>
              <a:chExt cx="6350000" cy="5499100"/>
            </a:xfrm>
          </p:grpSpPr>
          <p:sp>
            <p:nvSpPr>
              <p:cNvPr id="350" name="Freeform 3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1" name="Group 351"/>
            <p:cNvGrpSpPr>
              <a:grpSpLocks noChangeAspect="1"/>
            </p:cNvGrpSpPr>
            <p:nvPr/>
          </p:nvGrpSpPr>
          <p:grpSpPr>
            <a:xfrm>
              <a:off x="4806256" y="3187700"/>
              <a:ext cx="95594" cy="82785"/>
              <a:chOff x="0" y="0"/>
              <a:chExt cx="6350000" cy="5499100"/>
            </a:xfrm>
          </p:grpSpPr>
          <p:sp>
            <p:nvSpPr>
              <p:cNvPr id="352" name="Freeform 3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3" name="Group 353"/>
            <p:cNvGrpSpPr>
              <a:grpSpLocks noChangeAspect="1"/>
            </p:cNvGrpSpPr>
            <p:nvPr/>
          </p:nvGrpSpPr>
          <p:grpSpPr>
            <a:xfrm>
              <a:off x="4806256" y="9568185"/>
              <a:ext cx="95594" cy="82785"/>
              <a:chOff x="0" y="0"/>
              <a:chExt cx="6350000" cy="5499100"/>
            </a:xfrm>
          </p:grpSpPr>
          <p:sp>
            <p:nvSpPr>
              <p:cNvPr id="354" name="Freeform 3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5" name="Group 355"/>
            <p:cNvGrpSpPr>
              <a:grpSpLocks noChangeAspect="1"/>
            </p:cNvGrpSpPr>
            <p:nvPr/>
          </p:nvGrpSpPr>
          <p:grpSpPr>
            <a:xfrm>
              <a:off x="1618876" y="1618080"/>
              <a:ext cx="95594" cy="82785"/>
              <a:chOff x="0" y="0"/>
              <a:chExt cx="6350000" cy="5499100"/>
            </a:xfrm>
          </p:grpSpPr>
          <p:sp>
            <p:nvSpPr>
              <p:cNvPr id="356" name="Freeform 3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7" name="Group 357"/>
            <p:cNvGrpSpPr>
              <a:grpSpLocks noChangeAspect="1"/>
            </p:cNvGrpSpPr>
            <p:nvPr/>
          </p:nvGrpSpPr>
          <p:grpSpPr>
            <a:xfrm>
              <a:off x="1618876" y="7998564"/>
              <a:ext cx="95594" cy="82785"/>
              <a:chOff x="0" y="0"/>
              <a:chExt cx="6350000" cy="5499100"/>
            </a:xfrm>
          </p:grpSpPr>
          <p:sp>
            <p:nvSpPr>
              <p:cNvPr id="358" name="Freeform 3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9" name="Group 359"/>
            <p:cNvGrpSpPr>
              <a:grpSpLocks noChangeAspect="1"/>
            </p:cNvGrpSpPr>
            <p:nvPr/>
          </p:nvGrpSpPr>
          <p:grpSpPr>
            <a:xfrm>
              <a:off x="1618876" y="4805780"/>
              <a:ext cx="95594" cy="82785"/>
              <a:chOff x="0" y="0"/>
              <a:chExt cx="6350000" cy="5499100"/>
            </a:xfrm>
          </p:grpSpPr>
          <p:sp>
            <p:nvSpPr>
              <p:cNvPr id="360" name="Freeform 3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1" name="Group 361"/>
            <p:cNvGrpSpPr>
              <a:grpSpLocks noChangeAspect="1"/>
            </p:cNvGrpSpPr>
            <p:nvPr/>
          </p:nvGrpSpPr>
          <p:grpSpPr>
            <a:xfrm>
              <a:off x="4806256" y="1618080"/>
              <a:ext cx="95594" cy="82785"/>
              <a:chOff x="0" y="0"/>
              <a:chExt cx="6350000" cy="5499100"/>
            </a:xfrm>
          </p:grpSpPr>
          <p:sp>
            <p:nvSpPr>
              <p:cNvPr id="362" name="Freeform 3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3" name="Group 363"/>
            <p:cNvGrpSpPr>
              <a:grpSpLocks noChangeAspect="1"/>
            </p:cNvGrpSpPr>
            <p:nvPr/>
          </p:nvGrpSpPr>
          <p:grpSpPr>
            <a:xfrm>
              <a:off x="4806256" y="7998564"/>
              <a:ext cx="95594" cy="82785"/>
              <a:chOff x="0" y="0"/>
              <a:chExt cx="6350000" cy="5499100"/>
            </a:xfrm>
          </p:grpSpPr>
          <p:sp>
            <p:nvSpPr>
              <p:cNvPr id="364" name="Freeform 3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5" name="Group 365"/>
            <p:cNvGrpSpPr>
              <a:grpSpLocks noChangeAspect="1"/>
            </p:cNvGrpSpPr>
            <p:nvPr/>
          </p:nvGrpSpPr>
          <p:grpSpPr>
            <a:xfrm>
              <a:off x="4806256" y="4805780"/>
              <a:ext cx="95594" cy="82785"/>
              <a:chOff x="0" y="0"/>
              <a:chExt cx="6350000" cy="5499100"/>
            </a:xfrm>
          </p:grpSpPr>
          <p:sp>
            <p:nvSpPr>
              <p:cNvPr id="366" name="Freeform 3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7" name="Group 367"/>
            <p:cNvGrpSpPr>
              <a:grpSpLocks noChangeAspect="1"/>
            </p:cNvGrpSpPr>
            <p:nvPr/>
          </p:nvGrpSpPr>
          <p:grpSpPr>
            <a:xfrm>
              <a:off x="2157537" y="537155"/>
              <a:ext cx="95594" cy="82785"/>
              <a:chOff x="0" y="0"/>
              <a:chExt cx="6350000" cy="5499100"/>
            </a:xfrm>
          </p:grpSpPr>
          <p:sp>
            <p:nvSpPr>
              <p:cNvPr id="368" name="Freeform 3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9" name="Group 369"/>
            <p:cNvGrpSpPr>
              <a:grpSpLocks noChangeAspect="1"/>
            </p:cNvGrpSpPr>
            <p:nvPr/>
          </p:nvGrpSpPr>
          <p:grpSpPr>
            <a:xfrm>
              <a:off x="2157537" y="6917640"/>
              <a:ext cx="95594" cy="82785"/>
              <a:chOff x="0" y="0"/>
              <a:chExt cx="6350000" cy="5499100"/>
            </a:xfrm>
          </p:grpSpPr>
          <p:sp>
            <p:nvSpPr>
              <p:cNvPr id="370" name="Freeform 3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1" name="Group 371"/>
            <p:cNvGrpSpPr>
              <a:grpSpLocks noChangeAspect="1"/>
            </p:cNvGrpSpPr>
            <p:nvPr/>
          </p:nvGrpSpPr>
          <p:grpSpPr>
            <a:xfrm>
              <a:off x="2157537" y="3724855"/>
              <a:ext cx="95594" cy="82785"/>
              <a:chOff x="0" y="0"/>
              <a:chExt cx="6350000" cy="5499100"/>
            </a:xfrm>
          </p:grpSpPr>
          <p:sp>
            <p:nvSpPr>
              <p:cNvPr id="372" name="Freeform 3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3" name="Group 373"/>
            <p:cNvGrpSpPr>
              <a:grpSpLocks noChangeAspect="1"/>
            </p:cNvGrpSpPr>
            <p:nvPr/>
          </p:nvGrpSpPr>
          <p:grpSpPr>
            <a:xfrm>
              <a:off x="2157537" y="10105340"/>
              <a:ext cx="95594" cy="82785"/>
              <a:chOff x="0" y="0"/>
              <a:chExt cx="6350000" cy="5499100"/>
            </a:xfrm>
          </p:grpSpPr>
          <p:sp>
            <p:nvSpPr>
              <p:cNvPr id="374" name="Freeform 3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5" name="Group 375"/>
            <p:cNvGrpSpPr>
              <a:grpSpLocks noChangeAspect="1"/>
            </p:cNvGrpSpPr>
            <p:nvPr/>
          </p:nvGrpSpPr>
          <p:grpSpPr>
            <a:xfrm>
              <a:off x="5344917" y="537155"/>
              <a:ext cx="95594" cy="82785"/>
              <a:chOff x="0" y="0"/>
              <a:chExt cx="6350000" cy="5499100"/>
            </a:xfrm>
          </p:grpSpPr>
          <p:sp>
            <p:nvSpPr>
              <p:cNvPr id="376" name="Freeform 3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7" name="Group 377"/>
            <p:cNvGrpSpPr>
              <a:grpSpLocks noChangeAspect="1"/>
            </p:cNvGrpSpPr>
            <p:nvPr/>
          </p:nvGrpSpPr>
          <p:grpSpPr>
            <a:xfrm>
              <a:off x="5344917" y="6917640"/>
              <a:ext cx="95594" cy="82785"/>
              <a:chOff x="0" y="0"/>
              <a:chExt cx="6350000" cy="5499100"/>
            </a:xfrm>
          </p:grpSpPr>
          <p:sp>
            <p:nvSpPr>
              <p:cNvPr id="378" name="Freeform 3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9" name="Group 379"/>
            <p:cNvGrpSpPr>
              <a:grpSpLocks noChangeAspect="1"/>
            </p:cNvGrpSpPr>
            <p:nvPr/>
          </p:nvGrpSpPr>
          <p:grpSpPr>
            <a:xfrm>
              <a:off x="5344917" y="3724855"/>
              <a:ext cx="95594" cy="82785"/>
              <a:chOff x="0" y="0"/>
              <a:chExt cx="6350000" cy="5499100"/>
            </a:xfrm>
          </p:grpSpPr>
          <p:sp>
            <p:nvSpPr>
              <p:cNvPr id="380" name="Freeform 3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1" name="Group 381"/>
            <p:cNvGrpSpPr>
              <a:grpSpLocks noChangeAspect="1"/>
            </p:cNvGrpSpPr>
            <p:nvPr/>
          </p:nvGrpSpPr>
          <p:grpSpPr>
            <a:xfrm>
              <a:off x="5344917" y="10105340"/>
              <a:ext cx="95594" cy="82785"/>
              <a:chOff x="0" y="0"/>
              <a:chExt cx="6350000" cy="5499100"/>
            </a:xfrm>
          </p:grpSpPr>
          <p:sp>
            <p:nvSpPr>
              <p:cNvPr id="382" name="Freeform 3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3" name="Group 383"/>
            <p:cNvGrpSpPr>
              <a:grpSpLocks noChangeAspect="1"/>
            </p:cNvGrpSpPr>
            <p:nvPr/>
          </p:nvGrpSpPr>
          <p:grpSpPr>
            <a:xfrm>
              <a:off x="2157537" y="2155235"/>
              <a:ext cx="95594" cy="82785"/>
              <a:chOff x="0" y="0"/>
              <a:chExt cx="6350000" cy="5499100"/>
            </a:xfrm>
          </p:grpSpPr>
          <p:sp>
            <p:nvSpPr>
              <p:cNvPr id="384" name="Freeform 3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5" name="Group 385"/>
            <p:cNvGrpSpPr>
              <a:grpSpLocks noChangeAspect="1"/>
            </p:cNvGrpSpPr>
            <p:nvPr/>
          </p:nvGrpSpPr>
          <p:grpSpPr>
            <a:xfrm>
              <a:off x="2157537" y="8535719"/>
              <a:ext cx="95594" cy="82785"/>
              <a:chOff x="0" y="0"/>
              <a:chExt cx="6350000" cy="5499100"/>
            </a:xfrm>
          </p:grpSpPr>
          <p:sp>
            <p:nvSpPr>
              <p:cNvPr id="386" name="Freeform 3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7" name="Group 387"/>
            <p:cNvGrpSpPr>
              <a:grpSpLocks noChangeAspect="1"/>
            </p:cNvGrpSpPr>
            <p:nvPr/>
          </p:nvGrpSpPr>
          <p:grpSpPr>
            <a:xfrm>
              <a:off x="2157537" y="5342935"/>
              <a:ext cx="95594" cy="82785"/>
              <a:chOff x="0" y="0"/>
              <a:chExt cx="6350000" cy="5499100"/>
            </a:xfrm>
          </p:grpSpPr>
          <p:sp>
            <p:nvSpPr>
              <p:cNvPr id="388" name="Freeform 3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89" name="Group 389"/>
            <p:cNvGrpSpPr>
              <a:grpSpLocks noChangeAspect="1"/>
            </p:cNvGrpSpPr>
            <p:nvPr/>
          </p:nvGrpSpPr>
          <p:grpSpPr>
            <a:xfrm>
              <a:off x="5344917" y="2155235"/>
              <a:ext cx="95594" cy="82785"/>
              <a:chOff x="0" y="0"/>
              <a:chExt cx="6350000" cy="5499100"/>
            </a:xfrm>
          </p:grpSpPr>
          <p:sp>
            <p:nvSpPr>
              <p:cNvPr id="390" name="Freeform 3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91" name="Group 391"/>
            <p:cNvGrpSpPr>
              <a:grpSpLocks noChangeAspect="1"/>
            </p:cNvGrpSpPr>
            <p:nvPr/>
          </p:nvGrpSpPr>
          <p:grpSpPr>
            <a:xfrm>
              <a:off x="5344917" y="8535719"/>
              <a:ext cx="95594" cy="82785"/>
              <a:chOff x="0" y="0"/>
              <a:chExt cx="6350000" cy="5499100"/>
            </a:xfrm>
          </p:grpSpPr>
          <p:sp>
            <p:nvSpPr>
              <p:cNvPr id="392" name="Freeform 3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93" name="Group 393"/>
            <p:cNvGrpSpPr>
              <a:grpSpLocks noChangeAspect="1"/>
            </p:cNvGrpSpPr>
            <p:nvPr/>
          </p:nvGrpSpPr>
          <p:grpSpPr>
            <a:xfrm>
              <a:off x="5344917" y="5342935"/>
              <a:ext cx="95594" cy="82785"/>
              <a:chOff x="0" y="0"/>
              <a:chExt cx="6350000" cy="5499100"/>
            </a:xfrm>
          </p:grpSpPr>
          <p:sp>
            <p:nvSpPr>
              <p:cNvPr id="394" name="Freeform 3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95" name="Group 395"/>
            <p:cNvGrpSpPr>
              <a:grpSpLocks noChangeAspect="1"/>
            </p:cNvGrpSpPr>
            <p:nvPr/>
          </p:nvGrpSpPr>
          <p:grpSpPr>
            <a:xfrm>
              <a:off x="2697397" y="1075351"/>
              <a:ext cx="95594" cy="82785"/>
              <a:chOff x="0" y="0"/>
              <a:chExt cx="6350000" cy="5499100"/>
            </a:xfrm>
          </p:grpSpPr>
          <p:sp>
            <p:nvSpPr>
              <p:cNvPr id="396" name="Freeform 3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97" name="Group 397"/>
            <p:cNvGrpSpPr>
              <a:grpSpLocks noChangeAspect="1"/>
            </p:cNvGrpSpPr>
            <p:nvPr/>
          </p:nvGrpSpPr>
          <p:grpSpPr>
            <a:xfrm>
              <a:off x="2697397" y="7455836"/>
              <a:ext cx="95594" cy="82785"/>
              <a:chOff x="0" y="0"/>
              <a:chExt cx="6350000" cy="5499100"/>
            </a:xfrm>
          </p:grpSpPr>
          <p:sp>
            <p:nvSpPr>
              <p:cNvPr id="398" name="Freeform 3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99" name="Group 399"/>
            <p:cNvGrpSpPr>
              <a:grpSpLocks noChangeAspect="1"/>
            </p:cNvGrpSpPr>
            <p:nvPr/>
          </p:nvGrpSpPr>
          <p:grpSpPr>
            <a:xfrm>
              <a:off x="2697397" y="4263051"/>
              <a:ext cx="95594" cy="82785"/>
              <a:chOff x="0" y="0"/>
              <a:chExt cx="6350000" cy="5499100"/>
            </a:xfrm>
          </p:grpSpPr>
          <p:sp>
            <p:nvSpPr>
              <p:cNvPr id="400" name="Freeform 4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01" name="Group 401"/>
            <p:cNvGrpSpPr>
              <a:grpSpLocks noChangeAspect="1"/>
            </p:cNvGrpSpPr>
            <p:nvPr/>
          </p:nvGrpSpPr>
          <p:grpSpPr>
            <a:xfrm>
              <a:off x="2697397" y="10643536"/>
              <a:ext cx="95594" cy="82785"/>
              <a:chOff x="0" y="0"/>
              <a:chExt cx="6350000" cy="5499100"/>
            </a:xfrm>
          </p:grpSpPr>
          <p:sp>
            <p:nvSpPr>
              <p:cNvPr id="402" name="Freeform 4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03" name="Group 403"/>
            <p:cNvGrpSpPr>
              <a:grpSpLocks noChangeAspect="1"/>
            </p:cNvGrpSpPr>
            <p:nvPr/>
          </p:nvGrpSpPr>
          <p:grpSpPr>
            <a:xfrm>
              <a:off x="5884777" y="1075351"/>
              <a:ext cx="95594" cy="82785"/>
              <a:chOff x="0" y="0"/>
              <a:chExt cx="6350000" cy="5499100"/>
            </a:xfrm>
          </p:grpSpPr>
          <p:sp>
            <p:nvSpPr>
              <p:cNvPr id="404" name="Freeform 4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05" name="Group 405"/>
            <p:cNvGrpSpPr>
              <a:grpSpLocks noChangeAspect="1"/>
            </p:cNvGrpSpPr>
            <p:nvPr/>
          </p:nvGrpSpPr>
          <p:grpSpPr>
            <a:xfrm>
              <a:off x="5884777" y="7455836"/>
              <a:ext cx="95594" cy="82785"/>
              <a:chOff x="0" y="0"/>
              <a:chExt cx="6350000" cy="5499100"/>
            </a:xfrm>
          </p:grpSpPr>
          <p:sp>
            <p:nvSpPr>
              <p:cNvPr id="406" name="Freeform 4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07" name="Group 407"/>
            <p:cNvGrpSpPr>
              <a:grpSpLocks noChangeAspect="1"/>
            </p:cNvGrpSpPr>
            <p:nvPr/>
          </p:nvGrpSpPr>
          <p:grpSpPr>
            <a:xfrm>
              <a:off x="5884777" y="4263051"/>
              <a:ext cx="95594" cy="82785"/>
              <a:chOff x="0" y="0"/>
              <a:chExt cx="6350000" cy="5499100"/>
            </a:xfrm>
          </p:grpSpPr>
          <p:sp>
            <p:nvSpPr>
              <p:cNvPr id="408" name="Freeform 4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09" name="Group 409"/>
            <p:cNvGrpSpPr>
              <a:grpSpLocks noChangeAspect="1"/>
            </p:cNvGrpSpPr>
            <p:nvPr/>
          </p:nvGrpSpPr>
          <p:grpSpPr>
            <a:xfrm>
              <a:off x="5884777" y="10643536"/>
              <a:ext cx="95594" cy="82785"/>
              <a:chOff x="0" y="0"/>
              <a:chExt cx="6350000" cy="5499100"/>
            </a:xfrm>
          </p:grpSpPr>
          <p:sp>
            <p:nvSpPr>
              <p:cNvPr id="410" name="Freeform 4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11" name="Group 411"/>
            <p:cNvGrpSpPr>
              <a:grpSpLocks noChangeAspect="1"/>
            </p:cNvGrpSpPr>
            <p:nvPr/>
          </p:nvGrpSpPr>
          <p:grpSpPr>
            <a:xfrm>
              <a:off x="2697397" y="2693431"/>
              <a:ext cx="95594" cy="82785"/>
              <a:chOff x="0" y="0"/>
              <a:chExt cx="6350000" cy="5499100"/>
            </a:xfrm>
          </p:grpSpPr>
          <p:sp>
            <p:nvSpPr>
              <p:cNvPr id="412" name="Freeform 4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13" name="Group 413"/>
            <p:cNvGrpSpPr>
              <a:grpSpLocks noChangeAspect="1"/>
            </p:cNvGrpSpPr>
            <p:nvPr/>
          </p:nvGrpSpPr>
          <p:grpSpPr>
            <a:xfrm>
              <a:off x="2697397" y="9073915"/>
              <a:ext cx="95594" cy="82785"/>
              <a:chOff x="0" y="0"/>
              <a:chExt cx="6350000" cy="5499100"/>
            </a:xfrm>
          </p:grpSpPr>
          <p:sp>
            <p:nvSpPr>
              <p:cNvPr id="414" name="Freeform 4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15" name="Group 415"/>
            <p:cNvGrpSpPr>
              <a:grpSpLocks noChangeAspect="1"/>
            </p:cNvGrpSpPr>
            <p:nvPr/>
          </p:nvGrpSpPr>
          <p:grpSpPr>
            <a:xfrm>
              <a:off x="2697397" y="5881131"/>
              <a:ext cx="95594" cy="82785"/>
              <a:chOff x="0" y="0"/>
              <a:chExt cx="6350000" cy="5499100"/>
            </a:xfrm>
          </p:grpSpPr>
          <p:sp>
            <p:nvSpPr>
              <p:cNvPr id="416" name="Freeform 4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17" name="Group 417"/>
            <p:cNvGrpSpPr>
              <a:grpSpLocks noChangeAspect="1"/>
            </p:cNvGrpSpPr>
            <p:nvPr/>
          </p:nvGrpSpPr>
          <p:grpSpPr>
            <a:xfrm>
              <a:off x="5884777" y="2693431"/>
              <a:ext cx="95594" cy="82785"/>
              <a:chOff x="0" y="0"/>
              <a:chExt cx="6350000" cy="5499100"/>
            </a:xfrm>
          </p:grpSpPr>
          <p:sp>
            <p:nvSpPr>
              <p:cNvPr id="418" name="Freeform 4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19" name="Group 419"/>
            <p:cNvGrpSpPr>
              <a:grpSpLocks noChangeAspect="1"/>
            </p:cNvGrpSpPr>
            <p:nvPr/>
          </p:nvGrpSpPr>
          <p:grpSpPr>
            <a:xfrm>
              <a:off x="5884777" y="9073915"/>
              <a:ext cx="95594" cy="82785"/>
              <a:chOff x="0" y="0"/>
              <a:chExt cx="6350000" cy="5499100"/>
            </a:xfrm>
          </p:grpSpPr>
          <p:sp>
            <p:nvSpPr>
              <p:cNvPr id="420" name="Freeform 4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21" name="Group 421"/>
            <p:cNvGrpSpPr>
              <a:grpSpLocks noChangeAspect="1"/>
            </p:cNvGrpSpPr>
            <p:nvPr/>
          </p:nvGrpSpPr>
          <p:grpSpPr>
            <a:xfrm>
              <a:off x="5884777" y="5881131"/>
              <a:ext cx="95594" cy="82785"/>
              <a:chOff x="0" y="0"/>
              <a:chExt cx="6350000" cy="5499100"/>
            </a:xfrm>
          </p:grpSpPr>
          <p:sp>
            <p:nvSpPr>
              <p:cNvPr id="422" name="Freeform 4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23" name="Group 423"/>
            <p:cNvGrpSpPr>
              <a:grpSpLocks noChangeAspect="1"/>
            </p:cNvGrpSpPr>
            <p:nvPr/>
          </p:nvGrpSpPr>
          <p:grpSpPr>
            <a:xfrm>
              <a:off x="1080137" y="1075351"/>
              <a:ext cx="95594" cy="82785"/>
              <a:chOff x="0" y="0"/>
              <a:chExt cx="6350000" cy="5499100"/>
            </a:xfrm>
          </p:grpSpPr>
          <p:sp>
            <p:nvSpPr>
              <p:cNvPr id="424" name="Freeform 4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25" name="Group 425"/>
            <p:cNvGrpSpPr>
              <a:grpSpLocks noChangeAspect="1"/>
            </p:cNvGrpSpPr>
            <p:nvPr/>
          </p:nvGrpSpPr>
          <p:grpSpPr>
            <a:xfrm>
              <a:off x="1080137" y="7455836"/>
              <a:ext cx="95594" cy="82785"/>
              <a:chOff x="0" y="0"/>
              <a:chExt cx="6350000" cy="5499100"/>
            </a:xfrm>
          </p:grpSpPr>
          <p:sp>
            <p:nvSpPr>
              <p:cNvPr id="426" name="Freeform 4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27" name="Group 427"/>
            <p:cNvGrpSpPr>
              <a:grpSpLocks noChangeAspect="1"/>
            </p:cNvGrpSpPr>
            <p:nvPr/>
          </p:nvGrpSpPr>
          <p:grpSpPr>
            <a:xfrm>
              <a:off x="1080137" y="4263051"/>
              <a:ext cx="95594" cy="82785"/>
              <a:chOff x="0" y="0"/>
              <a:chExt cx="6350000" cy="5499100"/>
            </a:xfrm>
          </p:grpSpPr>
          <p:sp>
            <p:nvSpPr>
              <p:cNvPr id="428" name="Freeform 4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29" name="Group 429"/>
            <p:cNvGrpSpPr>
              <a:grpSpLocks noChangeAspect="1"/>
            </p:cNvGrpSpPr>
            <p:nvPr/>
          </p:nvGrpSpPr>
          <p:grpSpPr>
            <a:xfrm>
              <a:off x="1080137" y="10643536"/>
              <a:ext cx="95594" cy="82785"/>
              <a:chOff x="0" y="0"/>
              <a:chExt cx="6350000" cy="5499100"/>
            </a:xfrm>
          </p:grpSpPr>
          <p:sp>
            <p:nvSpPr>
              <p:cNvPr id="430" name="Freeform 4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31" name="Group 431"/>
            <p:cNvGrpSpPr>
              <a:grpSpLocks noChangeAspect="1"/>
            </p:cNvGrpSpPr>
            <p:nvPr/>
          </p:nvGrpSpPr>
          <p:grpSpPr>
            <a:xfrm>
              <a:off x="4267517" y="1075351"/>
              <a:ext cx="95594" cy="82785"/>
              <a:chOff x="0" y="0"/>
              <a:chExt cx="6350000" cy="5499100"/>
            </a:xfrm>
          </p:grpSpPr>
          <p:sp>
            <p:nvSpPr>
              <p:cNvPr id="432" name="Freeform 4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33" name="Group 433"/>
            <p:cNvGrpSpPr>
              <a:grpSpLocks noChangeAspect="1"/>
            </p:cNvGrpSpPr>
            <p:nvPr/>
          </p:nvGrpSpPr>
          <p:grpSpPr>
            <a:xfrm>
              <a:off x="4267517" y="7455836"/>
              <a:ext cx="95594" cy="82785"/>
              <a:chOff x="0" y="0"/>
              <a:chExt cx="6350000" cy="5499100"/>
            </a:xfrm>
          </p:grpSpPr>
          <p:sp>
            <p:nvSpPr>
              <p:cNvPr id="434" name="Freeform 4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35" name="Group 435"/>
            <p:cNvGrpSpPr>
              <a:grpSpLocks noChangeAspect="1"/>
            </p:cNvGrpSpPr>
            <p:nvPr/>
          </p:nvGrpSpPr>
          <p:grpSpPr>
            <a:xfrm>
              <a:off x="4267517" y="4263051"/>
              <a:ext cx="95594" cy="82785"/>
              <a:chOff x="0" y="0"/>
              <a:chExt cx="6350000" cy="5499100"/>
            </a:xfrm>
          </p:grpSpPr>
          <p:sp>
            <p:nvSpPr>
              <p:cNvPr id="436" name="Freeform 4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37" name="Group 437"/>
            <p:cNvGrpSpPr>
              <a:grpSpLocks noChangeAspect="1"/>
            </p:cNvGrpSpPr>
            <p:nvPr/>
          </p:nvGrpSpPr>
          <p:grpSpPr>
            <a:xfrm>
              <a:off x="4267517" y="10643536"/>
              <a:ext cx="95594" cy="82785"/>
              <a:chOff x="0" y="0"/>
              <a:chExt cx="6350000" cy="5499100"/>
            </a:xfrm>
          </p:grpSpPr>
          <p:sp>
            <p:nvSpPr>
              <p:cNvPr id="438" name="Freeform 4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39" name="Group 439"/>
            <p:cNvGrpSpPr>
              <a:grpSpLocks noChangeAspect="1"/>
            </p:cNvGrpSpPr>
            <p:nvPr/>
          </p:nvGrpSpPr>
          <p:grpSpPr>
            <a:xfrm>
              <a:off x="1080137" y="2693431"/>
              <a:ext cx="95594" cy="82785"/>
              <a:chOff x="0" y="0"/>
              <a:chExt cx="6350000" cy="5499100"/>
            </a:xfrm>
          </p:grpSpPr>
          <p:sp>
            <p:nvSpPr>
              <p:cNvPr id="440" name="Freeform 4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41" name="Group 441"/>
            <p:cNvGrpSpPr>
              <a:grpSpLocks noChangeAspect="1"/>
            </p:cNvGrpSpPr>
            <p:nvPr/>
          </p:nvGrpSpPr>
          <p:grpSpPr>
            <a:xfrm>
              <a:off x="1080137" y="9073915"/>
              <a:ext cx="95594" cy="82785"/>
              <a:chOff x="0" y="0"/>
              <a:chExt cx="6350000" cy="5499100"/>
            </a:xfrm>
          </p:grpSpPr>
          <p:sp>
            <p:nvSpPr>
              <p:cNvPr id="442" name="Freeform 4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43" name="Group 443"/>
            <p:cNvGrpSpPr>
              <a:grpSpLocks noChangeAspect="1"/>
            </p:cNvGrpSpPr>
            <p:nvPr/>
          </p:nvGrpSpPr>
          <p:grpSpPr>
            <a:xfrm>
              <a:off x="1080137" y="5881131"/>
              <a:ext cx="95594" cy="82785"/>
              <a:chOff x="0" y="0"/>
              <a:chExt cx="6350000" cy="5499100"/>
            </a:xfrm>
          </p:grpSpPr>
          <p:sp>
            <p:nvSpPr>
              <p:cNvPr id="444" name="Freeform 4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45" name="Group 445"/>
            <p:cNvGrpSpPr>
              <a:grpSpLocks noChangeAspect="1"/>
            </p:cNvGrpSpPr>
            <p:nvPr/>
          </p:nvGrpSpPr>
          <p:grpSpPr>
            <a:xfrm>
              <a:off x="4267517" y="2693431"/>
              <a:ext cx="95594" cy="82785"/>
              <a:chOff x="0" y="0"/>
              <a:chExt cx="6350000" cy="5499100"/>
            </a:xfrm>
          </p:grpSpPr>
          <p:sp>
            <p:nvSpPr>
              <p:cNvPr id="446" name="Freeform 4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47" name="Group 447"/>
            <p:cNvGrpSpPr>
              <a:grpSpLocks noChangeAspect="1"/>
            </p:cNvGrpSpPr>
            <p:nvPr/>
          </p:nvGrpSpPr>
          <p:grpSpPr>
            <a:xfrm>
              <a:off x="4267517" y="9073915"/>
              <a:ext cx="95594" cy="82785"/>
              <a:chOff x="0" y="0"/>
              <a:chExt cx="6350000" cy="5499100"/>
            </a:xfrm>
          </p:grpSpPr>
          <p:sp>
            <p:nvSpPr>
              <p:cNvPr id="448" name="Freeform 4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49" name="Group 449"/>
            <p:cNvGrpSpPr>
              <a:grpSpLocks noChangeAspect="1"/>
            </p:cNvGrpSpPr>
            <p:nvPr/>
          </p:nvGrpSpPr>
          <p:grpSpPr>
            <a:xfrm>
              <a:off x="4267517" y="5881131"/>
              <a:ext cx="95594" cy="82785"/>
              <a:chOff x="0" y="0"/>
              <a:chExt cx="6350000" cy="5499100"/>
            </a:xfrm>
          </p:grpSpPr>
          <p:sp>
            <p:nvSpPr>
              <p:cNvPr id="450" name="Freeform 4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51" name="Group 451"/>
            <p:cNvGrpSpPr>
              <a:grpSpLocks noChangeAspect="1"/>
            </p:cNvGrpSpPr>
            <p:nvPr/>
          </p:nvGrpSpPr>
          <p:grpSpPr>
            <a:xfrm>
              <a:off x="3246362" y="0"/>
              <a:ext cx="95594" cy="82785"/>
              <a:chOff x="0" y="0"/>
              <a:chExt cx="6350000" cy="5499100"/>
            </a:xfrm>
          </p:grpSpPr>
          <p:sp>
            <p:nvSpPr>
              <p:cNvPr id="452" name="Freeform 4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53" name="Group 453"/>
            <p:cNvGrpSpPr>
              <a:grpSpLocks noChangeAspect="1"/>
            </p:cNvGrpSpPr>
            <p:nvPr/>
          </p:nvGrpSpPr>
          <p:grpSpPr>
            <a:xfrm>
              <a:off x="3246362" y="6380485"/>
              <a:ext cx="95594" cy="82785"/>
              <a:chOff x="0" y="0"/>
              <a:chExt cx="6350000" cy="5499100"/>
            </a:xfrm>
          </p:grpSpPr>
          <p:sp>
            <p:nvSpPr>
              <p:cNvPr id="454" name="Freeform 4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55" name="Group 455"/>
            <p:cNvGrpSpPr>
              <a:grpSpLocks noChangeAspect="1"/>
            </p:cNvGrpSpPr>
            <p:nvPr/>
          </p:nvGrpSpPr>
          <p:grpSpPr>
            <a:xfrm>
              <a:off x="3246362" y="3187700"/>
              <a:ext cx="95594" cy="82785"/>
              <a:chOff x="0" y="0"/>
              <a:chExt cx="6350000" cy="5499100"/>
            </a:xfrm>
          </p:grpSpPr>
          <p:sp>
            <p:nvSpPr>
              <p:cNvPr id="456" name="Freeform 4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57" name="Group 457"/>
            <p:cNvGrpSpPr>
              <a:grpSpLocks noChangeAspect="1"/>
            </p:cNvGrpSpPr>
            <p:nvPr/>
          </p:nvGrpSpPr>
          <p:grpSpPr>
            <a:xfrm>
              <a:off x="3246362" y="9568185"/>
              <a:ext cx="95594" cy="82785"/>
              <a:chOff x="0" y="0"/>
              <a:chExt cx="6350000" cy="5499100"/>
            </a:xfrm>
          </p:grpSpPr>
          <p:sp>
            <p:nvSpPr>
              <p:cNvPr id="458" name="Freeform 4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59" name="Group 459"/>
            <p:cNvGrpSpPr>
              <a:grpSpLocks noChangeAspect="1"/>
            </p:cNvGrpSpPr>
            <p:nvPr/>
          </p:nvGrpSpPr>
          <p:grpSpPr>
            <a:xfrm>
              <a:off x="3246362" y="1618080"/>
              <a:ext cx="95594" cy="82785"/>
              <a:chOff x="0" y="0"/>
              <a:chExt cx="6350000" cy="5499100"/>
            </a:xfrm>
          </p:grpSpPr>
          <p:sp>
            <p:nvSpPr>
              <p:cNvPr id="460" name="Freeform 4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61" name="Group 461"/>
            <p:cNvGrpSpPr>
              <a:grpSpLocks noChangeAspect="1"/>
            </p:cNvGrpSpPr>
            <p:nvPr/>
          </p:nvGrpSpPr>
          <p:grpSpPr>
            <a:xfrm>
              <a:off x="3246362" y="7998564"/>
              <a:ext cx="95594" cy="82785"/>
              <a:chOff x="0" y="0"/>
              <a:chExt cx="6350000" cy="5499100"/>
            </a:xfrm>
          </p:grpSpPr>
          <p:sp>
            <p:nvSpPr>
              <p:cNvPr id="462" name="Freeform 4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63" name="Group 463"/>
            <p:cNvGrpSpPr>
              <a:grpSpLocks noChangeAspect="1"/>
            </p:cNvGrpSpPr>
            <p:nvPr/>
          </p:nvGrpSpPr>
          <p:grpSpPr>
            <a:xfrm>
              <a:off x="3246362" y="4805780"/>
              <a:ext cx="95594" cy="82785"/>
              <a:chOff x="0" y="0"/>
              <a:chExt cx="6350000" cy="5499100"/>
            </a:xfrm>
          </p:grpSpPr>
          <p:sp>
            <p:nvSpPr>
              <p:cNvPr id="464" name="Freeform 4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65" name="Group 465"/>
            <p:cNvGrpSpPr>
              <a:grpSpLocks noChangeAspect="1"/>
            </p:cNvGrpSpPr>
            <p:nvPr/>
          </p:nvGrpSpPr>
          <p:grpSpPr>
            <a:xfrm>
              <a:off x="78" y="0"/>
              <a:ext cx="95594" cy="82785"/>
              <a:chOff x="0" y="0"/>
              <a:chExt cx="6350000" cy="5499100"/>
            </a:xfrm>
          </p:grpSpPr>
          <p:sp>
            <p:nvSpPr>
              <p:cNvPr id="466" name="Freeform 4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67" name="Group 467"/>
            <p:cNvGrpSpPr>
              <a:grpSpLocks noChangeAspect="1"/>
            </p:cNvGrpSpPr>
            <p:nvPr/>
          </p:nvGrpSpPr>
          <p:grpSpPr>
            <a:xfrm>
              <a:off x="78" y="6380485"/>
              <a:ext cx="95594" cy="82785"/>
              <a:chOff x="0" y="0"/>
              <a:chExt cx="6350000" cy="5499100"/>
            </a:xfrm>
          </p:grpSpPr>
          <p:sp>
            <p:nvSpPr>
              <p:cNvPr id="468" name="Freeform 4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69" name="Group 469"/>
            <p:cNvGrpSpPr>
              <a:grpSpLocks noChangeAspect="1"/>
            </p:cNvGrpSpPr>
            <p:nvPr/>
          </p:nvGrpSpPr>
          <p:grpSpPr>
            <a:xfrm>
              <a:off x="78" y="3187700"/>
              <a:ext cx="95594" cy="82785"/>
              <a:chOff x="0" y="0"/>
              <a:chExt cx="6350000" cy="5499100"/>
            </a:xfrm>
          </p:grpSpPr>
          <p:sp>
            <p:nvSpPr>
              <p:cNvPr id="470" name="Freeform 4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1" name="Group 471"/>
            <p:cNvGrpSpPr>
              <a:grpSpLocks noChangeAspect="1"/>
            </p:cNvGrpSpPr>
            <p:nvPr/>
          </p:nvGrpSpPr>
          <p:grpSpPr>
            <a:xfrm>
              <a:off x="78" y="9568185"/>
              <a:ext cx="95594" cy="82785"/>
              <a:chOff x="0" y="0"/>
              <a:chExt cx="6350000" cy="5499100"/>
            </a:xfrm>
          </p:grpSpPr>
          <p:sp>
            <p:nvSpPr>
              <p:cNvPr id="472" name="Freeform 4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3" name="Group 473"/>
            <p:cNvGrpSpPr>
              <a:grpSpLocks noChangeAspect="1"/>
            </p:cNvGrpSpPr>
            <p:nvPr/>
          </p:nvGrpSpPr>
          <p:grpSpPr>
            <a:xfrm>
              <a:off x="78" y="1618080"/>
              <a:ext cx="95594" cy="82785"/>
              <a:chOff x="0" y="0"/>
              <a:chExt cx="6350000" cy="5499100"/>
            </a:xfrm>
          </p:grpSpPr>
          <p:sp>
            <p:nvSpPr>
              <p:cNvPr id="474" name="Freeform 4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5" name="Group 475"/>
            <p:cNvGrpSpPr>
              <a:grpSpLocks noChangeAspect="1"/>
            </p:cNvGrpSpPr>
            <p:nvPr/>
          </p:nvGrpSpPr>
          <p:grpSpPr>
            <a:xfrm>
              <a:off x="78" y="7998564"/>
              <a:ext cx="95594" cy="82785"/>
              <a:chOff x="0" y="0"/>
              <a:chExt cx="6350000" cy="5499100"/>
            </a:xfrm>
          </p:grpSpPr>
          <p:sp>
            <p:nvSpPr>
              <p:cNvPr id="476" name="Freeform 4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7" name="Group 477"/>
            <p:cNvGrpSpPr>
              <a:grpSpLocks noChangeAspect="1"/>
            </p:cNvGrpSpPr>
            <p:nvPr/>
          </p:nvGrpSpPr>
          <p:grpSpPr>
            <a:xfrm>
              <a:off x="78" y="4805780"/>
              <a:ext cx="95594" cy="82785"/>
              <a:chOff x="0" y="0"/>
              <a:chExt cx="6350000" cy="5499100"/>
            </a:xfrm>
          </p:grpSpPr>
          <p:sp>
            <p:nvSpPr>
              <p:cNvPr id="478" name="Freeform 4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79" name="Group 479"/>
            <p:cNvGrpSpPr>
              <a:grpSpLocks noChangeAspect="1"/>
            </p:cNvGrpSpPr>
            <p:nvPr/>
          </p:nvGrpSpPr>
          <p:grpSpPr>
            <a:xfrm>
              <a:off x="534993" y="537155"/>
              <a:ext cx="95594" cy="82785"/>
              <a:chOff x="0" y="0"/>
              <a:chExt cx="6350000" cy="5499100"/>
            </a:xfrm>
          </p:grpSpPr>
          <p:sp>
            <p:nvSpPr>
              <p:cNvPr id="480" name="Freeform 4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1" name="Group 481"/>
            <p:cNvGrpSpPr>
              <a:grpSpLocks noChangeAspect="1"/>
            </p:cNvGrpSpPr>
            <p:nvPr/>
          </p:nvGrpSpPr>
          <p:grpSpPr>
            <a:xfrm>
              <a:off x="534993" y="6917640"/>
              <a:ext cx="95594" cy="82785"/>
              <a:chOff x="0" y="0"/>
              <a:chExt cx="6350000" cy="5499100"/>
            </a:xfrm>
          </p:grpSpPr>
          <p:sp>
            <p:nvSpPr>
              <p:cNvPr id="482" name="Freeform 4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3" name="Group 483"/>
            <p:cNvGrpSpPr>
              <a:grpSpLocks noChangeAspect="1"/>
            </p:cNvGrpSpPr>
            <p:nvPr/>
          </p:nvGrpSpPr>
          <p:grpSpPr>
            <a:xfrm>
              <a:off x="534993" y="3724855"/>
              <a:ext cx="95594" cy="82785"/>
              <a:chOff x="0" y="0"/>
              <a:chExt cx="6350000" cy="5499100"/>
            </a:xfrm>
          </p:grpSpPr>
          <p:sp>
            <p:nvSpPr>
              <p:cNvPr id="484" name="Freeform 4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5" name="Group 485"/>
            <p:cNvGrpSpPr>
              <a:grpSpLocks noChangeAspect="1"/>
            </p:cNvGrpSpPr>
            <p:nvPr/>
          </p:nvGrpSpPr>
          <p:grpSpPr>
            <a:xfrm>
              <a:off x="534993" y="10105340"/>
              <a:ext cx="95594" cy="82785"/>
              <a:chOff x="0" y="0"/>
              <a:chExt cx="6350000" cy="5499100"/>
            </a:xfrm>
          </p:grpSpPr>
          <p:sp>
            <p:nvSpPr>
              <p:cNvPr id="486" name="Freeform 4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7" name="Group 487"/>
            <p:cNvGrpSpPr>
              <a:grpSpLocks noChangeAspect="1"/>
            </p:cNvGrpSpPr>
            <p:nvPr/>
          </p:nvGrpSpPr>
          <p:grpSpPr>
            <a:xfrm>
              <a:off x="3722373" y="537155"/>
              <a:ext cx="95594" cy="82785"/>
              <a:chOff x="0" y="0"/>
              <a:chExt cx="6350000" cy="5499100"/>
            </a:xfrm>
          </p:grpSpPr>
          <p:sp>
            <p:nvSpPr>
              <p:cNvPr id="488" name="Freeform 4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89" name="Group 489"/>
            <p:cNvGrpSpPr>
              <a:grpSpLocks noChangeAspect="1"/>
            </p:cNvGrpSpPr>
            <p:nvPr/>
          </p:nvGrpSpPr>
          <p:grpSpPr>
            <a:xfrm>
              <a:off x="3722373" y="6917640"/>
              <a:ext cx="95594" cy="82785"/>
              <a:chOff x="0" y="0"/>
              <a:chExt cx="6350000" cy="5499100"/>
            </a:xfrm>
          </p:grpSpPr>
          <p:sp>
            <p:nvSpPr>
              <p:cNvPr id="490" name="Freeform 4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1" name="Group 491"/>
            <p:cNvGrpSpPr>
              <a:grpSpLocks noChangeAspect="1"/>
            </p:cNvGrpSpPr>
            <p:nvPr/>
          </p:nvGrpSpPr>
          <p:grpSpPr>
            <a:xfrm>
              <a:off x="3722373" y="3724855"/>
              <a:ext cx="95594" cy="82785"/>
              <a:chOff x="0" y="0"/>
              <a:chExt cx="6350000" cy="5499100"/>
            </a:xfrm>
          </p:grpSpPr>
          <p:sp>
            <p:nvSpPr>
              <p:cNvPr id="492" name="Freeform 4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3" name="Group 493"/>
            <p:cNvGrpSpPr>
              <a:grpSpLocks noChangeAspect="1"/>
            </p:cNvGrpSpPr>
            <p:nvPr/>
          </p:nvGrpSpPr>
          <p:grpSpPr>
            <a:xfrm>
              <a:off x="3722373" y="10105340"/>
              <a:ext cx="95594" cy="82785"/>
              <a:chOff x="0" y="0"/>
              <a:chExt cx="6350000" cy="5499100"/>
            </a:xfrm>
          </p:grpSpPr>
          <p:sp>
            <p:nvSpPr>
              <p:cNvPr id="494" name="Freeform 4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5" name="Group 495"/>
            <p:cNvGrpSpPr>
              <a:grpSpLocks noChangeAspect="1"/>
            </p:cNvGrpSpPr>
            <p:nvPr/>
          </p:nvGrpSpPr>
          <p:grpSpPr>
            <a:xfrm>
              <a:off x="534993" y="2155235"/>
              <a:ext cx="95594" cy="82785"/>
              <a:chOff x="0" y="0"/>
              <a:chExt cx="6350000" cy="5499100"/>
            </a:xfrm>
          </p:grpSpPr>
          <p:sp>
            <p:nvSpPr>
              <p:cNvPr id="496" name="Freeform 4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7" name="Group 497"/>
            <p:cNvGrpSpPr>
              <a:grpSpLocks noChangeAspect="1"/>
            </p:cNvGrpSpPr>
            <p:nvPr/>
          </p:nvGrpSpPr>
          <p:grpSpPr>
            <a:xfrm>
              <a:off x="534993" y="8535719"/>
              <a:ext cx="95594" cy="82785"/>
              <a:chOff x="0" y="0"/>
              <a:chExt cx="6350000" cy="5499100"/>
            </a:xfrm>
          </p:grpSpPr>
          <p:sp>
            <p:nvSpPr>
              <p:cNvPr id="498" name="Freeform 4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499" name="Group 499"/>
            <p:cNvGrpSpPr>
              <a:grpSpLocks noChangeAspect="1"/>
            </p:cNvGrpSpPr>
            <p:nvPr/>
          </p:nvGrpSpPr>
          <p:grpSpPr>
            <a:xfrm>
              <a:off x="534993" y="5342935"/>
              <a:ext cx="95594" cy="82785"/>
              <a:chOff x="0" y="0"/>
              <a:chExt cx="6350000" cy="5499100"/>
            </a:xfrm>
          </p:grpSpPr>
          <p:sp>
            <p:nvSpPr>
              <p:cNvPr id="500" name="Freeform 5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1" name="Group 501"/>
            <p:cNvGrpSpPr>
              <a:grpSpLocks noChangeAspect="1"/>
            </p:cNvGrpSpPr>
            <p:nvPr/>
          </p:nvGrpSpPr>
          <p:grpSpPr>
            <a:xfrm>
              <a:off x="3722373" y="2155235"/>
              <a:ext cx="95594" cy="82785"/>
              <a:chOff x="0" y="0"/>
              <a:chExt cx="6350000" cy="5499100"/>
            </a:xfrm>
          </p:grpSpPr>
          <p:sp>
            <p:nvSpPr>
              <p:cNvPr id="502" name="Freeform 5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3" name="Group 503"/>
            <p:cNvGrpSpPr>
              <a:grpSpLocks noChangeAspect="1"/>
            </p:cNvGrpSpPr>
            <p:nvPr/>
          </p:nvGrpSpPr>
          <p:grpSpPr>
            <a:xfrm>
              <a:off x="3722373" y="8535719"/>
              <a:ext cx="95594" cy="82785"/>
              <a:chOff x="0" y="0"/>
              <a:chExt cx="6350000" cy="5499100"/>
            </a:xfrm>
          </p:grpSpPr>
          <p:sp>
            <p:nvSpPr>
              <p:cNvPr id="504" name="Freeform 5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505" name="Group 505"/>
            <p:cNvGrpSpPr>
              <a:grpSpLocks noChangeAspect="1"/>
            </p:cNvGrpSpPr>
            <p:nvPr/>
          </p:nvGrpSpPr>
          <p:grpSpPr>
            <a:xfrm>
              <a:off x="3722373" y="5342935"/>
              <a:ext cx="95594" cy="82785"/>
              <a:chOff x="0" y="0"/>
              <a:chExt cx="6350000" cy="5499100"/>
            </a:xfrm>
          </p:grpSpPr>
          <p:sp>
            <p:nvSpPr>
              <p:cNvPr id="506" name="Freeform 5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pic>
        <p:nvPicPr>
          <p:cNvPr id="507" name="Picture 507"/>
          <p:cNvPicPr>
            <a:picLocks noChangeAspect="1"/>
          </p:cNvPicPr>
          <p:nvPr/>
        </p:nvPicPr>
        <p:blipFill>
          <a:blip r:embed="rId3"/>
          <a:srcRect/>
          <a:stretch>
            <a:fillRect/>
          </a:stretch>
        </p:blipFill>
        <p:spPr>
          <a:xfrm>
            <a:off x="11789184" y="1737662"/>
            <a:ext cx="4730098" cy="4730098"/>
          </a:xfrm>
          <a:prstGeom prst="rect">
            <a:avLst/>
          </a:prstGeom>
        </p:spPr>
      </p:pic>
      <p:sp>
        <p:nvSpPr>
          <p:cNvPr id="508" name="TextBox 508"/>
          <p:cNvSpPr txBox="1"/>
          <p:nvPr/>
        </p:nvSpPr>
        <p:spPr>
          <a:xfrm>
            <a:off x="1497891" y="2836994"/>
            <a:ext cx="6300289" cy="1205458"/>
          </a:xfrm>
          <a:prstGeom prst="rect">
            <a:avLst/>
          </a:prstGeom>
        </p:spPr>
        <p:txBody>
          <a:bodyPr lIns="0" tIns="0" rIns="0" bIns="0" rtlCol="0" anchor="t">
            <a:spAutoFit/>
          </a:bodyPr>
          <a:lstStyle/>
          <a:p>
            <a:pPr>
              <a:lnSpc>
                <a:spcPts val="9375"/>
              </a:lnSpc>
            </a:pPr>
            <a:r>
              <a:rPr lang="en-US" sz="7500" dirty="0">
                <a:solidFill>
                  <a:srgbClr val="1B1B1B"/>
                </a:solidFill>
                <a:latin typeface="League Spartan" panose="00000800000000000000" charset="0"/>
              </a:rPr>
              <a:t>Introduction</a:t>
            </a:r>
          </a:p>
        </p:txBody>
      </p:sp>
      <p:sp>
        <p:nvSpPr>
          <p:cNvPr id="509" name="TextBox 509"/>
          <p:cNvSpPr txBox="1"/>
          <p:nvPr/>
        </p:nvSpPr>
        <p:spPr>
          <a:xfrm>
            <a:off x="1497891" y="4371171"/>
            <a:ext cx="8533829" cy="2463238"/>
          </a:xfrm>
          <a:prstGeom prst="rect">
            <a:avLst/>
          </a:prstGeom>
        </p:spPr>
        <p:txBody>
          <a:bodyPr lIns="0" tIns="0" rIns="0" bIns="0" rtlCol="0" anchor="t">
            <a:spAutoFit/>
          </a:bodyPr>
          <a:lstStyle/>
          <a:p>
            <a:pPr algn="just">
              <a:lnSpc>
                <a:spcPts val="3919"/>
              </a:lnSpc>
            </a:pPr>
            <a:r>
              <a:rPr lang="en-US" sz="2800" dirty="0">
                <a:solidFill>
                  <a:srgbClr val="1B1B1B"/>
                </a:solidFill>
                <a:latin typeface="Clear Sans Regular"/>
              </a:rPr>
              <a:t>Lack of time and high demands on productivity, force people to think about speeding up processes. But in reality, it's not all about speed, it's also about quality. Speed and quality are often inversely related, and it's quite difficult to keep a balance between the two.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grpSp>
        <p:nvGrpSpPr>
          <p:cNvPr id="2" name="Group 2"/>
          <p:cNvGrpSpPr/>
          <p:nvPr/>
        </p:nvGrpSpPr>
        <p:grpSpPr>
          <a:xfrm>
            <a:off x="1279262" y="5116486"/>
            <a:ext cx="6172200" cy="3259377"/>
            <a:chOff x="0" y="0"/>
            <a:chExt cx="7673626" cy="4345836"/>
          </a:xfrm>
        </p:grpSpPr>
        <p:grpSp>
          <p:nvGrpSpPr>
            <p:cNvPr id="3" name="Group 3"/>
            <p:cNvGrpSpPr/>
            <p:nvPr/>
          </p:nvGrpSpPr>
          <p:grpSpPr>
            <a:xfrm>
              <a:off x="6405"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 name="Group 5"/>
            <p:cNvGrpSpPr/>
            <p:nvPr/>
          </p:nvGrpSpPr>
          <p:grpSpPr>
            <a:xfrm>
              <a:off x="6405" y="3187700"/>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6405" y="161808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6500554" y="0"/>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6500554" y="318770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6500554" y="1618080"/>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3254270" y="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3254270" y="3187700"/>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3254270" y="161808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545066" y="5371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545066" y="3724855"/>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5" name="Group 25"/>
            <p:cNvGrpSpPr/>
            <p:nvPr/>
          </p:nvGrpSpPr>
          <p:grpSpPr>
            <a:xfrm>
              <a:off x="545066"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7" name="Group 27"/>
            <p:cNvGrpSpPr/>
            <p:nvPr/>
          </p:nvGrpSpPr>
          <p:grpSpPr>
            <a:xfrm>
              <a:off x="7039214" y="537155"/>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9" name="Group 29"/>
            <p:cNvGrpSpPr/>
            <p:nvPr/>
          </p:nvGrpSpPr>
          <p:grpSpPr>
            <a:xfrm>
              <a:off x="7039214" y="372485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1" name="Group 31"/>
            <p:cNvGrpSpPr/>
            <p:nvPr/>
          </p:nvGrpSpPr>
          <p:grpSpPr>
            <a:xfrm>
              <a:off x="7039214" y="215523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3" name="Group 33"/>
            <p:cNvGrpSpPr/>
            <p:nvPr/>
          </p:nvGrpSpPr>
          <p:grpSpPr>
            <a:xfrm>
              <a:off x="3792930" y="537155"/>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5" name="Group 35"/>
            <p:cNvGrpSpPr/>
            <p:nvPr/>
          </p:nvGrpSpPr>
          <p:grpSpPr>
            <a:xfrm>
              <a:off x="3792930" y="372485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7" name="Group 37"/>
            <p:cNvGrpSpPr/>
            <p:nvPr/>
          </p:nvGrpSpPr>
          <p:grpSpPr>
            <a:xfrm>
              <a:off x="3792930" y="2155235"/>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9" name="Group 39"/>
            <p:cNvGrpSpPr/>
            <p:nvPr/>
          </p:nvGrpSpPr>
          <p:grpSpPr>
            <a:xfrm>
              <a:off x="1084926" y="1075351"/>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1" name="Group 41"/>
            <p:cNvGrpSpPr/>
            <p:nvPr/>
          </p:nvGrpSpPr>
          <p:grpSpPr>
            <a:xfrm>
              <a:off x="1084926" y="4263051"/>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3" name="Group 43"/>
            <p:cNvGrpSpPr/>
            <p:nvPr/>
          </p:nvGrpSpPr>
          <p:grpSpPr>
            <a:xfrm>
              <a:off x="1084926" y="2693431"/>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5" name="Group 45"/>
            <p:cNvGrpSpPr/>
            <p:nvPr/>
          </p:nvGrpSpPr>
          <p:grpSpPr>
            <a:xfrm>
              <a:off x="7579075" y="1075351"/>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7" name="Group 47"/>
            <p:cNvGrpSpPr/>
            <p:nvPr/>
          </p:nvGrpSpPr>
          <p:grpSpPr>
            <a:xfrm>
              <a:off x="7579075" y="4263051"/>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9" name="Group 49"/>
            <p:cNvGrpSpPr/>
            <p:nvPr/>
          </p:nvGrpSpPr>
          <p:grpSpPr>
            <a:xfrm>
              <a:off x="7579075" y="2693431"/>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1" name="Group 51"/>
            <p:cNvGrpSpPr/>
            <p:nvPr/>
          </p:nvGrpSpPr>
          <p:grpSpPr>
            <a:xfrm>
              <a:off x="4332791" y="1075351"/>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3" name="Group 53"/>
            <p:cNvGrpSpPr/>
            <p:nvPr/>
          </p:nvGrpSpPr>
          <p:grpSpPr>
            <a:xfrm>
              <a:off x="4332791" y="4263051"/>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5" name="Group 55"/>
            <p:cNvGrpSpPr/>
            <p:nvPr/>
          </p:nvGrpSpPr>
          <p:grpSpPr>
            <a:xfrm>
              <a:off x="4332791" y="2693431"/>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7" name="Group 57"/>
            <p:cNvGrpSpPr/>
            <p:nvPr/>
          </p:nvGrpSpPr>
          <p:grpSpPr>
            <a:xfrm>
              <a:off x="1633891" y="0"/>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9" name="Group 59"/>
            <p:cNvGrpSpPr/>
            <p:nvPr/>
          </p:nvGrpSpPr>
          <p:grpSpPr>
            <a:xfrm>
              <a:off x="1633891" y="3187700"/>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1" name="Group 61"/>
            <p:cNvGrpSpPr/>
            <p:nvPr/>
          </p:nvGrpSpPr>
          <p:grpSpPr>
            <a:xfrm>
              <a:off x="1633891" y="1618080"/>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3" name="Group 63"/>
            <p:cNvGrpSpPr/>
            <p:nvPr/>
          </p:nvGrpSpPr>
          <p:grpSpPr>
            <a:xfrm>
              <a:off x="4881756" y="0"/>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5" name="Group 65"/>
            <p:cNvGrpSpPr/>
            <p:nvPr/>
          </p:nvGrpSpPr>
          <p:grpSpPr>
            <a:xfrm>
              <a:off x="4881756" y="3187700"/>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7" name="Group 67"/>
            <p:cNvGrpSpPr/>
            <p:nvPr/>
          </p:nvGrpSpPr>
          <p:grpSpPr>
            <a:xfrm>
              <a:off x="4881756" y="161808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9" name="Group 69"/>
            <p:cNvGrpSpPr/>
            <p:nvPr/>
          </p:nvGrpSpPr>
          <p:grpSpPr>
            <a:xfrm>
              <a:off x="2172552" y="53715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1" name="Group 71"/>
            <p:cNvGrpSpPr/>
            <p:nvPr/>
          </p:nvGrpSpPr>
          <p:grpSpPr>
            <a:xfrm>
              <a:off x="2172552" y="3724855"/>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3" name="Group 73"/>
            <p:cNvGrpSpPr/>
            <p:nvPr/>
          </p:nvGrpSpPr>
          <p:grpSpPr>
            <a:xfrm>
              <a:off x="2172552" y="2155235"/>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5" name="Group 75"/>
            <p:cNvGrpSpPr/>
            <p:nvPr/>
          </p:nvGrpSpPr>
          <p:grpSpPr>
            <a:xfrm>
              <a:off x="5420417" y="53715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7" name="Group 77"/>
            <p:cNvGrpSpPr/>
            <p:nvPr/>
          </p:nvGrpSpPr>
          <p:grpSpPr>
            <a:xfrm>
              <a:off x="5420417" y="3724855"/>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9" name="Group 79"/>
            <p:cNvGrpSpPr/>
            <p:nvPr/>
          </p:nvGrpSpPr>
          <p:grpSpPr>
            <a:xfrm>
              <a:off x="5420417" y="2155235"/>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1" name="Group 81"/>
            <p:cNvGrpSpPr/>
            <p:nvPr/>
          </p:nvGrpSpPr>
          <p:grpSpPr>
            <a:xfrm>
              <a:off x="2712413" y="1075351"/>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3" name="Group 83"/>
            <p:cNvGrpSpPr/>
            <p:nvPr/>
          </p:nvGrpSpPr>
          <p:grpSpPr>
            <a:xfrm>
              <a:off x="2712413" y="4263051"/>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5" name="Group 85"/>
            <p:cNvGrpSpPr/>
            <p:nvPr/>
          </p:nvGrpSpPr>
          <p:grpSpPr>
            <a:xfrm>
              <a:off x="2712413" y="2693431"/>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7" name="Group 87"/>
            <p:cNvGrpSpPr/>
            <p:nvPr/>
          </p:nvGrpSpPr>
          <p:grpSpPr>
            <a:xfrm>
              <a:off x="5960278" y="1075351"/>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9" name="Group 89"/>
            <p:cNvGrpSpPr/>
            <p:nvPr/>
          </p:nvGrpSpPr>
          <p:grpSpPr>
            <a:xfrm>
              <a:off x="5960278" y="4263051"/>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1" name="Group 91"/>
            <p:cNvGrpSpPr/>
            <p:nvPr/>
          </p:nvGrpSpPr>
          <p:grpSpPr>
            <a:xfrm>
              <a:off x="5960278" y="2693431"/>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3" name="Group 93"/>
            <p:cNvGrpSpPr/>
            <p:nvPr/>
          </p:nvGrpSpPr>
          <p:grpSpPr>
            <a:xfrm>
              <a:off x="545144" y="0"/>
              <a:ext cx="82785" cy="82785"/>
              <a:chOff x="0" y="0"/>
              <a:chExt cx="1913890" cy="1913890"/>
            </a:xfrm>
          </p:grpSpPr>
          <p:sp>
            <p:nvSpPr>
              <p:cNvPr id="94" name="Freeform 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5" name="Group 95"/>
            <p:cNvGrpSpPr/>
            <p:nvPr/>
          </p:nvGrpSpPr>
          <p:grpSpPr>
            <a:xfrm>
              <a:off x="545144" y="3187700"/>
              <a:ext cx="82785" cy="82785"/>
              <a:chOff x="0" y="0"/>
              <a:chExt cx="1913890" cy="1913890"/>
            </a:xfrm>
          </p:grpSpPr>
          <p:sp>
            <p:nvSpPr>
              <p:cNvPr id="96" name="Freeform 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7" name="Group 97"/>
            <p:cNvGrpSpPr/>
            <p:nvPr/>
          </p:nvGrpSpPr>
          <p:grpSpPr>
            <a:xfrm>
              <a:off x="545144" y="1618080"/>
              <a:ext cx="82785" cy="82785"/>
              <a:chOff x="0" y="0"/>
              <a:chExt cx="1913890" cy="1913890"/>
            </a:xfrm>
          </p:grpSpPr>
          <p:sp>
            <p:nvSpPr>
              <p:cNvPr id="98" name="Freeform 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99" name="Group 99"/>
            <p:cNvGrpSpPr/>
            <p:nvPr/>
          </p:nvGrpSpPr>
          <p:grpSpPr>
            <a:xfrm>
              <a:off x="7039293" y="0"/>
              <a:ext cx="82785" cy="82785"/>
              <a:chOff x="0" y="0"/>
              <a:chExt cx="1913890" cy="1913890"/>
            </a:xfrm>
          </p:grpSpPr>
          <p:sp>
            <p:nvSpPr>
              <p:cNvPr id="100" name="Freeform 1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1" name="Group 101"/>
            <p:cNvGrpSpPr/>
            <p:nvPr/>
          </p:nvGrpSpPr>
          <p:grpSpPr>
            <a:xfrm>
              <a:off x="7039293" y="3187700"/>
              <a:ext cx="82785" cy="82785"/>
              <a:chOff x="0" y="0"/>
              <a:chExt cx="1913890" cy="1913890"/>
            </a:xfrm>
          </p:grpSpPr>
          <p:sp>
            <p:nvSpPr>
              <p:cNvPr id="102" name="Freeform 1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3" name="Group 103"/>
            <p:cNvGrpSpPr/>
            <p:nvPr/>
          </p:nvGrpSpPr>
          <p:grpSpPr>
            <a:xfrm>
              <a:off x="7039293" y="1618080"/>
              <a:ext cx="82785" cy="82785"/>
              <a:chOff x="0" y="0"/>
              <a:chExt cx="1913890" cy="1913890"/>
            </a:xfrm>
          </p:grpSpPr>
          <p:sp>
            <p:nvSpPr>
              <p:cNvPr id="104" name="Freeform 1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5" name="Group 105"/>
            <p:cNvGrpSpPr/>
            <p:nvPr/>
          </p:nvGrpSpPr>
          <p:grpSpPr>
            <a:xfrm>
              <a:off x="3793009" y="0"/>
              <a:ext cx="82785" cy="82785"/>
              <a:chOff x="0" y="0"/>
              <a:chExt cx="1913890" cy="1913890"/>
            </a:xfrm>
          </p:grpSpPr>
          <p:sp>
            <p:nvSpPr>
              <p:cNvPr id="106" name="Freeform 1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7" name="Group 107"/>
            <p:cNvGrpSpPr/>
            <p:nvPr/>
          </p:nvGrpSpPr>
          <p:grpSpPr>
            <a:xfrm>
              <a:off x="3793009" y="3187700"/>
              <a:ext cx="82785" cy="82785"/>
              <a:chOff x="0" y="0"/>
              <a:chExt cx="1913890" cy="1913890"/>
            </a:xfrm>
          </p:grpSpPr>
          <p:sp>
            <p:nvSpPr>
              <p:cNvPr id="108" name="Freeform 1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09" name="Group 109"/>
            <p:cNvGrpSpPr/>
            <p:nvPr/>
          </p:nvGrpSpPr>
          <p:grpSpPr>
            <a:xfrm>
              <a:off x="3793009" y="1618080"/>
              <a:ext cx="82785" cy="82785"/>
              <a:chOff x="0" y="0"/>
              <a:chExt cx="1913890" cy="1913890"/>
            </a:xfrm>
          </p:grpSpPr>
          <p:sp>
            <p:nvSpPr>
              <p:cNvPr id="110" name="Freeform 1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1" name="Group 111"/>
            <p:cNvGrpSpPr/>
            <p:nvPr/>
          </p:nvGrpSpPr>
          <p:grpSpPr>
            <a:xfrm>
              <a:off x="1083805" y="537155"/>
              <a:ext cx="82785" cy="82785"/>
              <a:chOff x="0" y="0"/>
              <a:chExt cx="1913890" cy="1913890"/>
            </a:xfrm>
          </p:grpSpPr>
          <p:sp>
            <p:nvSpPr>
              <p:cNvPr id="112" name="Freeform 1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3" name="Group 113"/>
            <p:cNvGrpSpPr/>
            <p:nvPr/>
          </p:nvGrpSpPr>
          <p:grpSpPr>
            <a:xfrm>
              <a:off x="1083805" y="3724855"/>
              <a:ext cx="82785" cy="82785"/>
              <a:chOff x="0" y="0"/>
              <a:chExt cx="1913890" cy="1913890"/>
            </a:xfrm>
          </p:grpSpPr>
          <p:sp>
            <p:nvSpPr>
              <p:cNvPr id="114" name="Freeform 1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5" name="Group 115"/>
            <p:cNvGrpSpPr/>
            <p:nvPr/>
          </p:nvGrpSpPr>
          <p:grpSpPr>
            <a:xfrm>
              <a:off x="1083805" y="2155235"/>
              <a:ext cx="82785" cy="82785"/>
              <a:chOff x="0" y="0"/>
              <a:chExt cx="1913890" cy="1913890"/>
            </a:xfrm>
          </p:grpSpPr>
          <p:sp>
            <p:nvSpPr>
              <p:cNvPr id="116" name="Freeform 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7" name="Group 117"/>
            <p:cNvGrpSpPr/>
            <p:nvPr/>
          </p:nvGrpSpPr>
          <p:grpSpPr>
            <a:xfrm>
              <a:off x="7577954" y="537155"/>
              <a:ext cx="82785" cy="82785"/>
              <a:chOff x="0" y="0"/>
              <a:chExt cx="1913890" cy="1913890"/>
            </a:xfrm>
          </p:grpSpPr>
          <p:sp>
            <p:nvSpPr>
              <p:cNvPr id="118" name="Freeform 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9" name="Group 119"/>
            <p:cNvGrpSpPr/>
            <p:nvPr/>
          </p:nvGrpSpPr>
          <p:grpSpPr>
            <a:xfrm>
              <a:off x="7577954" y="3724855"/>
              <a:ext cx="82785" cy="82785"/>
              <a:chOff x="0" y="0"/>
              <a:chExt cx="1913890" cy="1913890"/>
            </a:xfrm>
          </p:grpSpPr>
          <p:sp>
            <p:nvSpPr>
              <p:cNvPr id="120" name="Freeform 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1" name="Group 121"/>
            <p:cNvGrpSpPr/>
            <p:nvPr/>
          </p:nvGrpSpPr>
          <p:grpSpPr>
            <a:xfrm>
              <a:off x="7577954" y="2155235"/>
              <a:ext cx="82785" cy="82785"/>
              <a:chOff x="0" y="0"/>
              <a:chExt cx="1913890" cy="1913890"/>
            </a:xfrm>
          </p:grpSpPr>
          <p:sp>
            <p:nvSpPr>
              <p:cNvPr id="122" name="Freeform 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3" name="Group 123"/>
            <p:cNvGrpSpPr/>
            <p:nvPr/>
          </p:nvGrpSpPr>
          <p:grpSpPr>
            <a:xfrm>
              <a:off x="4331670" y="537155"/>
              <a:ext cx="82785" cy="82785"/>
              <a:chOff x="0" y="0"/>
              <a:chExt cx="1913890" cy="1913890"/>
            </a:xfrm>
          </p:grpSpPr>
          <p:sp>
            <p:nvSpPr>
              <p:cNvPr id="124" name="Freeform 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5" name="Group 125"/>
            <p:cNvGrpSpPr/>
            <p:nvPr/>
          </p:nvGrpSpPr>
          <p:grpSpPr>
            <a:xfrm>
              <a:off x="4331670" y="3724855"/>
              <a:ext cx="82785" cy="82785"/>
              <a:chOff x="0" y="0"/>
              <a:chExt cx="1913890" cy="1913890"/>
            </a:xfrm>
          </p:grpSpPr>
          <p:sp>
            <p:nvSpPr>
              <p:cNvPr id="126" name="Freeform 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7" name="Group 127"/>
            <p:cNvGrpSpPr/>
            <p:nvPr/>
          </p:nvGrpSpPr>
          <p:grpSpPr>
            <a:xfrm>
              <a:off x="4331670" y="2155235"/>
              <a:ext cx="82785" cy="82785"/>
              <a:chOff x="0" y="0"/>
              <a:chExt cx="1913890" cy="1913890"/>
            </a:xfrm>
          </p:grpSpPr>
          <p:sp>
            <p:nvSpPr>
              <p:cNvPr id="128" name="Freeform 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9" name="Group 129"/>
            <p:cNvGrpSpPr/>
            <p:nvPr/>
          </p:nvGrpSpPr>
          <p:grpSpPr>
            <a:xfrm>
              <a:off x="1623665" y="1075351"/>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1" name="Group 131"/>
            <p:cNvGrpSpPr/>
            <p:nvPr/>
          </p:nvGrpSpPr>
          <p:grpSpPr>
            <a:xfrm>
              <a:off x="1623665" y="4263051"/>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3" name="Group 133"/>
            <p:cNvGrpSpPr/>
            <p:nvPr/>
          </p:nvGrpSpPr>
          <p:grpSpPr>
            <a:xfrm>
              <a:off x="1623665" y="2693431"/>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5" name="Group 135"/>
            <p:cNvGrpSpPr/>
            <p:nvPr/>
          </p:nvGrpSpPr>
          <p:grpSpPr>
            <a:xfrm>
              <a:off x="4871530" y="1075351"/>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7" name="Group 137"/>
            <p:cNvGrpSpPr/>
            <p:nvPr/>
          </p:nvGrpSpPr>
          <p:grpSpPr>
            <a:xfrm>
              <a:off x="4871530" y="4263051"/>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9" name="Group 139"/>
            <p:cNvGrpSpPr/>
            <p:nvPr/>
          </p:nvGrpSpPr>
          <p:grpSpPr>
            <a:xfrm>
              <a:off x="4871530" y="2693431"/>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1" name="Group 141"/>
            <p:cNvGrpSpPr/>
            <p:nvPr/>
          </p:nvGrpSpPr>
          <p:grpSpPr>
            <a:xfrm>
              <a:off x="6405" y="1075351"/>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3" name="Group 143"/>
            <p:cNvGrpSpPr/>
            <p:nvPr/>
          </p:nvGrpSpPr>
          <p:grpSpPr>
            <a:xfrm>
              <a:off x="6405" y="4263051"/>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5" name="Group 145"/>
            <p:cNvGrpSpPr/>
            <p:nvPr/>
          </p:nvGrpSpPr>
          <p:grpSpPr>
            <a:xfrm>
              <a:off x="6405" y="2693431"/>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7" name="Group 147"/>
            <p:cNvGrpSpPr/>
            <p:nvPr/>
          </p:nvGrpSpPr>
          <p:grpSpPr>
            <a:xfrm>
              <a:off x="6500554" y="1075351"/>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9" name="Group 149"/>
            <p:cNvGrpSpPr/>
            <p:nvPr/>
          </p:nvGrpSpPr>
          <p:grpSpPr>
            <a:xfrm>
              <a:off x="6500554" y="4263051"/>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1" name="Group 151"/>
            <p:cNvGrpSpPr/>
            <p:nvPr/>
          </p:nvGrpSpPr>
          <p:grpSpPr>
            <a:xfrm>
              <a:off x="6500554" y="2693431"/>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3" name="Group 153"/>
            <p:cNvGrpSpPr/>
            <p:nvPr/>
          </p:nvGrpSpPr>
          <p:grpSpPr>
            <a:xfrm>
              <a:off x="3254270" y="1075351"/>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5" name="Group 155"/>
            <p:cNvGrpSpPr/>
            <p:nvPr/>
          </p:nvGrpSpPr>
          <p:grpSpPr>
            <a:xfrm>
              <a:off x="3254270" y="4263051"/>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7" name="Group 157"/>
            <p:cNvGrpSpPr/>
            <p:nvPr/>
          </p:nvGrpSpPr>
          <p:grpSpPr>
            <a:xfrm>
              <a:off x="3254270" y="2693431"/>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9" name="Group 159"/>
            <p:cNvGrpSpPr/>
            <p:nvPr/>
          </p:nvGrpSpPr>
          <p:grpSpPr>
            <a:xfrm>
              <a:off x="2172630" y="0"/>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1" name="Group 161"/>
            <p:cNvGrpSpPr/>
            <p:nvPr/>
          </p:nvGrpSpPr>
          <p:grpSpPr>
            <a:xfrm>
              <a:off x="2172630" y="3187700"/>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3" name="Group 163"/>
            <p:cNvGrpSpPr/>
            <p:nvPr/>
          </p:nvGrpSpPr>
          <p:grpSpPr>
            <a:xfrm>
              <a:off x="2172630" y="1618080"/>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5" name="Group 165"/>
            <p:cNvGrpSpPr/>
            <p:nvPr/>
          </p:nvGrpSpPr>
          <p:grpSpPr>
            <a:xfrm>
              <a:off x="5420495" y="0"/>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7" name="Group 167"/>
            <p:cNvGrpSpPr/>
            <p:nvPr/>
          </p:nvGrpSpPr>
          <p:grpSpPr>
            <a:xfrm>
              <a:off x="5420495" y="3187700"/>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9" name="Group 169"/>
            <p:cNvGrpSpPr/>
            <p:nvPr/>
          </p:nvGrpSpPr>
          <p:grpSpPr>
            <a:xfrm>
              <a:off x="5420495" y="1618080"/>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1" name="Group 171"/>
            <p:cNvGrpSpPr/>
            <p:nvPr/>
          </p:nvGrpSpPr>
          <p:grpSpPr>
            <a:xfrm>
              <a:off x="2711291" y="537155"/>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3" name="Group 173"/>
            <p:cNvGrpSpPr/>
            <p:nvPr/>
          </p:nvGrpSpPr>
          <p:grpSpPr>
            <a:xfrm>
              <a:off x="2711291" y="3724855"/>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5" name="Group 175"/>
            <p:cNvGrpSpPr/>
            <p:nvPr/>
          </p:nvGrpSpPr>
          <p:grpSpPr>
            <a:xfrm>
              <a:off x="2711291" y="2155235"/>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7" name="Group 177"/>
            <p:cNvGrpSpPr/>
            <p:nvPr/>
          </p:nvGrpSpPr>
          <p:grpSpPr>
            <a:xfrm>
              <a:off x="5959156" y="537155"/>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9" name="Group 179"/>
            <p:cNvGrpSpPr/>
            <p:nvPr/>
          </p:nvGrpSpPr>
          <p:grpSpPr>
            <a:xfrm>
              <a:off x="5959156" y="3724855"/>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1" name="Group 181"/>
            <p:cNvGrpSpPr/>
            <p:nvPr/>
          </p:nvGrpSpPr>
          <p:grpSpPr>
            <a:xfrm>
              <a:off x="5959156" y="2155235"/>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3" name="Group 183"/>
            <p:cNvGrpSpPr>
              <a:grpSpLocks noChangeAspect="1"/>
            </p:cNvGrpSpPr>
            <p:nvPr/>
          </p:nvGrpSpPr>
          <p:grpSpPr>
            <a:xfrm>
              <a:off x="1083883" y="0"/>
              <a:ext cx="95594" cy="82785"/>
              <a:chOff x="0" y="0"/>
              <a:chExt cx="6350000" cy="5499100"/>
            </a:xfrm>
          </p:grpSpPr>
          <p:sp>
            <p:nvSpPr>
              <p:cNvPr id="184" name="Freeform 1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5" name="Group 185"/>
            <p:cNvGrpSpPr>
              <a:grpSpLocks noChangeAspect="1"/>
            </p:cNvGrpSpPr>
            <p:nvPr/>
          </p:nvGrpSpPr>
          <p:grpSpPr>
            <a:xfrm>
              <a:off x="1083883" y="3187700"/>
              <a:ext cx="95594" cy="82785"/>
              <a:chOff x="0" y="0"/>
              <a:chExt cx="6350000" cy="5499100"/>
            </a:xfrm>
          </p:grpSpPr>
          <p:sp>
            <p:nvSpPr>
              <p:cNvPr id="186" name="Freeform 1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7" name="Group 187"/>
            <p:cNvGrpSpPr>
              <a:grpSpLocks noChangeAspect="1"/>
            </p:cNvGrpSpPr>
            <p:nvPr/>
          </p:nvGrpSpPr>
          <p:grpSpPr>
            <a:xfrm>
              <a:off x="1083883" y="1618080"/>
              <a:ext cx="95594" cy="82785"/>
              <a:chOff x="0" y="0"/>
              <a:chExt cx="6350000" cy="5499100"/>
            </a:xfrm>
          </p:grpSpPr>
          <p:sp>
            <p:nvSpPr>
              <p:cNvPr id="188" name="Freeform 1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89" name="Group 189"/>
            <p:cNvGrpSpPr>
              <a:grpSpLocks noChangeAspect="1"/>
            </p:cNvGrpSpPr>
            <p:nvPr/>
          </p:nvGrpSpPr>
          <p:grpSpPr>
            <a:xfrm>
              <a:off x="7578032" y="0"/>
              <a:ext cx="95594" cy="82785"/>
              <a:chOff x="0" y="0"/>
              <a:chExt cx="6350000" cy="5499100"/>
            </a:xfrm>
          </p:grpSpPr>
          <p:sp>
            <p:nvSpPr>
              <p:cNvPr id="190" name="Freeform 1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1" name="Group 191"/>
            <p:cNvGrpSpPr>
              <a:grpSpLocks noChangeAspect="1"/>
            </p:cNvGrpSpPr>
            <p:nvPr/>
          </p:nvGrpSpPr>
          <p:grpSpPr>
            <a:xfrm>
              <a:off x="7578032" y="3187700"/>
              <a:ext cx="95594" cy="82785"/>
              <a:chOff x="0" y="0"/>
              <a:chExt cx="6350000" cy="5499100"/>
            </a:xfrm>
          </p:grpSpPr>
          <p:sp>
            <p:nvSpPr>
              <p:cNvPr id="192" name="Freeform 1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3" name="Group 193"/>
            <p:cNvGrpSpPr>
              <a:grpSpLocks noChangeAspect="1"/>
            </p:cNvGrpSpPr>
            <p:nvPr/>
          </p:nvGrpSpPr>
          <p:grpSpPr>
            <a:xfrm>
              <a:off x="7578032" y="1618080"/>
              <a:ext cx="95594" cy="82785"/>
              <a:chOff x="0" y="0"/>
              <a:chExt cx="6350000" cy="5499100"/>
            </a:xfrm>
          </p:grpSpPr>
          <p:sp>
            <p:nvSpPr>
              <p:cNvPr id="194" name="Freeform 1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5" name="Group 195"/>
            <p:cNvGrpSpPr>
              <a:grpSpLocks noChangeAspect="1"/>
            </p:cNvGrpSpPr>
            <p:nvPr/>
          </p:nvGrpSpPr>
          <p:grpSpPr>
            <a:xfrm>
              <a:off x="4331748" y="0"/>
              <a:ext cx="95594" cy="82785"/>
              <a:chOff x="0" y="0"/>
              <a:chExt cx="6350000" cy="5499100"/>
            </a:xfrm>
          </p:grpSpPr>
          <p:sp>
            <p:nvSpPr>
              <p:cNvPr id="196" name="Freeform 1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7" name="Group 197"/>
            <p:cNvGrpSpPr>
              <a:grpSpLocks noChangeAspect="1"/>
            </p:cNvGrpSpPr>
            <p:nvPr/>
          </p:nvGrpSpPr>
          <p:grpSpPr>
            <a:xfrm>
              <a:off x="4331748" y="3187700"/>
              <a:ext cx="95594" cy="82785"/>
              <a:chOff x="0" y="0"/>
              <a:chExt cx="6350000" cy="5499100"/>
            </a:xfrm>
          </p:grpSpPr>
          <p:sp>
            <p:nvSpPr>
              <p:cNvPr id="198" name="Freeform 1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199" name="Group 199"/>
            <p:cNvGrpSpPr>
              <a:grpSpLocks noChangeAspect="1"/>
            </p:cNvGrpSpPr>
            <p:nvPr/>
          </p:nvGrpSpPr>
          <p:grpSpPr>
            <a:xfrm>
              <a:off x="4331748" y="1618080"/>
              <a:ext cx="95594" cy="82785"/>
              <a:chOff x="0" y="0"/>
              <a:chExt cx="6350000" cy="5499100"/>
            </a:xfrm>
          </p:grpSpPr>
          <p:sp>
            <p:nvSpPr>
              <p:cNvPr id="200" name="Freeform 2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1" name="Group 201"/>
            <p:cNvGrpSpPr>
              <a:grpSpLocks noChangeAspect="1"/>
            </p:cNvGrpSpPr>
            <p:nvPr/>
          </p:nvGrpSpPr>
          <p:grpSpPr>
            <a:xfrm>
              <a:off x="1622544" y="537155"/>
              <a:ext cx="95594" cy="82785"/>
              <a:chOff x="0" y="0"/>
              <a:chExt cx="6350000" cy="5499100"/>
            </a:xfrm>
          </p:grpSpPr>
          <p:sp>
            <p:nvSpPr>
              <p:cNvPr id="202" name="Freeform 2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3" name="Group 203"/>
            <p:cNvGrpSpPr>
              <a:grpSpLocks noChangeAspect="1"/>
            </p:cNvGrpSpPr>
            <p:nvPr/>
          </p:nvGrpSpPr>
          <p:grpSpPr>
            <a:xfrm>
              <a:off x="1622544" y="3724855"/>
              <a:ext cx="95594" cy="82785"/>
              <a:chOff x="0" y="0"/>
              <a:chExt cx="6350000" cy="5499100"/>
            </a:xfrm>
          </p:grpSpPr>
          <p:sp>
            <p:nvSpPr>
              <p:cNvPr id="204" name="Freeform 2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5" name="Group 205"/>
            <p:cNvGrpSpPr>
              <a:grpSpLocks noChangeAspect="1"/>
            </p:cNvGrpSpPr>
            <p:nvPr/>
          </p:nvGrpSpPr>
          <p:grpSpPr>
            <a:xfrm>
              <a:off x="1622544" y="2155235"/>
              <a:ext cx="95594" cy="82785"/>
              <a:chOff x="0" y="0"/>
              <a:chExt cx="6350000" cy="5499100"/>
            </a:xfrm>
          </p:grpSpPr>
          <p:sp>
            <p:nvSpPr>
              <p:cNvPr id="206" name="Freeform 2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7" name="Group 207"/>
            <p:cNvGrpSpPr>
              <a:grpSpLocks noChangeAspect="1"/>
            </p:cNvGrpSpPr>
            <p:nvPr/>
          </p:nvGrpSpPr>
          <p:grpSpPr>
            <a:xfrm>
              <a:off x="4870409" y="537155"/>
              <a:ext cx="95594" cy="82785"/>
              <a:chOff x="0" y="0"/>
              <a:chExt cx="6350000" cy="5499100"/>
            </a:xfrm>
          </p:grpSpPr>
          <p:sp>
            <p:nvSpPr>
              <p:cNvPr id="208" name="Freeform 2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09" name="Group 209"/>
            <p:cNvGrpSpPr>
              <a:grpSpLocks noChangeAspect="1"/>
            </p:cNvGrpSpPr>
            <p:nvPr/>
          </p:nvGrpSpPr>
          <p:grpSpPr>
            <a:xfrm>
              <a:off x="4870409" y="3724855"/>
              <a:ext cx="95594" cy="82785"/>
              <a:chOff x="0" y="0"/>
              <a:chExt cx="6350000" cy="5499100"/>
            </a:xfrm>
          </p:grpSpPr>
          <p:sp>
            <p:nvSpPr>
              <p:cNvPr id="210" name="Freeform 2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1" name="Group 211"/>
            <p:cNvGrpSpPr>
              <a:grpSpLocks noChangeAspect="1"/>
            </p:cNvGrpSpPr>
            <p:nvPr/>
          </p:nvGrpSpPr>
          <p:grpSpPr>
            <a:xfrm>
              <a:off x="4870409" y="2155235"/>
              <a:ext cx="95594" cy="82785"/>
              <a:chOff x="0" y="0"/>
              <a:chExt cx="6350000" cy="5499100"/>
            </a:xfrm>
          </p:grpSpPr>
          <p:sp>
            <p:nvSpPr>
              <p:cNvPr id="212" name="Freeform 2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3" name="Group 213"/>
            <p:cNvGrpSpPr>
              <a:grpSpLocks noChangeAspect="1"/>
            </p:cNvGrpSpPr>
            <p:nvPr/>
          </p:nvGrpSpPr>
          <p:grpSpPr>
            <a:xfrm>
              <a:off x="2162405" y="1075351"/>
              <a:ext cx="95594" cy="82785"/>
              <a:chOff x="0" y="0"/>
              <a:chExt cx="6350000" cy="5499100"/>
            </a:xfrm>
          </p:grpSpPr>
          <p:sp>
            <p:nvSpPr>
              <p:cNvPr id="214" name="Freeform 2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5" name="Group 215"/>
            <p:cNvGrpSpPr>
              <a:grpSpLocks noChangeAspect="1"/>
            </p:cNvGrpSpPr>
            <p:nvPr/>
          </p:nvGrpSpPr>
          <p:grpSpPr>
            <a:xfrm>
              <a:off x="2162405" y="4263051"/>
              <a:ext cx="95594" cy="82785"/>
              <a:chOff x="0" y="0"/>
              <a:chExt cx="6350000" cy="5499100"/>
            </a:xfrm>
          </p:grpSpPr>
          <p:sp>
            <p:nvSpPr>
              <p:cNvPr id="216" name="Freeform 2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7" name="Group 217"/>
            <p:cNvGrpSpPr>
              <a:grpSpLocks noChangeAspect="1"/>
            </p:cNvGrpSpPr>
            <p:nvPr/>
          </p:nvGrpSpPr>
          <p:grpSpPr>
            <a:xfrm>
              <a:off x="2162405" y="2693431"/>
              <a:ext cx="95594" cy="82785"/>
              <a:chOff x="0" y="0"/>
              <a:chExt cx="6350000" cy="5499100"/>
            </a:xfrm>
          </p:grpSpPr>
          <p:sp>
            <p:nvSpPr>
              <p:cNvPr id="218" name="Freeform 2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19" name="Group 219"/>
            <p:cNvGrpSpPr>
              <a:grpSpLocks noChangeAspect="1"/>
            </p:cNvGrpSpPr>
            <p:nvPr/>
          </p:nvGrpSpPr>
          <p:grpSpPr>
            <a:xfrm>
              <a:off x="5410269" y="1075351"/>
              <a:ext cx="95594" cy="82785"/>
              <a:chOff x="0" y="0"/>
              <a:chExt cx="6350000" cy="5499100"/>
            </a:xfrm>
          </p:grpSpPr>
          <p:sp>
            <p:nvSpPr>
              <p:cNvPr id="220" name="Freeform 2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1" name="Group 221"/>
            <p:cNvGrpSpPr>
              <a:grpSpLocks noChangeAspect="1"/>
            </p:cNvGrpSpPr>
            <p:nvPr/>
          </p:nvGrpSpPr>
          <p:grpSpPr>
            <a:xfrm>
              <a:off x="5410269" y="4263051"/>
              <a:ext cx="95594" cy="82785"/>
              <a:chOff x="0" y="0"/>
              <a:chExt cx="6350000" cy="5499100"/>
            </a:xfrm>
          </p:grpSpPr>
          <p:sp>
            <p:nvSpPr>
              <p:cNvPr id="222" name="Freeform 2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3" name="Group 223"/>
            <p:cNvGrpSpPr>
              <a:grpSpLocks noChangeAspect="1"/>
            </p:cNvGrpSpPr>
            <p:nvPr/>
          </p:nvGrpSpPr>
          <p:grpSpPr>
            <a:xfrm>
              <a:off x="5410269" y="2693431"/>
              <a:ext cx="95594" cy="82785"/>
              <a:chOff x="0" y="0"/>
              <a:chExt cx="6350000" cy="5499100"/>
            </a:xfrm>
          </p:grpSpPr>
          <p:sp>
            <p:nvSpPr>
              <p:cNvPr id="224" name="Freeform 2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5" name="Group 225"/>
            <p:cNvGrpSpPr>
              <a:grpSpLocks noChangeAspect="1"/>
            </p:cNvGrpSpPr>
            <p:nvPr/>
          </p:nvGrpSpPr>
          <p:grpSpPr>
            <a:xfrm>
              <a:off x="545144" y="1075351"/>
              <a:ext cx="95594" cy="82785"/>
              <a:chOff x="0" y="0"/>
              <a:chExt cx="6350000" cy="5499100"/>
            </a:xfrm>
          </p:grpSpPr>
          <p:sp>
            <p:nvSpPr>
              <p:cNvPr id="226" name="Freeform 2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7" name="Group 227"/>
            <p:cNvGrpSpPr>
              <a:grpSpLocks noChangeAspect="1"/>
            </p:cNvGrpSpPr>
            <p:nvPr/>
          </p:nvGrpSpPr>
          <p:grpSpPr>
            <a:xfrm>
              <a:off x="545144" y="4263051"/>
              <a:ext cx="95594" cy="82785"/>
              <a:chOff x="0" y="0"/>
              <a:chExt cx="6350000" cy="5499100"/>
            </a:xfrm>
          </p:grpSpPr>
          <p:sp>
            <p:nvSpPr>
              <p:cNvPr id="228" name="Freeform 2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9" name="Group 229"/>
            <p:cNvGrpSpPr>
              <a:grpSpLocks noChangeAspect="1"/>
            </p:cNvGrpSpPr>
            <p:nvPr/>
          </p:nvGrpSpPr>
          <p:grpSpPr>
            <a:xfrm>
              <a:off x="545144" y="2693431"/>
              <a:ext cx="95594" cy="82785"/>
              <a:chOff x="0" y="0"/>
              <a:chExt cx="6350000" cy="5499100"/>
            </a:xfrm>
          </p:grpSpPr>
          <p:sp>
            <p:nvSpPr>
              <p:cNvPr id="230" name="Freeform 2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1" name="Group 231"/>
            <p:cNvGrpSpPr>
              <a:grpSpLocks noChangeAspect="1"/>
            </p:cNvGrpSpPr>
            <p:nvPr/>
          </p:nvGrpSpPr>
          <p:grpSpPr>
            <a:xfrm>
              <a:off x="7039293" y="1075351"/>
              <a:ext cx="95594" cy="82785"/>
              <a:chOff x="0" y="0"/>
              <a:chExt cx="6350000" cy="5499100"/>
            </a:xfrm>
          </p:grpSpPr>
          <p:sp>
            <p:nvSpPr>
              <p:cNvPr id="232" name="Freeform 2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3" name="Group 233"/>
            <p:cNvGrpSpPr>
              <a:grpSpLocks noChangeAspect="1"/>
            </p:cNvGrpSpPr>
            <p:nvPr/>
          </p:nvGrpSpPr>
          <p:grpSpPr>
            <a:xfrm>
              <a:off x="7039293" y="4263051"/>
              <a:ext cx="95594" cy="82785"/>
              <a:chOff x="0" y="0"/>
              <a:chExt cx="6350000" cy="5499100"/>
            </a:xfrm>
          </p:grpSpPr>
          <p:sp>
            <p:nvSpPr>
              <p:cNvPr id="234" name="Freeform 2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5" name="Group 235"/>
            <p:cNvGrpSpPr>
              <a:grpSpLocks noChangeAspect="1"/>
            </p:cNvGrpSpPr>
            <p:nvPr/>
          </p:nvGrpSpPr>
          <p:grpSpPr>
            <a:xfrm>
              <a:off x="7039293" y="2693431"/>
              <a:ext cx="95594" cy="82785"/>
              <a:chOff x="0" y="0"/>
              <a:chExt cx="6350000" cy="5499100"/>
            </a:xfrm>
          </p:grpSpPr>
          <p:sp>
            <p:nvSpPr>
              <p:cNvPr id="236" name="Freeform 2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7" name="Group 237"/>
            <p:cNvGrpSpPr>
              <a:grpSpLocks noChangeAspect="1"/>
            </p:cNvGrpSpPr>
            <p:nvPr/>
          </p:nvGrpSpPr>
          <p:grpSpPr>
            <a:xfrm>
              <a:off x="3793009" y="1075351"/>
              <a:ext cx="95594" cy="82785"/>
              <a:chOff x="0" y="0"/>
              <a:chExt cx="6350000" cy="5499100"/>
            </a:xfrm>
          </p:grpSpPr>
          <p:sp>
            <p:nvSpPr>
              <p:cNvPr id="238" name="Freeform 2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9" name="Group 239"/>
            <p:cNvGrpSpPr>
              <a:grpSpLocks noChangeAspect="1"/>
            </p:cNvGrpSpPr>
            <p:nvPr/>
          </p:nvGrpSpPr>
          <p:grpSpPr>
            <a:xfrm>
              <a:off x="3793009" y="4263051"/>
              <a:ext cx="95594" cy="82785"/>
              <a:chOff x="0" y="0"/>
              <a:chExt cx="6350000" cy="5499100"/>
            </a:xfrm>
          </p:grpSpPr>
          <p:sp>
            <p:nvSpPr>
              <p:cNvPr id="240" name="Freeform 2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1" name="Group 241"/>
            <p:cNvGrpSpPr>
              <a:grpSpLocks noChangeAspect="1"/>
            </p:cNvGrpSpPr>
            <p:nvPr/>
          </p:nvGrpSpPr>
          <p:grpSpPr>
            <a:xfrm>
              <a:off x="3793009" y="2693431"/>
              <a:ext cx="95594" cy="82785"/>
              <a:chOff x="0" y="0"/>
              <a:chExt cx="6350000" cy="5499100"/>
            </a:xfrm>
          </p:grpSpPr>
          <p:sp>
            <p:nvSpPr>
              <p:cNvPr id="242" name="Freeform 2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3" name="Group 243"/>
            <p:cNvGrpSpPr>
              <a:grpSpLocks noChangeAspect="1"/>
            </p:cNvGrpSpPr>
            <p:nvPr/>
          </p:nvGrpSpPr>
          <p:grpSpPr>
            <a:xfrm>
              <a:off x="2711370" y="0"/>
              <a:ext cx="95594" cy="82785"/>
              <a:chOff x="0" y="0"/>
              <a:chExt cx="6350000" cy="5499100"/>
            </a:xfrm>
          </p:grpSpPr>
          <p:sp>
            <p:nvSpPr>
              <p:cNvPr id="244" name="Freeform 2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5" name="Group 245"/>
            <p:cNvGrpSpPr>
              <a:grpSpLocks noChangeAspect="1"/>
            </p:cNvGrpSpPr>
            <p:nvPr/>
          </p:nvGrpSpPr>
          <p:grpSpPr>
            <a:xfrm>
              <a:off x="2711370" y="3187700"/>
              <a:ext cx="95594" cy="82785"/>
              <a:chOff x="0" y="0"/>
              <a:chExt cx="6350000" cy="5499100"/>
            </a:xfrm>
          </p:grpSpPr>
          <p:sp>
            <p:nvSpPr>
              <p:cNvPr id="246" name="Freeform 2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7" name="Group 247"/>
            <p:cNvGrpSpPr>
              <a:grpSpLocks noChangeAspect="1"/>
            </p:cNvGrpSpPr>
            <p:nvPr/>
          </p:nvGrpSpPr>
          <p:grpSpPr>
            <a:xfrm>
              <a:off x="2711370" y="1618080"/>
              <a:ext cx="95594" cy="82785"/>
              <a:chOff x="0" y="0"/>
              <a:chExt cx="6350000" cy="5499100"/>
            </a:xfrm>
          </p:grpSpPr>
          <p:sp>
            <p:nvSpPr>
              <p:cNvPr id="248" name="Freeform 2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9" name="Group 249"/>
            <p:cNvGrpSpPr>
              <a:grpSpLocks noChangeAspect="1"/>
            </p:cNvGrpSpPr>
            <p:nvPr/>
          </p:nvGrpSpPr>
          <p:grpSpPr>
            <a:xfrm>
              <a:off x="5959235" y="0"/>
              <a:ext cx="95594" cy="82785"/>
              <a:chOff x="0" y="0"/>
              <a:chExt cx="6350000" cy="5499100"/>
            </a:xfrm>
          </p:grpSpPr>
          <p:sp>
            <p:nvSpPr>
              <p:cNvPr id="250" name="Freeform 2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1" name="Group 251"/>
            <p:cNvGrpSpPr>
              <a:grpSpLocks noChangeAspect="1"/>
            </p:cNvGrpSpPr>
            <p:nvPr/>
          </p:nvGrpSpPr>
          <p:grpSpPr>
            <a:xfrm>
              <a:off x="5959235" y="3187700"/>
              <a:ext cx="95594" cy="82785"/>
              <a:chOff x="0" y="0"/>
              <a:chExt cx="6350000" cy="5499100"/>
            </a:xfrm>
          </p:grpSpPr>
          <p:sp>
            <p:nvSpPr>
              <p:cNvPr id="252" name="Freeform 2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3" name="Group 253"/>
            <p:cNvGrpSpPr>
              <a:grpSpLocks noChangeAspect="1"/>
            </p:cNvGrpSpPr>
            <p:nvPr/>
          </p:nvGrpSpPr>
          <p:grpSpPr>
            <a:xfrm>
              <a:off x="5959235" y="1618080"/>
              <a:ext cx="95594" cy="82785"/>
              <a:chOff x="0" y="0"/>
              <a:chExt cx="6350000" cy="5499100"/>
            </a:xfrm>
          </p:grpSpPr>
          <p:sp>
            <p:nvSpPr>
              <p:cNvPr id="254" name="Freeform 2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5" name="Group 255"/>
            <p:cNvGrpSpPr>
              <a:grpSpLocks noChangeAspect="1"/>
            </p:cNvGrpSpPr>
            <p:nvPr/>
          </p:nvGrpSpPr>
          <p:grpSpPr>
            <a:xfrm>
              <a:off x="0" y="537155"/>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7" name="Group 257"/>
            <p:cNvGrpSpPr>
              <a:grpSpLocks noChangeAspect="1"/>
            </p:cNvGrpSpPr>
            <p:nvPr/>
          </p:nvGrpSpPr>
          <p:grpSpPr>
            <a:xfrm>
              <a:off x="0" y="3724855"/>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9" name="Group 259"/>
            <p:cNvGrpSpPr>
              <a:grpSpLocks noChangeAspect="1"/>
            </p:cNvGrpSpPr>
            <p:nvPr/>
          </p:nvGrpSpPr>
          <p:grpSpPr>
            <a:xfrm>
              <a:off x="0" y="2155235"/>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1" name="Group 261"/>
            <p:cNvGrpSpPr>
              <a:grpSpLocks noChangeAspect="1"/>
            </p:cNvGrpSpPr>
            <p:nvPr/>
          </p:nvGrpSpPr>
          <p:grpSpPr>
            <a:xfrm>
              <a:off x="6494149" y="537155"/>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3" name="Group 263"/>
            <p:cNvGrpSpPr>
              <a:grpSpLocks noChangeAspect="1"/>
            </p:cNvGrpSpPr>
            <p:nvPr/>
          </p:nvGrpSpPr>
          <p:grpSpPr>
            <a:xfrm>
              <a:off x="6494149" y="3724855"/>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5" name="Group 265"/>
            <p:cNvGrpSpPr>
              <a:grpSpLocks noChangeAspect="1"/>
            </p:cNvGrpSpPr>
            <p:nvPr/>
          </p:nvGrpSpPr>
          <p:grpSpPr>
            <a:xfrm>
              <a:off x="6494149" y="2155235"/>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7" name="Group 267"/>
            <p:cNvGrpSpPr>
              <a:grpSpLocks noChangeAspect="1"/>
            </p:cNvGrpSpPr>
            <p:nvPr/>
          </p:nvGrpSpPr>
          <p:grpSpPr>
            <a:xfrm>
              <a:off x="3247865" y="537155"/>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9" name="Group 269"/>
            <p:cNvGrpSpPr>
              <a:grpSpLocks noChangeAspect="1"/>
            </p:cNvGrpSpPr>
            <p:nvPr/>
          </p:nvGrpSpPr>
          <p:grpSpPr>
            <a:xfrm>
              <a:off x="3247865" y="3724855"/>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1" name="Group 271"/>
            <p:cNvGrpSpPr>
              <a:grpSpLocks noChangeAspect="1"/>
            </p:cNvGrpSpPr>
            <p:nvPr/>
          </p:nvGrpSpPr>
          <p:grpSpPr>
            <a:xfrm>
              <a:off x="3247865" y="2155235"/>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sp>
        <p:nvSpPr>
          <p:cNvPr id="273" name="TextBox 273"/>
          <p:cNvSpPr txBox="1"/>
          <p:nvPr/>
        </p:nvSpPr>
        <p:spPr>
          <a:xfrm>
            <a:off x="801825" y="7198648"/>
            <a:ext cx="2216745" cy="1923604"/>
          </a:xfrm>
          <a:prstGeom prst="rect">
            <a:avLst/>
          </a:prstGeom>
        </p:spPr>
        <p:txBody>
          <a:bodyPr lIns="0" tIns="0" rIns="0" bIns="0" rtlCol="0" anchor="t">
            <a:spAutoFit/>
          </a:bodyPr>
          <a:lstStyle/>
          <a:p>
            <a:pPr algn="r">
              <a:lnSpc>
                <a:spcPts val="14999"/>
              </a:lnSpc>
            </a:pPr>
            <a:r>
              <a:rPr lang="en-US" sz="11999" dirty="0">
                <a:solidFill>
                  <a:srgbClr val="1B1B1B"/>
                </a:solidFill>
                <a:latin typeface="League Spartan" panose="00000800000000000000" charset="0"/>
              </a:rPr>
              <a:t>04</a:t>
            </a:r>
          </a:p>
        </p:txBody>
      </p:sp>
      <p:sp>
        <p:nvSpPr>
          <p:cNvPr id="274" name="TextBox 274"/>
          <p:cNvSpPr txBox="1"/>
          <p:nvPr/>
        </p:nvSpPr>
        <p:spPr>
          <a:xfrm>
            <a:off x="1269737" y="1800850"/>
            <a:ext cx="6611640" cy="2448106"/>
          </a:xfrm>
          <a:prstGeom prst="rect">
            <a:avLst/>
          </a:prstGeom>
        </p:spPr>
        <p:txBody>
          <a:bodyPr wrap="square" lIns="0" tIns="0" rIns="0" bIns="0" rtlCol="0" anchor="t">
            <a:spAutoFit/>
          </a:bodyPr>
          <a:lstStyle/>
          <a:p>
            <a:pPr>
              <a:lnSpc>
                <a:spcPts val="9375"/>
              </a:lnSpc>
            </a:pPr>
            <a:r>
              <a:rPr lang="en-US" sz="8800" dirty="0">
                <a:solidFill>
                  <a:srgbClr val="1B1B1B"/>
                </a:solidFill>
                <a:latin typeface="League Spartan" panose="00000800000000000000" charset="0"/>
              </a:rPr>
              <a:t>Purpose of the Study</a:t>
            </a:r>
          </a:p>
        </p:txBody>
      </p:sp>
      <p:grpSp>
        <p:nvGrpSpPr>
          <p:cNvPr id="275" name="Group 275"/>
          <p:cNvGrpSpPr/>
          <p:nvPr/>
        </p:nvGrpSpPr>
        <p:grpSpPr>
          <a:xfrm>
            <a:off x="9144000" y="4515704"/>
            <a:ext cx="6846345" cy="1491482"/>
            <a:chOff x="0" y="-9525"/>
            <a:chExt cx="9128460" cy="1988642"/>
          </a:xfrm>
        </p:grpSpPr>
        <p:sp>
          <p:nvSpPr>
            <p:cNvPr id="276" name="TextBox 276"/>
            <p:cNvSpPr txBox="1"/>
            <p:nvPr/>
          </p:nvSpPr>
          <p:spPr>
            <a:xfrm>
              <a:off x="0" y="-9525"/>
              <a:ext cx="9128460" cy="645904"/>
            </a:xfrm>
            <a:prstGeom prst="rect">
              <a:avLst/>
            </a:prstGeom>
          </p:spPr>
          <p:txBody>
            <a:bodyPr lIns="0" tIns="0" rIns="0" bIns="0" rtlCol="0" anchor="t">
              <a:spAutoFit/>
            </a:bodyPr>
            <a:lstStyle/>
            <a:p>
              <a:pPr>
                <a:lnSpc>
                  <a:spcPts val="3983"/>
                </a:lnSpc>
              </a:pPr>
              <a:r>
                <a:rPr lang="en-US" sz="3186" b="1" dirty="0">
                  <a:solidFill>
                    <a:srgbClr val="1B1B1B"/>
                  </a:solidFill>
                  <a:latin typeface="Clear Sans Regular" panose="02010600030101010101" charset="0"/>
                  <a:cs typeface="Clear Sans Regular" panose="02010600030101010101" charset="0"/>
                </a:rPr>
                <a:t>Project Management</a:t>
              </a:r>
            </a:p>
          </p:txBody>
        </p:sp>
        <p:sp>
          <p:nvSpPr>
            <p:cNvPr id="277" name="TextBox 277"/>
            <p:cNvSpPr txBox="1"/>
            <p:nvPr/>
          </p:nvSpPr>
          <p:spPr>
            <a:xfrm>
              <a:off x="0" y="879316"/>
              <a:ext cx="9128460" cy="1099801"/>
            </a:xfrm>
            <a:prstGeom prst="rect">
              <a:avLst/>
            </a:prstGeom>
          </p:spPr>
          <p:txBody>
            <a:bodyPr lIns="0" tIns="0" rIns="0" bIns="0" rtlCol="0" anchor="t">
              <a:spAutoFit/>
            </a:bodyPr>
            <a:lstStyle/>
            <a:p>
              <a:pPr algn="just">
                <a:lnSpc>
                  <a:spcPts val="3345"/>
                </a:lnSpc>
              </a:pPr>
              <a:r>
                <a:rPr lang="en-US" sz="2389" dirty="0">
                  <a:solidFill>
                    <a:srgbClr val="1B1B1B"/>
                  </a:solidFill>
                  <a:latin typeface="Clear Sans Regular" panose="02010600030101010101" charset="0"/>
                  <a:cs typeface="Clear Sans Regular" panose="02010600030101010101" charset="0"/>
                </a:rPr>
                <a:t>Simple system and tools that can manage ongoing or completed projects</a:t>
              </a:r>
            </a:p>
          </p:txBody>
        </p:sp>
      </p:grpSp>
      <p:sp>
        <p:nvSpPr>
          <p:cNvPr id="278" name="TextBox 278"/>
          <p:cNvSpPr txBox="1"/>
          <p:nvPr/>
        </p:nvSpPr>
        <p:spPr>
          <a:xfrm>
            <a:off x="9144000" y="3241359"/>
            <a:ext cx="7135888" cy="769441"/>
          </a:xfrm>
          <a:prstGeom prst="rect">
            <a:avLst/>
          </a:prstGeom>
        </p:spPr>
        <p:txBody>
          <a:bodyPr lIns="0" tIns="0" rIns="0" bIns="0" rtlCol="0" anchor="t">
            <a:spAutoFit/>
          </a:bodyPr>
          <a:lstStyle/>
          <a:p>
            <a:pPr>
              <a:lnSpc>
                <a:spcPts val="6000"/>
              </a:lnSpc>
            </a:pPr>
            <a:r>
              <a:rPr lang="en-US" sz="4800">
                <a:solidFill>
                  <a:srgbClr val="1B1B1B"/>
                </a:solidFill>
                <a:latin typeface="League Spartan" panose="00000800000000000000" charset="0"/>
              </a:rPr>
              <a:t>Fill the gap regarding</a:t>
            </a:r>
          </a:p>
        </p:txBody>
      </p:sp>
      <p:grpSp>
        <p:nvGrpSpPr>
          <p:cNvPr id="279" name="Group 279"/>
          <p:cNvGrpSpPr/>
          <p:nvPr/>
        </p:nvGrpSpPr>
        <p:grpSpPr>
          <a:xfrm>
            <a:off x="9144000" y="6502786"/>
            <a:ext cx="6846345" cy="1058726"/>
            <a:chOff x="0" y="-9525"/>
            <a:chExt cx="9128460" cy="1411634"/>
          </a:xfrm>
        </p:grpSpPr>
        <p:sp>
          <p:nvSpPr>
            <p:cNvPr id="280" name="TextBox 280"/>
            <p:cNvSpPr txBox="1"/>
            <p:nvPr/>
          </p:nvSpPr>
          <p:spPr>
            <a:xfrm>
              <a:off x="0" y="-9525"/>
              <a:ext cx="9128460" cy="645904"/>
            </a:xfrm>
            <a:prstGeom prst="rect">
              <a:avLst/>
            </a:prstGeom>
          </p:spPr>
          <p:txBody>
            <a:bodyPr lIns="0" tIns="0" rIns="0" bIns="0" rtlCol="0" anchor="t">
              <a:spAutoFit/>
            </a:bodyPr>
            <a:lstStyle/>
            <a:p>
              <a:pPr>
                <a:lnSpc>
                  <a:spcPts val="3983"/>
                </a:lnSpc>
              </a:pPr>
              <a:r>
                <a:rPr lang="en-US" sz="3186" b="1" dirty="0">
                  <a:solidFill>
                    <a:srgbClr val="1B1B1B"/>
                  </a:solidFill>
                  <a:latin typeface="Clear Sans Regular" panose="02010600030101010101" charset="0"/>
                  <a:cs typeface="Clear Sans Regular" panose="02010600030101010101" charset="0"/>
                </a:rPr>
                <a:t>Meetings</a:t>
              </a:r>
            </a:p>
          </p:txBody>
        </p:sp>
        <p:sp>
          <p:nvSpPr>
            <p:cNvPr id="281" name="TextBox 281"/>
            <p:cNvSpPr txBox="1"/>
            <p:nvPr/>
          </p:nvSpPr>
          <p:spPr>
            <a:xfrm>
              <a:off x="0" y="879316"/>
              <a:ext cx="9128460" cy="522793"/>
            </a:xfrm>
            <a:prstGeom prst="rect">
              <a:avLst/>
            </a:prstGeom>
          </p:spPr>
          <p:txBody>
            <a:bodyPr lIns="0" tIns="0" rIns="0" bIns="0" rtlCol="0" anchor="t">
              <a:spAutoFit/>
            </a:bodyPr>
            <a:lstStyle/>
            <a:p>
              <a:pPr>
                <a:lnSpc>
                  <a:spcPts val="3345"/>
                </a:lnSpc>
              </a:pPr>
              <a:r>
                <a:rPr lang="en-US" sz="2389" dirty="0">
                  <a:solidFill>
                    <a:srgbClr val="1B1B1B"/>
                  </a:solidFill>
                  <a:latin typeface="Clear Sans Regular" panose="02010600030101010101" charset="0"/>
                  <a:cs typeface="Clear Sans Regular" panose="02010600030101010101" charset="0"/>
                </a:rPr>
                <a:t>Difficulty in determining the meeting schedule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grpSp>
        <p:nvGrpSpPr>
          <p:cNvPr id="2" name="Group 2"/>
          <p:cNvGrpSpPr/>
          <p:nvPr/>
        </p:nvGrpSpPr>
        <p:grpSpPr>
          <a:xfrm>
            <a:off x="1173995" y="1121130"/>
            <a:ext cx="2911708" cy="8044740"/>
            <a:chOff x="0" y="0"/>
            <a:chExt cx="3882277" cy="10726320"/>
          </a:xfrm>
        </p:grpSpPr>
        <p:grpSp>
          <p:nvGrpSpPr>
            <p:cNvPr id="3" name="Group 3"/>
            <p:cNvGrpSpPr/>
            <p:nvPr/>
          </p:nvGrpSpPr>
          <p:grpSpPr>
            <a:xfrm>
              <a:off x="2709204"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 name="Group 5"/>
            <p:cNvGrpSpPr/>
            <p:nvPr/>
          </p:nvGrpSpPr>
          <p:grpSpPr>
            <a:xfrm>
              <a:off x="2709204"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2709204"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2709204"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2709204" y="16180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2709204"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2709204" y="480578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0" y="53715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0" y="691764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0" y="37248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0" y="1010534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5" name="Group 25"/>
            <p:cNvGrpSpPr/>
            <p:nvPr/>
          </p:nvGrpSpPr>
          <p:grpSpPr>
            <a:xfrm>
              <a:off x="0"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7" name="Group 27"/>
            <p:cNvGrpSpPr/>
            <p:nvPr/>
          </p:nvGrpSpPr>
          <p:grpSpPr>
            <a:xfrm>
              <a:off x="0" y="8535719"/>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9" name="Group 29"/>
            <p:cNvGrpSpPr/>
            <p:nvPr/>
          </p:nvGrpSpPr>
          <p:grpSpPr>
            <a:xfrm>
              <a:off x="0" y="534293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1" name="Group 31"/>
            <p:cNvGrpSpPr/>
            <p:nvPr/>
          </p:nvGrpSpPr>
          <p:grpSpPr>
            <a:xfrm>
              <a:off x="3247865" y="537155"/>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3" name="Group 33"/>
            <p:cNvGrpSpPr/>
            <p:nvPr/>
          </p:nvGrpSpPr>
          <p:grpSpPr>
            <a:xfrm>
              <a:off x="3247865" y="6917640"/>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5" name="Group 35"/>
            <p:cNvGrpSpPr/>
            <p:nvPr/>
          </p:nvGrpSpPr>
          <p:grpSpPr>
            <a:xfrm>
              <a:off x="3247865" y="3724855"/>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7" name="Group 37"/>
            <p:cNvGrpSpPr/>
            <p:nvPr/>
          </p:nvGrpSpPr>
          <p:grpSpPr>
            <a:xfrm>
              <a:off x="3247865" y="10105340"/>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9" name="Group 39"/>
            <p:cNvGrpSpPr/>
            <p:nvPr/>
          </p:nvGrpSpPr>
          <p:grpSpPr>
            <a:xfrm>
              <a:off x="3247865" y="2155235"/>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1" name="Group 41"/>
            <p:cNvGrpSpPr/>
            <p:nvPr/>
          </p:nvGrpSpPr>
          <p:grpSpPr>
            <a:xfrm>
              <a:off x="3247865" y="8535719"/>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3" name="Group 43"/>
            <p:cNvGrpSpPr/>
            <p:nvPr/>
          </p:nvGrpSpPr>
          <p:grpSpPr>
            <a:xfrm>
              <a:off x="3247865" y="5342935"/>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5" name="Group 45"/>
            <p:cNvGrpSpPr/>
            <p:nvPr/>
          </p:nvGrpSpPr>
          <p:grpSpPr>
            <a:xfrm>
              <a:off x="539861" y="1075351"/>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7" name="Group 47"/>
            <p:cNvGrpSpPr/>
            <p:nvPr/>
          </p:nvGrpSpPr>
          <p:grpSpPr>
            <a:xfrm>
              <a:off x="539861" y="7455836"/>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9" name="Group 49"/>
            <p:cNvGrpSpPr/>
            <p:nvPr/>
          </p:nvGrpSpPr>
          <p:grpSpPr>
            <a:xfrm>
              <a:off x="539861" y="4263051"/>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1" name="Group 51"/>
            <p:cNvGrpSpPr/>
            <p:nvPr/>
          </p:nvGrpSpPr>
          <p:grpSpPr>
            <a:xfrm>
              <a:off x="539861" y="10643536"/>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3" name="Group 53"/>
            <p:cNvGrpSpPr/>
            <p:nvPr/>
          </p:nvGrpSpPr>
          <p:grpSpPr>
            <a:xfrm>
              <a:off x="539861" y="2693431"/>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5" name="Group 55"/>
            <p:cNvGrpSpPr/>
            <p:nvPr/>
          </p:nvGrpSpPr>
          <p:grpSpPr>
            <a:xfrm>
              <a:off x="539861" y="9073915"/>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7" name="Group 57"/>
            <p:cNvGrpSpPr/>
            <p:nvPr/>
          </p:nvGrpSpPr>
          <p:grpSpPr>
            <a:xfrm>
              <a:off x="539861" y="5881131"/>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9" name="Group 59"/>
            <p:cNvGrpSpPr/>
            <p:nvPr/>
          </p:nvGrpSpPr>
          <p:grpSpPr>
            <a:xfrm>
              <a:off x="3787726" y="1075351"/>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1" name="Group 61"/>
            <p:cNvGrpSpPr/>
            <p:nvPr/>
          </p:nvGrpSpPr>
          <p:grpSpPr>
            <a:xfrm>
              <a:off x="3787726" y="7455836"/>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3" name="Group 63"/>
            <p:cNvGrpSpPr/>
            <p:nvPr/>
          </p:nvGrpSpPr>
          <p:grpSpPr>
            <a:xfrm>
              <a:off x="3787726" y="4263051"/>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5" name="Group 65"/>
            <p:cNvGrpSpPr/>
            <p:nvPr/>
          </p:nvGrpSpPr>
          <p:grpSpPr>
            <a:xfrm>
              <a:off x="3787726" y="10643536"/>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7" name="Group 67"/>
            <p:cNvGrpSpPr/>
            <p:nvPr/>
          </p:nvGrpSpPr>
          <p:grpSpPr>
            <a:xfrm>
              <a:off x="3787726" y="2693431"/>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9" name="Group 69"/>
            <p:cNvGrpSpPr/>
            <p:nvPr/>
          </p:nvGrpSpPr>
          <p:grpSpPr>
            <a:xfrm>
              <a:off x="3787726" y="907391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1" name="Group 71"/>
            <p:cNvGrpSpPr/>
            <p:nvPr/>
          </p:nvGrpSpPr>
          <p:grpSpPr>
            <a:xfrm>
              <a:off x="3787726" y="5881131"/>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3" name="Group 73"/>
            <p:cNvGrpSpPr/>
            <p:nvPr/>
          </p:nvGrpSpPr>
          <p:grpSpPr>
            <a:xfrm>
              <a:off x="1088826" y="0"/>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5" name="Group 75"/>
            <p:cNvGrpSpPr/>
            <p:nvPr/>
          </p:nvGrpSpPr>
          <p:grpSpPr>
            <a:xfrm>
              <a:off x="1088826" y="6380485"/>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7" name="Group 77"/>
            <p:cNvGrpSpPr/>
            <p:nvPr/>
          </p:nvGrpSpPr>
          <p:grpSpPr>
            <a:xfrm>
              <a:off x="1088826" y="3187700"/>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9" name="Group 79"/>
            <p:cNvGrpSpPr/>
            <p:nvPr/>
          </p:nvGrpSpPr>
          <p:grpSpPr>
            <a:xfrm>
              <a:off x="1088826" y="9568185"/>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1" name="Group 81"/>
            <p:cNvGrpSpPr/>
            <p:nvPr/>
          </p:nvGrpSpPr>
          <p:grpSpPr>
            <a:xfrm>
              <a:off x="1088826" y="161808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3" name="Group 83"/>
            <p:cNvGrpSpPr/>
            <p:nvPr/>
          </p:nvGrpSpPr>
          <p:grpSpPr>
            <a:xfrm>
              <a:off x="1088826" y="7998564"/>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5" name="Group 85"/>
            <p:cNvGrpSpPr/>
            <p:nvPr/>
          </p:nvGrpSpPr>
          <p:grpSpPr>
            <a:xfrm>
              <a:off x="1088826" y="4805780"/>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7" name="Group 87"/>
            <p:cNvGrpSpPr/>
            <p:nvPr/>
          </p:nvGrpSpPr>
          <p:grpSpPr>
            <a:xfrm>
              <a:off x="1627486" y="53715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9" name="Group 89"/>
            <p:cNvGrpSpPr/>
            <p:nvPr/>
          </p:nvGrpSpPr>
          <p:grpSpPr>
            <a:xfrm>
              <a:off x="1627486" y="6917640"/>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1" name="Group 91"/>
            <p:cNvGrpSpPr/>
            <p:nvPr/>
          </p:nvGrpSpPr>
          <p:grpSpPr>
            <a:xfrm>
              <a:off x="1627486" y="3724855"/>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3" name="Group 93"/>
            <p:cNvGrpSpPr/>
            <p:nvPr/>
          </p:nvGrpSpPr>
          <p:grpSpPr>
            <a:xfrm>
              <a:off x="1627486" y="10105340"/>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5" name="Group 95"/>
            <p:cNvGrpSpPr/>
            <p:nvPr/>
          </p:nvGrpSpPr>
          <p:grpSpPr>
            <a:xfrm>
              <a:off x="1627486" y="2155235"/>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7" name="Group 97"/>
            <p:cNvGrpSpPr/>
            <p:nvPr/>
          </p:nvGrpSpPr>
          <p:grpSpPr>
            <a:xfrm>
              <a:off x="1627486" y="8535719"/>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9" name="Group 99"/>
            <p:cNvGrpSpPr/>
            <p:nvPr/>
          </p:nvGrpSpPr>
          <p:grpSpPr>
            <a:xfrm>
              <a:off x="1627486" y="5342935"/>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1" name="Group 101"/>
            <p:cNvGrpSpPr/>
            <p:nvPr/>
          </p:nvGrpSpPr>
          <p:grpSpPr>
            <a:xfrm>
              <a:off x="2167347" y="1075351"/>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3" name="Group 103"/>
            <p:cNvGrpSpPr/>
            <p:nvPr/>
          </p:nvGrpSpPr>
          <p:grpSpPr>
            <a:xfrm>
              <a:off x="2167347" y="7455836"/>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5" name="Group 105"/>
            <p:cNvGrpSpPr/>
            <p:nvPr/>
          </p:nvGrpSpPr>
          <p:grpSpPr>
            <a:xfrm>
              <a:off x="2167347" y="4263051"/>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7" name="Group 107"/>
            <p:cNvGrpSpPr/>
            <p:nvPr/>
          </p:nvGrpSpPr>
          <p:grpSpPr>
            <a:xfrm>
              <a:off x="2167347" y="10643536"/>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9" name="Group 109"/>
            <p:cNvGrpSpPr/>
            <p:nvPr/>
          </p:nvGrpSpPr>
          <p:grpSpPr>
            <a:xfrm>
              <a:off x="2167347" y="2693431"/>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1" name="Group 111"/>
            <p:cNvGrpSpPr/>
            <p:nvPr/>
          </p:nvGrpSpPr>
          <p:grpSpPr>
            <a:xfrm>
              <a:off x="2167347" y="9073915"/>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3" name="Group 113"/>
            <p:cNvGrpSpPr/>
            <p:nvPr/>
          </p:nvGrpSpPr>
          <p:grpSpPr>
            <a:xfrm>
              <a:off x="2167347" y="5881131"/>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5" name="Group 115"/>
            <p:cNvGrpSpPr/>
            <p:nvPr/>
          </p:nvGrpSpPr>
          <p:grpSpPr>
            <a:xfrm>
              <a:off x="78" y="0"/>
              <a:ext cx="82785" cy="82785"/>
              <a:chOff x="0" y="0"/>
              <a:chExt cx="1913890" cy="1913890"/>
            </a:xfrm>
          </p:grpSpPr>
          <p:sp>
            <p:nvSpPr>
              <p:cNvPr id="116" name="Freeform 1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7" name="Group 117"/>
            <p:cNvGrpSpPr/>
            <p:nvPr/>
          </p:nvGrpSpPr>
          <p:grpSpPr>
            <a:xfrm>
              <a:off x="78" y="6380485"/>
              <a:ext cx="82785" cy="82785"/>
              <a:chOff x="0" y="0"/>
              <a:chExt cx="1913890" cy="1913890"/>
            </a:xfrm>
          </p:grpSpPr>
          <p:sp>
            <p:nvSpPr>
              <p:cNvPr id="118" name="Freeform 1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19" name="Group 119"/>
            <p:cNvGrpSpPr/>
            <p:nvPr/>
          </p:nvGrpSpPr>
          <p:grpSpPr>
            <a:xfrm>
              <a:off x="78" y="3187700"/>
              <a:ext cx="82785" cy="82785"/>
              <a:chOff x="0" y="0"/>
              <a:chExt cx="1913890" cy="1913890"/>
            </a:xfrm>
          </p:grpSpPr>
          <p:sp>
            <p:nvSpPr>
              <p:cNvPr id="120" name="Freeform 1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1" name="Group 121"/>
            <p:cNvGrpSpPr/>
            <p:nvPr/>
          </p:nvGrpSpPr>
          <p:grpSpPr>
            <a:xfrm>
              <a:off x="78" y="9568185"/>
              <a:ext cx="82785" cy="82785"/>
              <a:chOff x="0" y="0"/>
              <a:chExt cx="1913890" cy="1913890"/>
            </a:xfrm>
          </p:grpSpPr>
          <p:sp>
            <p:nvSpPr>
              <p:cNvPr id="122" name="Freeform 1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3" name="Group 123"/>
            <p:cNvGrpSpPr/>
            <p:nvPr/>
          </p:nvGrpSpPr>
          <p:grpSpPr>
            <a:xfrm>
              <a:off x="78" y="1618080"/>
              <a:ext cx="82785" cy="82785"/>
              <a:chOff x="0" y="0"/>
              <a:chExt cx="1913890" cy="1913890"/>
            </a:xfrm>
          </p:grpSpPr>
          <p:sp>
            <p:nvSpPr>
              <p:cNvPr id="124" name="Freeform 1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5" name="Group 125"/>
            <p:cNvGrpSpPr/>
            <p:nvPr/>
          </p:nvGrpSpPr>
          <p:grpSpPr>
            <a:xfrm>
              <a:off x="78" y="7998564"/>
              <a:ext cx="82785" cy="82785"/>
              <a:chOff x="0" y="0"/>
              <a:chExt cx="1913890" cy="1913890"/>
            </a:xfrm>
          </p:grpSpPr>
          <p:sp>
            <p:nvSpPr>
              <p:cNvPr id="126" name="Freeform 1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7" name="Group 127"/>
            <p:cNvGrpSpPr/>
            <p:nvPr/>
          </p:nvGrpSpPr>
          <p:grpSpPr>
            <a:xfrm>
              <a:off x="78" y="4805780"/>
              <a:ext cx="82785" cy="82785"/>
              <a:chOff x="0" y="0"/>
              <a:chExt cx="1913890" cy="1913890"/>
            </a:xfrm>
          </p:grpSpPr>
          <p:sp>
            <p:nvSpPr>
              <p:cNvPr id="128" name="Freeform 1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29" name="Group 129"/>
            <p:cNvGrpSpPr/>
            <p:nvPr/>
          </p:nvGrpSpPr>
          <p:grpSpPr>
            <a:xfrm>
              <a:off x="3247943" y="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1" name="Group 131"/>
            <p:cNvGrpSpPr/>
            <p:nvPr/>
          </p:nvGrpSpPr>
          <p:grpSpPr>
            <a:xfrm>
              <a:off x="3247943" y="6380485"/>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3" name="Group 133"/>
            <p:cNvGrpSpPr/>
            <p:nvPr/>
          </p:nvGrpSpPr>
          <p:grpSpPr>
            <a:xfrm>
              <a:off x="3247943" y="318770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5" name="Group 135"/>
            <p:cNvGrpSpPr/>
            <p:nvPr/>
          </p:nvGrpSpPr>
          <p:grpSpPr>
            <a:xfrm>
              <a:off x="3247943" y="956818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7" name="Group 137"/>
            <p:cNvGrpSpPr/>
            <p:nvPr/>
          </p:nvGrpSpPr>
          <p:grpSpPr>
            <a:xfrm>
              <a:off x="3247943" y="1618080"/>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9" name="Group 139"/>
            <p:cNvGrpSpPr/>
            <p:nvPr/>
          </p:nvGrpSpPr>
          <p:grpSpPr>
            <a:xfrm>
              <a:off x="3247943"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1" name="Group 141"/>
            <p:cNvGrpSpPr/>
            <p:nvPr/>
          </p:nvGrpSpPr>
          <p:grpSpPr>
            <a:xfrm>
              <a:off x="3247943" y="4805780"/>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3" name="Group 143"/>
            <p:cNvGrpSpPr/>
            <p:nvPr/>
          </p:nvGrpSpPr>
          <p:grpSpPr>
            <a:xfrm>
              <a:off x="538739" y="537155"/>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5" name="Group 145"/>
            <p:cNvGrpSpPr/>
            <p:nvPr/>
          </p:nvGrpSpPr>
          <p:grpSpPr>
            <a:xfrm>
              <a:off x="538739" y="6917640"/>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7" name="Group 147"/>
            <p:cNvGrpSpPr/>
            <p:nvPr/>
          </p:nvGrpSpPr>
          <p:grpSpPr>
            <a:xfrm>
              <a:off x="538739" y="3724855"/>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9" name="Group 149"/>
            <p:cNvGrpSpPr/>
            <p:nvPr/>
          </p:nvGrpSpPr>
          <p:grpSpPr>
            <a:xfrm>
              <a:off x="538739" y="10105340"/>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1" name="Group 151"/>
            <p:cNvGrpSpPr/>
            <p:nvPr/>
          </p:nvGrpSpPr>
          <p:grpSpPr>
            <a:xfrm>
              <a:off x="538739" y="2155235"/>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3" name="Group 153"/>
            <p:cNvGrpSpPr/>
            <p:nvPr/>
          </p:nvGrpSpPr>
          <p:grpSpPr>
            <a:xfrm>
              <a:off x="538739" y="8535719"/>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5" name="Group 155"/>
            <p:cNvGrpSpPr/>
            <p:nvPr/>
          </p:nvGrpSpPr>
          <p:grpSpPr>
            <a:xfrm>
              <a:off x="538739" y="5342935"/>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7" name="Group 157"/>
            <p:cNvGrpSpPr/>
            <p:nvPr/>
          </p:nvGrpSpPr>
          <p:grpSpPr>
            <a:xfrm>
              <a:off x="3786604" y="537155"/>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9" name="Group 159"/>
            <p:cNvGrpSpPr/>
            <p:nvPr/>
          </p:nvGrpSpPr>
          <p:grpSpPr>
            <a:xfrm>
              <a:off x="3786604" y="6917640"/>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1" name="Group 161"/>
            <p:cNvGrpSpPr/>
            <p:nvPr/>
          </p:nvGrpSpPr>
          <p:grpSpPr>
            <a:xfrm>
              <a:off x="3786604" y="3724855"/>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3" name="Group 163"/>
            <p:cNvGrpSpPr/>
            <p:nvPr/>
          </p:nvGrpSpPr>
          <p:grpSpPr>
            <a:xfrm>
              <a:off x="3786604" y="10105340"/>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5" name="Group 165"/>
            <p:cNvGrpSpPr/>
            <p:nvPr/>
          </p:nvGrpSpPr>
          <p:grpSpPr>
            <a:xfrm>
              <a:off x="3786604" y="2155235"/>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7" name="Group 167"/>
            <p:cNvGrpSpPr/>
            <p:nvPr/>
          </p:nvGrpSpPr>
          <p:grpSpPr>
            <a:xfrm>
              <a:off x="3786604" y="8535719"/>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9" name="Group 169"/>
            <p:cNvGrpSpPr/>
            <p:nvPr/>
          </p:nvGrpSpPr>
          <p:grpSpPr>
            <a:xfrm>
              <a:off x="3786604" y="5342935"/>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1" name="Group 171"/>
            <p:cNvGrpSpPr/>
            <p:nvPr/>
          </p:nvGrpSpPr>
          <p:grpSpPr>
            <a:xfrm>
              <a:off x="1078600" y="1075351"/>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3" name="Group 173"/>
            <p:cNvGrpSpPr/>
            <p:nvPr/>
          </p:nvGrpSpPr>
          <p:grpSpPr>
            <a:xfrm>
              <a:off x="1078600" y="7455836"/>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5" name="Group 175"/>
            <p:cNvGrpSpPr/>
            <p:nvPr/>
          </p:nvGrpSpPr>
          <p:grpSpPr>
            <a:xfrm>
              <a:off x="1078600" y="4263051"/>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7" name="Group 177"/>
            <p:cNvGrpSpPr/>
            <p:nvPr/>
          </p:nvGrpSpPr>
          <p:grpSpPr>
            <a:xfrm>
              <a:off x="1078600" y="10643536"/>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9" name="Group 179"/>
            <p:cNvGrpSpPr/>
            <p:nvPr/>
          </p:nvGrpSpPr>
          <p:grpSpPr>
            <a:xfrm>
              <a:off x="1078600" y="2693431"/>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1" name="Group 181"/>
            <p:cNvGrpSpPr/>
            <p:nvPr/>
          </p:nvGrpSpPr>
          <p:grpSpPr>
            <a:xfrm>
              <a:off x="1078600" y="9073915"/>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3" name="Group 183"/>
            <p:cNvGrpSpPr/>
            <p:nvPr/>
          </p:nvGrpSpPr>
          <p:grpSpPr>
            <a:xfrm>
              <a:off x="1078600" y="5881131"/>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5" name="Group 185"/>
            <p:cNvGrpSpPr/>
            <p:nvPr/>
          </p:nvGrpSpPr>
          <p:grpSpPr>
            <a:xfrm>
              <a:off x="2709204" y="1075351"/>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7" name="Group 187"/>
            <p:cNvGrpSpPr/>
            <p:nvPr/>
          </p:nvGrpSpPr>
          <p:grpSpPr>
            <a:xfrm>
              <a:off x="2709204" y="7455836"/>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9" name="Group 189"/>
            <p:cNvGrpSpPr/>
            <p:nvPr/>
          </p:nvGrpSpPr>
          <p:grpSpPr>
            <a:xfrm>
              <a:off x="2709204" y="4263051"/>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1" name="Group 191"/>
            <p:cNvGrpSpPr/>
            <p:nvPr/>
          </p:nvGrpSpPr>
          <p:grpSpPr>
            <a:xfrm>
              <a:off x="2709204" y="10643536"/>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3" name="Group 193"/>
            <p:cNvGrpSpPr/>
            <p:nvPr/>
          </p:nvGrpSpPr>
          <p:grpSpPr>
            <a:xfrm>
              <a:off x="2709204" y="2693431"/>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5" name="Group 195"/>
            <p:cNvGrpSpPr/>
            <p:nvPr/>
          </p:nvGrpSpPr>
          <p:grpSpPr>
            <a:xfrm>
              <a:off x="2709204" y="9073915"/>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7" name="Group 197"/>
            <p:cNvGrpSpPr/>
            <p:nvPr/>
          </p:nvGrpSpPr>
          <p:grpSpPr>
            <a:xfrm>
              <a:off x="2709204" y="5881131"/>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9" name="Group 199"/>
            <p:cNvGrpSpPr/>
            <p:nvPr/>
          </p:nvGrpSpPr>
          <p:grpSpPr>
            <a:xfrm>
              <a:off x="1627565" y="0"/>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1" name="Group 201"/>
            <p:cNvGrpSpPr/>
            <p:nvPr/>
          </p:nvGrpSpPr>
          <p:grpSpPr>
            <a:xfrm>
              <a:off x="1627565" y="6380485"/>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3" name="Group 203"/>
            <p:cNvGrpSpPr/>
            <p:nvPr/>
          </p:nvGrpSpPr>
          <p:grpSpPr>
            <a:xfrm>
              <a:off x="1627565" y="3187700"/>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5" name="Group 205"/>
            <p:cNvGrpSpPr/>
            <p:nvPr/>
          </p:nvGrpSpPr>
          <p:grpSpPr>
            <a:xfrm>
              <a:off x="1627565" y="9568185"/>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7" name="Group 207"/>
            <p:cNvGrpSpPr/>
            <p:nvPr/>
          </p:nvGrpSpPr>
          <p:grpSpPr>
            <a:xfrm>
              <a:off x="1627565" y="1618080"/>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9" name="Group 209"/>
            <p:cNvGrpSpPr/>
            <p:nvPr/>
          </p:nvGrpSpPr>
          <p:grpSpPr>
            <a:xfrm>
              <a:off x="1627565" y="7998564"/>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1" name="Group 211"/>
            <p:cNvGrpSpPr/>
            <p:nvPr/>
          </p:nvGrpSpPr>
          <p:grpSpPr>
            <a:xfrm>
              <a:off x="1627565" y="4805780"/>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3" name="Group 213"/>
            <p:cNvGrpSpPr/>
            <p:nvPr/>
          </p:nvGrpSpPr>
          <p:grpSpPr>
            <a:xfrm>
              <a:off x="2166226" y="537155"/>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5" name="Group 215"/>
            <p:cNvGrpSpPr/>
            <p:nvPr/>
          </p:nvGrpSpPr>
          <p:grpSpPr>
            <a:xfrm>
              <a:off x="2166226" y="6917640"/>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7" name="Group 217"/>
            <p:cNvGrpSpPr/>
            <p:nvPr/>
          </p:nvGrpSpPr>
          <p:grpSpPr>
            <a:xfrm>
              <a:off x="2166226" y="3724855"/>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9" name="Group 219"/>
            <p:cNvGrpSpPr/>
            <p:nvPr/>
          </p:nvGrpSpPr>
          <p:grpSpPr>
            <a:xfrm>
              <a:off x="2166226" y="10105340"/>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1" name="Group 221"/>
            <p:cNvGrpSpPr/>
            <p:nvPr/>
          </p:nvGrpSpPr>
          <p:grpSpPr>
            <a:xfrm>
              <a:off x="2166226" y="2155235"/>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3" name="Group 223"/>
            <p:cNvGrpSpPr/>
            <p:nvPr/>
          </p:nvGrpSpPr>
          <p:grpSpPr>
            <a:xfrm>
              <a:off x="2166226" y="8535719"/>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5" name="Group 225"/>
            <p:cNvGrpSpPr/>
            <p:nvPr/>
          </p:nvGrpSpPr>
          <p:grpSpPr>
            <a:xfrm>
              <a:off x="2166226" y="5342935"/>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7" name="Group 227"/>
            <p:cNvGrpSpPr>
              <a:grpSpLocks noChangeAspect="1"/>
            </p:cNvGrpSpPr>
            <p:nvPr/>
          </p:nvGrpSpPr>
          <p:grpSpPr>
            <a:xfrm>
              <a:off x="538818" y="0"/>
              <a:ext cx="95594" cy="82785"/>
              <a:chOff x="0" y="0"/>
              <a:chExt cx="6350000" cy="5499100"/>
            </a:xfrm>
          </p:grpSpPr>
          <p:sp>
            <p:nvSpPr>
              <p:cNvPr id="228" name="Freeform 2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29" name="Group 229"/>
            <p:cNvGrpSpPr>
              <a:grpSpLocks noChangeAspect="1"/>
            </p:cNvGrpSpPr>
            <p:nvPr/>
          </p:nvGrpSpPr>
          <p:grpSpPr>
            <a:xfrm>
              <a:off x="538818" y="6380485"/>
              <a:ext cx="95594" cy="82785"/>
              <a:chOff x="0" y="0"/>
              <a:chExt cx="6350000" cy="5499100"/>
            </a:xfrm>
          </p:grpSpPr>
          <p:sp>
            <p:nvSpPr>
              <p:cNvPr id="230" name="Freeform 2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1" name="Group 231"/>
            <p:cNvGrpSpPr>
              <a:grpSpLocks noChangeAspect="1"/>
            </p:cNvGrpSpPr>
            <p:nvPr/>
          </p:nvGrpSpPr>
          <p:grpSpPr>
            <a:xfrm>
              <a:off x="538818" y="3187700"/>
              <a:ext cx="95594" cy="82785"/>
              <a:chOff x="0" y="0"/>
              <a:chExt cx="6350000" cy="5499100"/>
            </a:xfrm>
          </p:grpSpPr>
          <p:sp>
            <p:nvSpPr>
              <p:cNvPr id="232" name="Freeform 2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3" name="Group 233"/>
            <p:cNvGrpSpPr>
              <a:grpSpLocks noChangeAspect="1"/>
            </p:cNvGrpSpPr>
            <p:nvPr/>
          </p:nvGrpSpPr>
          <p:grpSpPr>
            <a:xfrm>
              <a:off x="538818" y="9568185"/>
              <a:ext cx="95594" cy="82785"/>
              <a:chOff x="0" y="0"/>
              <a:chExt cx="6350000" cy="5499100"/>
            </a:xfrm>
          </p:grpSpPr>
          <p:sp>
            <p:nvSpPr>
              <p:cNvPr id="234" name="Freeform 2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5" name="Group 235"/>
            <p:cNvGrpSpPr>
              <a:grpSpLocks noChangeAspect="1"/>
            </p:cNvGrpSpPr>
            <p:nvPr/>
          </p:nvGrpSpPr>
          <p:grpSpPr>
            <a:xfrm>
              <a:off x="538818" y="1618080"/>
              <a:ext cx="95594" cy="82785"/>
              <a:chOff x="0" y="0"/>
              <a:chExt cx="6350000" cy="5499100"/>
            </a:xfrm>
          </p:grpSpPr>
          <p:sp>
            <p:nvSpPr>
              <p:cNvPr id="236" name="Freeform 2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7" name="Group 237"/>
            <p:cNvGrpSpPr>
              <a:grpSpLocks noChangeAspect="1"/>
            </p:cNvGrpSpPr>
            <p:nvPr/>
          </p:nvGrpSpPr>
          <p:grpSpPr>
            <a:xfrm>
              <a:off x="538818" y="7998564"/>
              <a:ext cx="95594" cy="82785"/>
              <a:chOff x="0" y="0"/>
              <a:chExt cx="6350000" cy="5499100"/>
            </a:xfrm>
          </p:grpSpPr>
          <p:sp>
            <p:nvSpPr>
              <p:cNvPr id="238" name="Freeform 2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39" name="Group 239"/>
            <p:cNvGrpSpPr>
              <a:grpSpLocks noChangeAspect="1"/>
            </p:cNvGrpSpPr>
            <p:nvPr/>
          </p:nvGrpSpPr>
          <p:grpSpPr>
            <a:xfrm>
              <a:off x="538818" y="4805780"/>
              <a:ext cx="95594" cy="82785"/>
              <a:chOff x="0" y="0"/>
              <a:chExt cx="6350000" cy="5499100"/>
            </a:xfrm>
          </p:grpSpPr>
          <p:sp>
            <p:nvSpPr>
              <p:cNvPr id="240" name="Freeform 2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1" name="Group 241"/>
            <p:cNvGrpSpPr>
              <a:grpSpLocks noChangeAspect="1"/>
            </p:cNvGrpSpPr>
            <p:nvPr/>
          </p:nvGrpSpPr>
          <p:grpSpPr>
            <a:xfrm>
              <a:off x="3786682" y="0"/>
              <a:ext cx="95594" cy="82785"/>
              <a:chOff x="0" y="0"/>
              <a:chExt cx="6350000" cy="5499100"/>
            </a:xfrm>
          </p:grpSpPr>
          <p:sp>
            <p:nvSpPr>
              <p:cNvPr id="242" name="Freeform 2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3" name="Group 243"/>
            <p:cNvGrpSpPr>
              <a:grpSpLocks noChangeAspect="1"/>
            </p:cNvGrpSpPr>
            <p:nvPr/>
          </p:nvGrpSpPr>
          <p:grpSpPr>
            <a:xfrm>
              <a:off x="3786682" y="6380485"/>
              <a:ext cx="95594" cy="82785"/>
              <a:chOff x="0" y="0"/>
              <a:chExt cx="6350000" cy="5499100"/>
            </a:xfrm>
          </p:grpSpPr>
          <p:sp>
            <p:nvSpPr>
              <p:cNvPr id="244" name="Freeform 2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5" name="Group 245"/>
            <p:cNvGrpSpPr>
              <a:grpSpLocks noChangeAspect="1"/>
            </p:cNvGrpSpPr>
            <p:nvPr/>
          </p:nvGrpSpPr>
          <p:grpSpPr>
            <a:xfrm>
              <a:off x="3786682" y="3187700"/>
              <a:ext cx="95594" cy="82785"/>
              <a:chOff x="0" y="0"/>
              <a:chExt cx="6350000" cy="5499100"/>
            </a:xfrm>
          </p:grpSpPr>
          <p:sp>
            <p:nvSpPr>
              <p:cNvPr id="246" name="Freeform 2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7" name="Group 247"/>
            <p:cNvGrpSpPr>
              <a:grpSpLocks noChangeAspect="1"/>
            </p:cNvGrpSpPr>
            <p:nvPr/>
          </p:nvGrpSpPr>
          <p:grpSpPr>
            <a:xfrm>
              <a:off x="3786682" y="9568185"/>
              <a:ext cx="95594" cy="82785"/>
              <a:chOff x="0" y="0"/>
              <a:chExt cx="6350000" cy="5499100"/>
            </a:xfrm>
          </p:grpSpPr>
          <p:sp>
            <p:nvSpPr>
              <p:cNvPr id="248" name="Freeform 2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49" name="Group 249"/>
            <p:cNvGrpSpPr>
              <a:grpSpLocks noChangeAspect="1"/>
            </p:cNvGrpSpPr>
            <p:nvPr/>
          </p:nvGrpSpPr>
          <p:grpSpPr>
            <a:xfrm>
              <a:off x="3786682" y="1618080"/>
              <a:ext cx="95594" cy="82785"/>
              <a:chOff x="0" y="0"/>
              <a:chExt cx="6350000" cy="5499100"/>
            </a:xfrm>
          </p:grpSpPr>
          <p:sp>
            <p:nvSpPr>
              <p:cNvPr id="250" name="Freeform 2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1" name="Group 251"/>
            <p:cNvGrpSpPr>
              <a:grpSpLocks noChangeAspect="1"/>
            </p:cNvGrpSpPr>
            <p:nvPr/>
          </p:nvGrpSpPr>
          <p:grpSpPr>
            <a:xfrm>
              <a:off x="3786682" y="7998564"/>
              <a:ext cx="95594" cy="82785"/>
              <a:chOff x="0" y="0"/>
              <a:chExt cx="6350000" cy="5499100"/>
            </a:xfrm>
          </p:grpSpPr>
          <p:sp>
            <p:nvSpPr>
              <p:cNvPr id="252" name="Freeform 2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3" name="Group 253"/>
            <p:cNvGrpSpPr>
              <a:grpSpLocks noChangeAspect="1"/>
            </p:cNvGrpSpPr>
            <p:nvPr/>
          </p:nvGrpSpPr>
          <p:grpSpPr>
            <a:xfrm>
              <a:off x="3786682" y="4805780"/>
              <a:ext cx="95594" cy="82785"/>
              <a:chOff x="0" y="0"/>
              <a:chExt cx="6350000" cy="5499100"/>
            </a:xfrm>
          </p:grpSpPr>
          <p:sp>
            <p:nvSpPr>
              <p:cNvPr id="254" name="Freeform 2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5" name="Group 255"/>
            <p:cNvGrpSpPr>
              <a:grpSpLocks noChangeAspect="1"/>
            </p:cNvGrpSpPr>
            <p:nvPr/>
          </p:nvGrpSpPr>
          <p:grpSpPr>
            <a:xfrm>
              <a:off x="1077478" y="537155"/>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7" name="Group 257"/>
            <p:cNvGrpSpPr>
              <a:grpSpLocks noChangeAspect="1"/>
            </p:cNvGrpSpPr>
            <p:nvPr/>
          </p:nvGrpSpPr>
          <p:grpSpPr>
            <a:xfrm>
              <a:off x="1077478" y="6917640"/>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59" name="Group 259"/>
            <p:cNvGrpSpPr>
              <a:grpSpLocks noChangeAspect="1"/>
            </p:cNvGrpSpPr>
            <p:nvPr/>
          </p:nvGrpSpPr>
          <p:grpSpPr>
            <a:xfrm>
              <a:off x="1077478" y="3724855"/>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1" name="Group 261"/>
            <p:cNvGrpSpPr>
              <a:grpSpLocks noChangeAspect="1"/>
            </p:cNvGrpSpPr>
            <p:nvPr/>
          </p:nvGrpSpPr>
          <p:grpSpPr>
            <a:xfrm>
              <a:off x="1077478" y="10105340"/>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3" name="Group 263"/>
            <p:cNvGrpSpPr>
              <a:grpSpLocks noChangeAspect="1"/>
            </p:cNvGrpSpPr>
            <p:nvPr/>
          </p:nvGrpSpPr>
          <p:grpSpPr>
            <a:xfrm>
              <a:off x="1077478" y="2155235"/>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5" name="Group 265"/>
            <p:cNvGrpSpPr>
              <a:grpSpLocks noChangeAspect="1"/>
            </p:cNvGrpSpPr>
            <p:nvPr/>
          </p:nvGrpSpPr>
          <p:grpSpPr>
            <a:xfrm>
              <a:off x="1077478" y="8535719"/>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7" name="Group 267"/>
            <p:cNvGrpSpPr>
              <a:grpSpLocks noChangeAspect="1"/>
            </p:cNvGrpSpPr>
            <p:nvPr/>
          </p:nvGrpSpPr>
          <p:grpSpPr>
            <a:xfrm>
              <a:off x="1077478" y="5342935"/>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9" name="Group 269"/>
            <p:cNvGrpSpPr>
              <a:grpSpLocks noChangeAspect="1"/>
            </p:cNvGrpSpPr>
            <p:nvPr/>
          </p:nvGrpSpPr>
          <p:grpSpPr>
            <a:xfrm>
              <a:off x="1617339" y="1075351"/>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1" name="Group 271"/>
            <p:cNvGrpSpPr>
              <a:grpSpLocks noChangeAspect="1"/>
            </p:cNvGrpSpPr>
            <p:nvPr/>
          </p:nvGrpSpPr>
          <p:grpSpPr>
            <a:xfrm>
              <a:off x="1617339" y="7455836"/>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3" name="Group 273"/>
            <p:cNvGrpSpPr>
              <a:grpSpLocks noChangeAspect="1"/>
            </p:cNvGrpSpPr>
            <p:nvPr/>
          </p:nvGrpSpPr>
          <p:grpSpPr>
            <a:xfrm>
              <a:off x="1617339" y="4263051"/>
              <a:ext cx="95594" cy="82785"/>
              <a:chOff x="0" y="0"/>
              <a:chExt cx="6350000" cy="5499100"/>
            </a:xfrm>
          </p:grpSpPr>
          <p:sp>
            <p:nvSpPr>
              <p:cNvPr id="274" name="Freeform 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5" name="Group 275"/>
            <p:cNvGrpSpPr>
              <a:grpSpLocks noChangeAspect="1"/>
            </p:cNvGrpSpPr>
            <p:nvPr/>
          </p:nvGrpSpPr>
          <p:grpSpPr>
            <a:xfrm>
              <a:off x="1617339" y="10643536"/>
              <a:ext cx="95594" cy="82785"/>
              <a:chOff x="0" y="0"/>
              <a:chExt cx="6350000" cy="5499100"/>
            </a:xfrm>
          </p:grpSpPr>
          <p:sp>
            <p:nvSpPr>
              <p:cNvPr id="276" name="Freeform 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7" name="Group 277"/>
            <p:cNvGrpSpPr>
              <a:grpSpLocks noChangeAspect="1"/>
            </p:cNvGrpSpPr>
            <p:nvPr/>
          </p:nvGrpSpPr>
          <p:grpSpPr>
            <a:xfrm>
              <a:off x="1617339" y="2693431"/>
              <a:ext cx="95594" cy="82785"/>
              <a:chOff x="0" y="0"/>
              <a:chExt cx="6350000" cy="5499100"/>
            </a:xfrm>
          </p:grpSpPr>
          <p:sp>
            <p:nvSpPr>
              <p:cNvPr id="278" name="Freeform 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9" name="Group 279"/>
            <p:cNvGrpSpPr>
              <a:grpSpLocks noChangeAspect="1"/>
            </p:cNvGrpSpPr>
            <p:nvPr/>
          </p:nvGrpSpPr>
          <p:grpSpPr>
            <a:xfrm>
              <a:off x="1617339" y="9073915"/>
              <a:ext cx="95594" cy="82785"/>
              <a:chOff x="0" y="0"/>
              <a:chExt cx="6350000" cy="5499100"/>
            </a:xfrm>
          </p:grpSpPr>
          <p:sp>
            <p:nvSpPr>
              <p:cNvPr id="280" name="Freeform 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1" name="Group 281"/>
            <p:cNvGrpSpPr>
              <a:grpSpLocks noChangeAspect="1"/>
            </p:cNvGrpSpPr>
            <p:nvPr/>
          </p:nvGrpSpPr>
          <p:grpSpPr>
            <a:xfrm>
              <a:off x="1617339" y="5881131"/>
              <a:ext cx="95594" cy="82785"/>
              <a:chOff x="0" y="0"/>
              <a:chExt cx="6350000" cy="5499100"/>
            </a:xfrm>
          </p:grpSpPr>
          <p:sp>
            <p:nvSpPr>
              <p:cNvPr id="282" name="Freeform 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3" name="Group 283"/>
            <p:cNvGrpSpPr>
              <a:grpSpLocks noChangeAspect="1"/>
            </p:cNvGrpSpPr>
            <p:nvPr/>
          </p:nvGrpSpPr>
          <p:grpSpPr>
            <a:xfrm>
              <a:off x="78" y="1075351"/>
              <a:ext cx="95594" cy="82785"/>
              <a:chOff x="0" y="0"/>
              <a:chExt cx="6350000" cy="5499100"/>
            </a:xfrm>
          </p:grpSpPr>
          <p:sp>
            <p:nvSpPr>
              <p:cNvPr id="284" name="Freeform 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5" name="Group 285"/>
            <p:cNvGrpSpPr>
              <a:grpSpLocks noChangeAspect="1"/>
            </p:cNvGrpSpPr>
            <p:nvPr/>
          </p:nvGrpSpPr>
          <p:grpSpPr>
            <a:xfrm>
              <a:off x="78" y="7455836"/>
              <a:ext cx="95594" cy="82785"/>
              <a:chOff x="0" y="0"/>
              <a:chExt cx="6350000" cy="5499100"/>
            </a:xfrm>
          </p:grpSpPr>
          <p:sp>
            <p:nvSpPr>
              <p:cNvPr id="286" name="Freeform 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7" name="Group 287"/>
            <p:cNvGrpSpPr>
              <a:grpSpLocks noChangeAspect="1"/>
            </p:cNvGrpSpPr>
            <p:nvPr/>
          </p:nvGrpSpPr>
          <p:grpSpPr>
            <a:xfrm>
              <a:off x="78" y="4263051"/>
              <a:ext cx="95594" cy="82785"/>
              <a:chOff x="0" y="0"/>
              <a:chExt cx="6350000" cy="5499100"/>
            </a:xfrm>
          </p:grpSpPr>
          <p:sp>
            <p:nvSpPr>
              <p:cNvPr id="288" name="Freeform 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9" name="Group 289"/>
            <p:cNvGrpSpPr>
              <a:grpSpLocks noChangeAspect="1"/>
            </p:cNvGrpSpPr>
            <p:nvPr/>
          </p:nvGrpSpPr>
          <p:grpSpPr>
            <a:xfrm>
              <a:off x="78" y="10643536"/>
              <a:ext cx="95594" cy="82785"/>
              <a:chOff x="0" y="0"/>
              <a:chExt cx="6350000" cy="5499100"/>
            </a:xfrm>
          </p:grpSpPr>
          <p:sp>
            <p:nvSpPr>
              <p:cNvPr id="290" name="Freeform 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1" name="Group 291"/>
            <p:cNvGrpSpPr>
              <a:grpSpLocks noChangeAspect="1"/>
            </p:cNvGrpSpPr>
            <p:nvPr/>
          </p:nvGrpSpPr>
          <p:grpSpPr>
            <a:xfrm>
              <a:off x="78" y="2693431"/>
              <a:ext cx="95594" cy="82785"/>
              <a:chOff x="0" y="0"/>
              <a:chExt cx="6350000" cy="5499100"/>
            </a:xfrm>
          </p:grpSpPr>
          <p:sp>
            <p:nvSpPr>
              <p:cNvPr id="292" name="Freeform 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3" name="Group 293"/>
            <p:cNvGrpSpPr>
              <a:grpSpLocks noChangeAspect="1"/>
            </p:cNvGrpSpPr>
            <p:nvPr/>
          </p:nvGrpSpPr>
          <p:grpSpPr>
            <a:xfrm>
              <a:off x="78" y="9073915"/>
              <a:ext cx="95594" cy="82785"/>
              <a:chOff x="0" y="0"/>
              <a:chExt cx="6350000" cy="5499100"/>
            </a:xfrm>
          </p:grpSpPr>
          <p:sp>
            <p:nvSpPr>
              <p:cNvPr id="294" name="Freeform 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5" name="Group 295"/>
            <p:cNvGrpSpPr>
              <a:grpSpLocks noChangeAspect="1"/>
            </p:cNvGrpSpPr>
            <p:nvPr/>
          </p:nvGrpSpPr>
          <p:grpSpPr>
            <a:xfrm>
              <a:off x="78" y="5881131"/>
              <a:ext cx="95594" cy="82785"/>
              <a:chOff x="0" y="0"/>
              <a:chExt cx="6350000" cy="5499100"/>
            </a:xfrm>
          </p:grpSpPr>
          <p:sp>
            <p:nvSpPr>
              <p:cNvPr id="296" name="Freeform 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7" name="Group 297"/>
            <p:cNvGrpSpPr>
              <a:grpSpLocks noChangeAspect="1"/>
            </p:cNvGrpSpPr>
            <p:nvPr/>
          </p:nvGrpSpPr>
          <p:grpSpPr>
            <a:xfrm>
              <a:off x="3247943" y="1075351"/>
              <a:ext cx="95594" cy="82785"/>
              <a:chOff x="0" y="0"/>
              <a:chExt cx="6350000" cy="5499100"/>
            </a:xfrm>
          </p:grpSpPr>
          <p:sp>
            <p:nvSpPr>
              <p:cNvPr id="298" name="Freeform 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9" name="Group 299"/>
            <p:cNvGrpSpPr>
              <a:grpSpLocks noChangeAspect="1"/>
            </p:cNvGrpSpPr>
            <p:nvPr/>
          </p:nvGrpSpPr>
          <p:grpSpPr>
            <a:xfrm>
              <a:off x="3247943" y="7455836"/>
              <a:ext cx="95594" cy="82785"/>
              <a:chOff x="0" y="0"/>
              <a:chExt cx="6350000" cy="5499100"/>
            </a:xfrm>
          </p:grpSpPr>
          <p:sp>
            <p:nvSpPr>
              <p:cNvPr id="300" name="Freeform 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1" name="Group 301"/>
            <p:cNvGrpSpPr>
              <a:grpSpLocks noChangeAspect="1"/>
            </p:cNvGrpSpPr>
            <p:nvPr/>
          </p:nvGrpSpPr>
          <p:grpSpPr>
            <a:xfrm>
              <a:off x="3247943" y="4263051"/>
              <a:ext cx="95594" cy="82785"/>
              <a:chOff x="0" y="0"/>
              <a:chExt cx="6350000" cy="5499100"/>
            </a:xfrm>
          </p:grpSpPr>
          <p:sp>
            <p:nvSpPr>
              <p:cNvPr id="302" name="Freeform 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3" name="Group 303"/>
            <p:cNvGrpSpPr>
              <a:grpSpLocks noChangeAspect="1"/>
            </p:cNvGrpSpPr>
            <p:nvPr/>
          </p:nvGrpSpPr>
          <p:grpSpPr>
            <a:xfrm>
              <a:off x="3247943" y="10643536"/>
              <a:ext cx="95594" cy="82785"/>
              <a:chOff x="0" y="0"/>
              <a:chExt cx="6350000" cy="5499100"/>
            </a:xfrm>
          </p:grpSpPr>
          <p:sp>
            <p:nvSpPr>
              <p:cNvPr id="304" name="Freeform 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5" name="Group 305"/>
            <p:cNvGrpSpPr>
              <a:grpSpLocks noChangeAspect="1"/>
            </p:cNvGrpSpPr>
            <p:nvPr/>
          </p:nvGrpSpPr>
          <p:grpSpPr>
            <a:xfrm>
              <a:off x="3247943" y="2693431"/>
              <a:ext cx="95594" cy="82785"/>
              <a:chOff x="0" y="0"/>
              <a:chExt cx="6350000" cy="5499100"/>
            </a:xfrm>
          </p:grpSpPr>
          <p:sp>
            <p:nvSpPr>
              <p:cNvPr id="306" name="Freeform 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7" name="Group 307"/>
            <p:cNvGrpSpPr>
              <a:grpSpLocks noChangeAspect="1"/>
            </p:cNvGrpSpPr>
            <p:nvPr/>
          </p:nvGrpSpPr>
          <p:grpSpPr>
            <a:xfrm>
              <a:off x="3247943" y="9073915"/>
              <a:ext cx="95594" cy="82785"/>
              <a:chOff x="0" y="0"/>
              <a:chExt cx="6350000" cy="5499100"/>
            </a:xfrm>
          </p:grpSpPr>
          <p:sp>
            <p:nvSpPr>
              <p:cNvPr id="308" name="Freeform 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9" name="Group 309"/>
            <p:cNvGrpSpPr>
              <a:grpSpLocks noChangeAspect="1"/>
            </p:cNvGrpSpPr>
            <p:nvPr/>
          </p:nvGrpSpPr>
          <p:grpSpPr>
            <a:xfrm>
              <a:off x="3247943" y="5881131"/>
              <a:ext cx="95594" cy="82785"/>
              <a:chOff x="0" y="0"/>
              <a:chExt cx="6350000" cy="5499100"/>
            </a:xfrm>
          </p:grpSpPr>
          <p:sp>
            <p:nvSpPr>
              <p:cNvPr id="310" name="Freeform 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1" name="Group 311"/>
            <p:cNvGrpSpPr>
              <a:grpSpLocks noChangeAspect="1"/>
            </p:cNvGrpSpPr>
            <p:nvPr/>
          </p:nvGrpSpPr>
          <p:grpSpPr>
            <a:xfrm>
              <a:off x="2166304" y="0"/>
              <a:ext cx="95594" cy="82785"/>
              <a:chOff x="0" y="0"/>
              <a:chExt cx="6350000" cy="5499100"/>
            </a:xfrm>
          </p:grpSpPr>
          <p:sp>
            <p:nvSpPr>
              <p:cNvPr id="312" name="Freeform 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3" name="Group 313"/>
            <p:cNvGrpSpPr>
              <a:grpSpLocks noChangeAspect="1"/>
            </p:cNvGrpSpPr>
            <p:nvPr/>
          </p:nvGrpSpPr>
          <p:grpSpPr>
            <a:xfrm>
              <a:off x="2166304" y="6380485"/>
              <a:ext cx="95594" cy="82785"/>
              <a:chOff x="0" y="0"/>
              <a:chExt cx="6350000" cy="5499100"/>
            </a:xfrm>
          </p:grpSpPr>
          <p:sp>
            <p:nvSpPr>
              <p:cNvPr id="314" name="Freeform 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5" name="Group 315"/>
            <p:cNvGrpSpPr>
              <a:grpSpLocks noChangeAspect="1"/>
            </p:cNvGrpSpPr>
            <p:nvPr/>
          </p:nvGrpSpPr>
          <p:grpSpPr>
            <a:xfrm>
              <a:off x="2166304" y="3187700"/>
              <a:ext cx="95594" cy="82785"/>
              <a:chOff x="0" y="0"/>
              <a:chExt cx="6350000" cy="5499100"/>
            </a:xfrm>
          </p:grpSpPr>
          <p:sp>
            <p:nvSpPr>
              <p:cNvPr id="316" name="Freeform 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7" name="Group 317"/>
            <p:cNvGrpSpPr>
              <a:grpSpLocks noChangeAspect="1"/>
            </p:cNvGrpSpPr>
            <p:nvPr/>
          </p:nvGrpSpPr>
          <p:grpSpPr>
            <a:xfrm>
              <a:off x="2166304" y="9568185"/>
              <a:ext cx="95594" cy="82785"/>
              <a:chOff x="0" y="0"/>
              <a:chExt cx="6350000" cy="5499100"/>
            </a:xfrm>
          </p:grpSpPr>
          <p:sp>
            <p:nvSpPr>
              <p:cNvPr id="318" name="Freeform 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9" name="Group 319"/>
            <p:cNvGrpSpPr>
              <a:grpSpLocks noChangeAspect="1"/>
            </p:cNvGrpSpPr>
            <p:nvPr/>
          </p:nvGrpSpPr>
          <p:grpSpPr>
            <a:xfrm>
              <a:off x="2166304" y="1618080"/>
              <a:ext cx="95594" cy="82785"/>
              <a:chOff x="0" y="0"/>
              <a:chExt cx="6350000" cy="5499100"/>
            </a:xfrm>
          </p:grpSpPr>
          <p:sp>
            <p:nvSpPr>
              <p:cNvPr id="320" name="Freeform 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1" name="Group 321"/>
            <p:cNvGrpSpPr>
              <a:grpSpLocks noChangeAspect="1"/>
            </p:cNvGrpSpPr>
            <p:nvPr/>
          </p:nvGrpSpPr>
          <p:grpSpPr>
            <a:xfrm>
              <a:off x="2166304" y="7998564"/>
              <a:ext cx="95594" cy="82785"/>
              <a:chOff x="0" y="0"/>
              <a:chExt cx="6350000" cy="5499100"/>
            </a:xfrm>
          </p:grpSpPr>
          <p:sp>
            <p:nvSpPr>
              <p:cNvPr id="322" name="Freeform 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3" name="Group 323"/>
            <p:cNvGrpSpPr>
              <a:grpSpLocks noChangeAspect="1"/>
            </p:cNvGrpSpPr>
            <p:nvPr/>
          </p:nvGrpSpPr>
          <p:grpSpPr>
            <a:xfrm>
              <a:off x="2166304" y="4805780"/>
              <a:ext cx="95594" cy="82785"/>
              <a:chOff x="0" y="0"/>
              <a:chExt cx="6350000" cy="5499100"/>
            </a:xfrm>
          </p:grpSpPr>
          <p:sp>
            <p:nvSpPr>
              <p:cNvPr id="324" name="Freeform 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5" name="Group 325"/>
            <p:cNvGrpSpPr>
              <a:grpSpLocks noChangeAspect="1"/>
            </p:cNvGrpSpPr>
            <p:nvPr/>
          </p:nvGrpSpPr>
          <p:grpSpPr>
            <a:xfrm>
              <a:off x="2702799" y="537155"/>
              <a:ext cx="95594" cy="82785"/>
              <a:chOff x="0" y="0"/>
              <a:chExt cx="6350000" cy="5499100"/>
            </a:xfrm>
          </p:grpSpPr>
          <p:sp>
            <p:nvSpPr>
              <p:cNvPr id="326" name="Freeform 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7" name="Group 327"/>
            <p:cNvGrpSpPr>
              <a:grpSpLocks noChangeAspect="1"/>
            </p:cNvGrpSpPr>
            <p:nvPr/>
          </p:nvGrpSpPr>
          <p:grpSpPr>
            <a:xfrm>
              <a:off x="2702799" y="6917640"/>
              <a:ext cx="95594" cy="82785"/>
              <a:chOff x="0" y="0"/>
              <a:chExt cx="6350000" cy="5499100"/>
            </a:xfrm>
          </p:grpSpPr>
          <p:sp>
            <p:nvSpPr>
              <p:cNvPr id="328" name="Freeform 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9" name="Group 329"/>
            <p:cNvGrpSpPr>
              <a:grpSpLocks noChangeAspect="1"/>
            </p:cNvGrpSpPr>
            <p:nvPr/>
          </p:nvGrpSpPr>
          <p:grpSpPr>
            <a:xfrm>
              <a:off x="2702799" y="3724855"/>
              <a:ext cx="95594" cy="82785"/>
              <a:chOff x="0" y="0"/>
              <a:chExt cx="6350000" cy="5499100"/>
            </a:xfrm>
          </p:grpSpPr>
          <p:sp>
            <p:nvSpPr>
              <p:cNvPr id="330" name="Freeform 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1" name="Group 331"/>
            <p:cNvGrpSpPr>
              <a:grpSpLocks noChangeAspect="1"/>
            </p:cNvGrpSpPr>
            <p:nvPr/>
          </p:nvGrpSpPr>
          <p:grpSpPr>
            <a:xfrm>
              <a:off x="2702799" y="10105340"/>
              <a:ext cx="95594" cy="82785"/>
              <a:chOff x="0" y="0"/>
              <a:chExt cx="6350000" cy="5499100"/>
            </a:xfrm>
          </p:grpSpPr>
          <p:sp>
            <p:nvSpPr>
              <p:cNvPr id="332" name="Freeform 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3" name="Group 333"/>
            <p:cNvGrpSpPr>
              <a:grpSpLocks noChangeAspect="1"/>
            </p:cNvGrpSpPr>
            <p:nvPr/>
          </p:nvGrpSpPr>
          <p:grpSpPr>
            <a:xfrm>
              <a:off x="2702799" y="2155235"/>
              <a:ext cx="95594" cy="82785"/>
              <a:chOff x="0" y="0"/>
              <a:chExt cx="6350000" cy="5499100"/>
            </a:xfrm>
          </p:grpSpPr>
          <p:sp>
            <p:nvSpPr>
              <p:cNvPr id="334" name="Freeform 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5" name="Group 335"/>
            <p:cNvGrpSpPr>
              <a:grpSpLocks noChangeAspect="1"/>
            </p:cNvGrpSpPr>
            <p:nvPr/>
          </p:nvGrpSpPr>
          <p:grpSpPr>
            <a:xfrm>
              <a:off x="2702799" y="8535719"/>
              <a:ext cx="95594" cy="82785"/>
              <a:chOff x="0" y="0"/>
              <a:chExt cx="6350000" cy="5499100"/>
            </a:xfrm>
          </p:grpSpPr>
          <p:sp>
            <p:nvSpPr>
              <p:cNvPr id="336" name="Freeform 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7" name="Group 337"/>
            <p:cNvGrpSpPr>
              <a:grpSpLocks noChangeAspect="1"/>
            </p:cNvGrpSpPr>
            <p:nvPr/>
          </p:nvGrpSpPr>
          <p:grpSpPr>
            <a:xfrm>
              <a:off x="2702799" y="5342935"/>
              <a:ext cx="95594" cy="82785"/>
              <a:chOff x="0" y="0"/>
              <a:chExt cx="6350000" cy="5499100"/>
            </a:xfrm>
          </p:grpSpPr>
          <p:sp>
            <p:nvSpPr>
              <p:cNvPr id="338" name="Freeform 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sp>
        <p:nvSpPr>
          <p:cNvPr id="339" name="TextBox 339"/>
          <p:cNvSpPr txBox="1"/>
          <p:nvPr/>
        </p:nvSpPr>
        <p:spPr>
          <a:xfrm>
            <a:off x="581920" y="8173024"/>
            <a:ext cx="2216745" cy="1923604"/>
          </a:xfrm>
          <a:prstGeom prst="rect">
            <a:avLst/>
          </a:prstGeom>
        </p:spPr>
        <p:txBody>
          <a:bodyPr lIns="0" tIns="0" rIns="0" bIns="0" rtlCol="0" anchor="t">
            <a:spAutoFit/>
          </a:bodyPr>
          <a:lstStyle/>
          <a:p>
            <a:pPr algn="r">
              <a:lnSpc>
                <a:spcPts val="14999"/>
              </a:lnSpc>
            </a:pPr>
            <a:r>
              <a:rPr lang="en-US" sz="11999" dirty="0">
                <a:solidFill>
                  <a:srgbClr val="1B1B1B"/>
                </a:solidFill>
                <a:latin typeface="League Spartan" panose="00000800000000000000" charset="0"/>
              </a:rPr>
              <a:t>05</a:t>
            </a:r>
          </a:p>
        </p:txBody>
      </p:sp>
      <p:sp>
        <p:nvSpPr>
          <p:cNvPr id="340" name="TextBox 340"/>
          <p:cNvSpPr txBox="1"/>
          <p:nvPr/>
        </p:nvSpPr>
        <p:spPr>
          <a:xfrm>
            <a:off x="5884729" y="1871067"/>
            <a:ext cx="8774188" cy="1205458"/>
          </a:xfrm>
          <a:prstGeom prst="rect">
            <a:avLst/>
          </a:prstGeom>
        </p:spPr>
        <p:txBody>
          <a:bodyPr lIns="0" tIns="0" rIns="0" bIns="0" rtlCol="0" anchor="t">
            <a:spAutoFit/>
          </a:bodyPr>
          <a:lstStyle/>
          <a:p>
            <a:pPr>
              <a:lnSpc>
                <a:spcPts val="9375"/>
              </a:lnSpc>
            </a:pPr>
            <a:r>
              <a:rPr lang="en-US" sz="7500" dirty="0">
                <a:solidFill>
                  <a:srgbClr val="1B1B1B"/>
                </a:solidFill>
                <a:latin typeface="League Spartan" panose="00000800000000000000" charset="0"/>
              </a:rPr>
              <a:t>Limitations</a:t>
            </a:r>
          </a:p>
        </p:txBody>
      </p:sp>
      <p:sp>
        <p:nvSpPr>
          <p:cNvPr id="341" name="TextBox 341"/>
          <p:cNvSpPr txBox="1"/>
          <p:nvPr/>
        </p:nvSpPr>
        <p:spPr>
          <a:xfrm>
            <a:off x="5884729" y="3382495"/>
            <a:ext cx="8525933" cy="5090368"/>
          </a:xfrm>
          <a:prstGeom prst="rect">
            <a:avLst/>
          </a:prstGeom>
        </p:spPr>
        <p:txBody>
          <a:bodyPr lIns="0" tIns="0" rIns="0" bIns="0" rtlCol="0" anchor="t">
            <a:spAutoFit/>
          </a:bodyPr>
          <a:lstStyle/>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Using flutter for implementing proposed system.</a:t>
            </a:r>
          </a:p>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The proposed web application is for system administration purposes only.</a:t>
            </a:r>
          </a:p>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Using PHP as a server-side programming language.</a:t>
            </a:r>
          </a:p>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Does not provide cloud storage for storing files.</a:t>
            </a:r>
          </a:p>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PMBOK-based Project Management.</a:t>
            </a:r>
          </a:p>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Visualization of the project timeline using lists, boards and calendars.</a:t>
            </a:r>
          </a:p>
          <a:p>
            <a:pPr marL="614441" lvl="1" indent="-307220">
              <a:lnSpc>
                <a:spcPts val="3984"/>
              </a:lnSpc>
              <a:buFont typeface="Arial"/>
              <a:buChar char="•"/>
            </a:pPr>
            <a:r>
              <a:rPr lang="en-US" sz="2845" dirty="0">
                <a:solidFill>
                  <a:srgbClr val="1B1B1B"/>
                </a:solidFill>
                <a:latin typeface="Clear Sans Regular" panose="02010600030101010101" charset="0"/>
                <a:cs typeface="Clear Sans Regular" panose="02010600030101010101" charset="0"/>
              </a:rPr>
              <a:t>Application users are students to professionals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BA3D"/>
        </a:solidFill>
        <a:effectLst/>
      </p:bgPr>
    </p:bg>
    <p:spTree>
      <p:nvGrpSpPr>
        <p:cNvPr id="1" name=""/>
        <p:cNvGrpSpPr/>
        <p:nvPr/>
      </p:nvGrpSpPr>
      <p:grpSpPr>
        <a:xfrm>
          <a:off x="0" y="0"/>
          <a:ext cx="0" cy="0"/>
          <a:chOff x="0" y="0"/>
          <a:chExt cx="0" cy="0"/>
        </a:xfrm>
      </p:grpSpPr>
      <p:sp>
        <p:nvSpPr>
          <p:cNvPr id="2" name="TextBox 2"/>
          <p:cNvSpPr txBox="1"/>
          <p:nvPr/>
        </p:nvSpPr>
        <p:spPr>
          <a:xfrm>
            <a:off x="1885950" y="2152650"/>
            <a:ext cx="8536054" cy="1346522"/>
          </a:xfrm>
          <a:prstGeom prst="rect">
            <a:avLst/>
          </a:prstGeom>
        </p:spPr>
        <p:txBody>
          <a:bodyPr lIns="0" tIns="0" rIns="0" bIns="0" rtlCol="0" anchor="t">
            <a:spAutoFit/>
          </a:bodyPr>
          <a:lstStyle/>
          <a:p>
            <a:pPr>
              <a:lnSpc>
                <a:spcPts val="10469"/>
              </a:lnSpc>
            </a:pPr>
            <a:r>
              <a:rPr lang="en-US" sz="8375" dirty="0">
                <a:solidFill>
                  <a:srgbClr val="1B1B1B"/>
                </a:solidFill>
                <a:latin typeface="League Spartan" panose="00000800000000000000" charset="0"/>
              </a:rPr>
              <a:t>Methodology</a:t>
            </a:r>
          </a:p>
        </p:txBody>
      </p:sp>
      <p:grpSp>
        <p:nvGrpSpPr>
          <p:cNvPr id="3" name="Group 3"/>
          <p:cNvGrpSpPr/>
          <p:nvPr/>
        </p:nvGrpSpPr>
        <p:grpSpPr>
          <a:xfrm>
            <a:off x="2776425" y="6337788"/>
            <a:ext cx="7224825" cy="1016140"/>
            <a:chOff x="0" y="-9525"/>
            <a:chExt cx="9633100" cy="1354853"/>
          </a:xfrm>
        </p:grpSpPr>
        <p:sp>
          <p:nvSpPr>
            <p:cNvPr id="4" name="TextBox 4"/>
            <p:cNvSpPr txBox="1"/>
            <p:nvPr/>
          </p:nvSpPr>
          <p:spPr>
            <a:xfrm>
              <a:off x="0" y="-9525"/>
              <a:ext cx="9633100" cy="597600"/>
            </a:xfrm>
            <a:prstGeom prst="rect">
              <a:avLst/>
            </a:prstGeom>
          </p:spPr>
          <p:txBody>
            <a:bodyPr lIns="0" tIns="0" rIns="0" bIns="0" rtlCol="0" anchor="t">
              <a:spAutoFit/>
            </a:bodyPr>
            <a:lstStyle/>
            <a:p>
              <a:pPr>
                <a:lnSpc>
                  <a:spcPts val="3689"/>
                </a:lnSpc>
              </a:pPr>
              <a:r>
                <a:rPr lang="en-US" sz="2951">
                  <a:solidFill>
                    <a:srgbClr val="1B1B1B"/>
                  </a:solidFill>
                  <a:latin typeface="Clear Sans Regular" panose="02010600030101010101" charset="0"/>
                  <a:cs typeface="Clear Sans Regular" panose="02010600030101010101" charset="0"/>
                </a:rPr>
                <a:t>Systems Development Methodology</a:t>
              </a:r>
            </a:p>
          </p:txBody>
        </p:sp>
        <p:sp>
          <p:nvSpPr>
            <p:cNvPr id="5" name="TextBox 5"/>
            <p:cNvSpPr txBox="1"/>
            <p:nvPr/>
          </p:nvSpPr>
          <p:spPr>
            <a:xfrm>
              <a:off x="0" y="823647"/>
              <a:ext cx="9633100" cy="521681"/>
            </a:xfrm>
            <a:prstGeom prst="rect">
              <a:avLst/>
            </a:prstGeom>
          </p:spPr>
          <p:txBody>
            <a:bodyPr lIns="0" tIns="0" rIns="0" bIns="0" rtlCol="0" anchor="t">
              <a:spAutoFit/>
            </a:bodyPr>
            <a:lstStyle/>
            <a:p>
              <a:pPr marL="509758" lvl="1" indent="-254879">
                <a:lnSpc>
                  <a:spcPts val="3305"/>
                </a:lnSpc>
                <a:buFont typeface="Arial"/>
                <a:buChar char="•"/>
              </a:pPr>
              <a:r>
                <a:rPr lang="en-US" sz="2361">
                  <a:solidFill>
                    <a:srgbClr val="1B1B1B"/>
                  </a:solidFill>
                  <a:latin typeface="Clear Sans Regular" panose="02010600030101010101" charset="0"/>
                  <a:cs typeface="Clear Sans Regular" panose="02010600030101010101" charset="0"/>
                </a:rPr>
                <a:t>Prototyping</a:t>
              </a:r>
            </a:p>
          </p:txBody>
        </p:sp>
      </p:grpSp>
      <p:grpSp>
        <p:nvGrpSpPr>
          <p:cNvPr id="6" name="Group 6"/>
          <p:cNvGrpSpPr/>
          <p:nvPr/>
        </p:nvGrpSpPr>
        <p:grpSpPr>
          <a:xfrm>
            <a:off x="2776425" y="4303777"/>
            <a:ext cx="7224825" cy="1456325"/>
            <a:chOff x="0" y="-9525"/>
            <a:chExt cx="9633100" cy="1941767"/>
          </a:xfrm>
        </p:grpSpPr>
        <p:sp>
          <p:nvSpPr>
            <p:cNvPr id="7" name="TextBox 7"/>
            <p:cNvSpPr txBox="1"/>
            <p:nvPr/>
          </p:nvSpPr>
          <p:spPr>
            <a:xfrm>
              <a:off x="0" y="-9525"/>
              <a:ext cx="9633100" cy="597600"/>
            </a:xfrm>
            <a:prstGeom prst="rect">
              <a:avLst/>
            </a:prstGeom>
          </p:spPr>
          <p:txBody>
            <a:bodyPr lIns="0" tIns="0" rIns="0" bIns="0" rtlCol="0" anchor="t">
              <a:spAutoFit/>
            </a:bodyPr>
            <a:lstStyle/>
            <a:p>
              <a:pPr>
                <a:lnSpc>
                  <a:spcPts val="3689"/>
                </a:lnSpc>
              </a:pPr>
              <a:r>
                <a:rPr lang="en-US" sz="2951" dirty="0">
                  <a:solidFill>
                    <a:srgbClr val="1B1B1B"/>
                  </a:solidFill>
                  <a:latin typeface="Clear Sans Regular" panose="02010600030101010101" charset="0"/>
                  <a:cs typeface="Clear Sans Regular" panose="02010600030101010101" charset="0"/>
                </a:rPr>
                <a:t>Data Collection Methodology</a:t>
              </a:r>
            </a:p>
          </p:txBody>
        </p:sp>
        <p:sp>
          <p:nvSpPr>
            <p:cNvPr id="8" name="TextBox 8"/>
            <p:cNvSpPr txBox="1"/>
            <p:nvPr/>
          </p:nvSpPr>
          <p:spPr>
            <a:xfrm>
              <a:off x="0" y="823647"/>
              <a:ext cx="9633100" cy="1108595"/>
            </a:xfrm>
            <a:prstGeom prst="rect">
              <a:avLst/>
            </a:prstGeom>
          </p:spPr>
          <p:txBody>
            <a:bodyPr lIns="0" tIns="0" rIns="0" bIns="0" rtlCol="0" anchor="t">
              <a:spAutoFit/>
            </a:bodyPr>
            <a:lstStyle/>
            <a:p>
              <a:pPr marL="509758" lvl="1" indent="-254879">
                <a:lnSpc>
                  <a:spcPts val="3305"/>
                </a:lnSpc>
                <a:buFont typeface="Arial"/>
                <a:buChar char="•"/>
              </a:pPr>
              <a:r>
                <a:rPr lang="en-US" sz="2361" dirty="0">
                  <a:solidFill>
                    <a:srgbClr val="1B1B1B"/>
                  </a:solidFill>
                  <a:latin typeface="Clear Sans Regular" panose="02010600030101010101" charset="0"/>
                  <a:cs typeface="Clear Sans Regular" panose="02010600030101010101" charset="0"/>
                </a:rPr>
                <a:t>Literature Review</a:t>
              </a:r>
            </a:p>
            <a:p>
              <a:pPr marL="509758" lvl="1" indent="-254879">
                <a:lnSpc>
                  <a:spcPts val="3305"/>
                </a:lnSpc>
                <a:buFont typeface="Arial"/>
                <a:buChar char="•"/>
              </a:pPr>
              <a:r>
                <a:rPr lang="en-US" sz="2361" dirty="0">
                  <a:solidFill>
                    <a:srgbClr val="1B1B1B"/>
                  </a:solidFill>
                  <a:latin typeface="Clear Sans Regular" panose="02010600030101010101" charset="0"/>
                  <a:cs typeface="Clear Sans Regular" panose="02010600030101010101" charset="0"/>
                </a:rPr>
                <a:t>Questionnaire</a:t>
              </a:r>
            </a:p>
          </p:txBody>
        </p:sp>
      </p:grpSp>
      <p:grpSp>
        <p:nvGrpSpPr>
          <p:cNvPr id="9" name="Group 9"/>
          <p:cNvGrpSpPr/>
          <p:nvPr/>
        </p:nvGrpSpPr>
        <p:grpSpPr>
          <a:xfrm>
            <a:off x="13938793" y="1213560"/>
            <a:ext cx="3320507" cy="8044740"/>
            <a:chOff x="0" y="0"/>
            <a:chExt cx="4427342" cy="10726320"/>
          </a:xfrm>
        </p:grpSpPr>
        <p:grpSp>
          <p:nvGrpSpPr>
            <p:cNvPr id="10" name="Group 10"/>
            <p:cNvGrpSpPr/>
            <p:nvPr/>
          </p:nvGrpSpPr>
          <p:grpSpPr>
            <a:xfrm>
              <a:off x="6405" y="0"/>
              <a:ext cx="82785" cy="82785"/>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 name="Group 12"/>
            <p:cNvGrpSpPr/>
            <p:nvPr/>
          </p:nvGrpSpPr>
          <p:grpSpPr>
            <a:xfrm>
              <a:off x="6405" y="6380485"/>
              <a:ext cx="82785" cy="82785"/>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4" name="Group 14"/>
            <p:cNvGrpSpPr/>
            <p:nvPr/>
          </p:nvGrpSpPr>
          <p:grpSpPr>
            <a:xfrm>
              <a:off x="6405" y="3187700"/>
              <a:ext cx="82785" cy="82785"/>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6" name="Group 16"/>
            <p:cNvGrpSpPr/>
            <p:nvPr/>
          </p:nvGrpSpPr>
          <p:grpSpPr>
            <a:xfrm>
              <a:off x="6405" y="9568185"/>
              <a:ext cx="82785" cy="82785"/>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8" name="Group 18"/>
            <p:cNvGrpSpPr/>
            <p:nvPr/>
          </p:nvGrpSpPr>
          <p:grpSpPr>
            <a:xfrm>
              <a:off x="6405" y="1618080"/>
              <a:ext cx="82785" cy="82785"/>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0" name="Group 20"/>
            <p:cNvGrpSpPr/>
            <p:nvPr/>
          </p:nvGrpSpPr>
          <p:grpSpPr>
            <a:xfrm>
              <a:off x="6405" y="7998564"/>
              <a:ext cx="82785" cy="82785"/>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2" name="Group 22"/>
            <p:cNvGrpSpPr/>
            <p:nvPr/>
          </p:nvGrpSpPr>
          <p:grpSpPr>
            <a:xfrm>
              <a:off x="6405" y="4805780"/>
              <a:ext cx="82785" cy="82785"/>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4" name="Group 24"/>
            <p:cNvGrpSpPr/>
            <p:nvPr/>
          </p:nvGrpSpPr>
          <p:grpSpPr>
            <a:xfrm>
              <a:off x="3254270" y="0"/>
              <a:ext cx="82785" cy="82785"/>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6" name="Group 26"/>
            <p:cNvGrpSpPr/>
            <p:nvPr/>
          </p:nvGrpSpPr>
          <p:grpSpPr>
            <a:xfrm>
              <a:off x="3254270" y="6380485"/>
              <a:ext cx="82785" cy="82785"/>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8" name="Group 28"/>
            <p:cNvGrpSpPr/>
            <p:nvPr/>
          </p:nvGrpSpPr>
          <p:grpSpPr>
            <a:xfrm>
              <a:off x="3254270" y="3187700"/>
              <a:ext cx="82785" cy="82785"/>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0" name="Group 30"/>
            <p:cNvGrpSpPr/>
            <p:nvPr/>
          </p:nvGrpSpPr>
          <p:grpSpPr>
            <a:xfrm>
              <a:off x="3254270" y="9568185"/>
              <a:ext cx="82785" cy="82785"/>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2" name="Group 32"/>
            <p:cNvGrpSpPr/>
            <p:nvPr/>
          </p:nvGrpSpPr>
          <p:grpSpPr>
            <a:xfrm>
              <a:off x="3254270" y="1618080"/>
              <a:ext cx="82785" cy="82785"/>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4" name="Group 34"/>
            <p:cNvGrpSpPr/>
            <p:nvPr/>
          </p:nvGrpSpPr>
          <p:grpSpPr>
            <a:xfrm>
              <a:off x="3254270" y="7998564"/>
              <a:ext cx="82785" cy="82785"/>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6" name="Group 36"/>
            <p:cNvGrpSpPr/>
            <p:nvPr/>
          </p:nvGrpSpPr>
          <p:grpSpPr>
            <a:xfrm>
              <a:off x="3254270" y="4805780"/>
              <a:ext cx="82785" cy="82785"/>
              <a:chOff x="0" y="0"/>
              <a:chExt cx="6350000" cy="6350000"/>
            </a:xfrm>
          </p:grpSpPr>
          <p:sp>
            <p:nvSpPr>
              <p:cNvPr id="37" name="Freeform 3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38" name="Group 38"/>
            <p:cNvGrpSpPr/>
            <p:nvPr/>
          </p:nvGrpSpPr>
          <p:grpSpPr>
            <a:xfrm>
              <a:off x="545066" y="537155"/>
              <a:ext cx="82785" cy="82785"/>
              <a:chOff x="0" y="0"/>
              <a:chExt cx="6350000" cy="6350000"/>
            </a:xfrm>
          </p:grpSpPr>
          <p:sp>
            <p:nvSpPr>
              <p:cNvPr id="39" name="Freeform 3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0" name="Group 40"/>
            <p:cNvGrpSpPr/>
            <p:nvPr/>
          </p:nvGrpSpPr>
          <p:grpSpPr>
            <a:xfrm>
              <a:off x="545066" y="6917640"/>
              <a:ext cx="82785" cy="82785"/>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2" name="Group 42"/>
            <p:cNvGrpSpPr/>
            <p:nvPr/>
          </p:nvGrpSpPr>
          <p:grpSpPr>
            <a:xfrm>
              <a:off x="545066" y="3724855"/>
              <a:ext cx="82785" cy="82785"/>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4" name="Group 44"/>
            <p:cNvGrpSpPr/>
            <p:nvPr/>
          </p:nvGrpSpPr>
          <p:grpSpPr>
            <a:xfrm>
              <a:off x="545066" y="10105340"/>
              <a:ext cx="82785" cy="82785"/>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6" name="Group 46"/>
            <p:cNvGrpSpPr/>
            <p:nvPr/>
          </p:nvGrpSpPr>
          <p:grpSpPr>
            <a:xfrm>
              <a:off x="545066" y="2155235"/>
              <a:ext cx="82785" cy="82785"/>
              <a:chOff x="0" y="0"/>
              <a:chExt cx="6350000" cy="6350000"/>
            </a:xfrm>
          </p:grpSpPr>
          <p:sp>
            <p:nvSpPr>
              <p:cNvPr id="47" name="Freeform 4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8" name="Group 48"/>
            <p:cNvGrpSpPr/>
            <p:nvPr/>
          </p:nvGrpSpPr>
          <p:grpSpPr>
            <a:xfrm>
              <a:off x="545066" y="8535719"/>
              <a:ext cx="82785" cy="82785"/>
              <a:chOff x="0" y="0"/>
              <a:chExt cx="6350000" cy="6350000"/>
            </a:xfrm>
          </p:grpSpPr>
          <p:sp>
            <p:nvSpPr>
              <p:cNvPr id="49" name="Freeform 4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0" name="Group 50"/>
            <p:cNvGrpSpPr/>
            <p:nvPr/>
          </p:nvGrpSpPr>
          <p:grpSpPr>
            <a:xfrm>
              <a:off x="545066" y="5342935"/>
              <a:ext cx="82785" cy="82785"/>
              <a:chOff x="0" y="0"/>
              <a:chExt cx="6350000" cy="6350000"/>
            </a:xfrm>
          </p:grpSpPr>
          <p:sp>
            <p:nvSpPr>
              <p:cNvPr id="51" name="Freeform 5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2" name="Group 52"/>
            <p:cNvGrpSpPr/>
            <p:nvPr/>
          </p:nvGrpSpPr>
          <p:grpSpPr>
            <a:xfrm>
              <a:off x="3792930" y="537155"/>
              <a:ext cx="82785" cy="82785"/>
              <a:chOff x="0" y="0"/>
              <a:chExt cx="6350000" cy="6350000"/>
            </a:xfrm>
          </p:grpSpPr>
          <p:sp>
            <p:nvSpPr>
              <p:cNvPr id="53" name="Freeform 5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4" name="Group 54"/>
            <p:cNvGrpSpPr/>
            <p:nvPr/>
          </p:nvGrpSpPr>
          <p:grpSpPr>
            <a:xfrm>
              <a:off x="3792930" y="6917640"/>
              <a:ext cx="82785" cy="82785"/>
              <a:chOff x="0" y="0"/>
              <a:chExt cx="6350000" cy="6350000"/>
            </a:xfrm>
          </p:grpSpPr>
          <p:sp>
            <p:nvSpPr>
              <p:cNvPr id="55" name="Freeform 5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6" name="Group 56"/>
            <p:cNvGrpSpPr/>
            <p:nvPr/>
          </p:nvGrpSpPr>
          <p:grpSpPr>
            <a:xfrm>
              <a:off x="3792930" y="3724855"/>
              <a:ext cx="82785" cy="82785"/>
              <a:chOff x="0" y="0"/>
              <a:chExt cx="6350000" cy="6350000"/>
            </a:xfrm>
          </p:grpSpPr>
          <p:sp>
            <p:nvSpPr>
              <p:cNvPr id="57" name="Freeform 5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8" name="Group 58"/>
            <p:cNvGrpSpPr/>
            <p:nvPr/>
          </p:nvGrpSpPr>
          <p:grpSpPr>
            <a:xfrm>
              <a:off x="3792930" y="10105340"/>
              <a:ext cx="82785" cy="82785"/>
              <a:chOff x="0" y="0"/>
              <a:chExt cx="6350000" cy="6350000"/>
            </a:xfrm>
          </p:grpSpPr>
          <p:sp>
            <p:nvSpPr>
              <p:cNvPr id="59" name="Freeform 5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0" name="Group 60"/>
            <p:cNvGrpSpPr/>
            <p:nvPr/>
          </p:nvGrpSpPr>
          <p:grpSpPr>
            <a:xfrm>
              <a:off x="3792930" y="2155235"/>
              <a:ext cx="82785" cy="82785"/>
              <a:chOff x="0" y="0"/>
              <a:chExt cx="6350000" cy="6350000"/>
            </a:xfrm>
          </p:grpSpPr>
          <p:sp>
            <p:nvSpPr>
              <p:cNvPr id="61" name="Freeform 6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2" name="Group 62"/>
            <p:cNvGrpSpPr/>
            <p:nvPr/>
          </p:nvGrpSpPr>
          <p:grpSpPr>
            <a:xfrm>
              <a:off x="3792930" y="8535719"/>
              <a:ext cx="82785" cy="82785"/>
              <a:chOff x="0" y="0"/>
              <a:chExt cx="6350000" cy="6350000"/>
            </a:xfrm>
          </p:grpSpPr>
          <p:sp>
            <p:nvSpPr>
              <p:cNvPr id="63" name="Freeform 6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4" name="Group 64"/>
            <p:cNvGrpSpPr/>
            <p:nvPr/>
          </p:nvGrpSpPr>
          <p:grpSpPr>
            <a:xfrm>
              <a:off x="3792930" y="5342935"/>
              <a:ext cx="82785" cy="82785"/>
              <a:chOff x="0" y="0"/>
              <a:chExt cx="6350000" cy="6350000"/>
            </a:xfrm>
          </p:grpSpPr>
          <p:sp>
            <p:nvSpPr>
              <p:cNvPr id="65" name="Freeform 6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6" name="Group 66"/>
            <p:cNvGrpSpPr/>
            <p:nvPr/>
          </p:nvGrpSpPr>
          <p:grpSpPr>
            <a:xfrm>
              <a:off x="1084926" y="1075351"/>
              <a:ext cx="82785" cy="82785"/>
              <a:chOff x="0" y="0"/>
              <a:chExt cx="6350000" cy="6350000"/>
            </a:xfrm>
          </p:grpSpPr>
          <p:sp>
            <p:nvSpPr>
              <p:cNvPr id="67" name="Freeform 6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8" name="Group 68"/>
            <p:cNvGrpSpPr/>
            <p:nvPr/>
          </p:nvGrpSpPr>
          <p:grpSpPr>
            <a:xfrm>
              <a:off x="1084926" y="7455836"/>
              <a:ext cx="82785" cy="82785"/>
              <a:chOff x="0" y="0"/>
              <a:chExt cx="6350000" cy="6350000"/>
            </a:xfrm>
          </p:grpSpPr>
          <p:sp>
            <p:nvSpPr>
              <p:cNvPr id="69" name="Freeform 6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0" name="Group 70"/>
            <p:cNvGrpSpPr/>
            <p:nvPr/>
          </p:nvGrpSpPr>
          <p:grpSpPr>
            <a:xfrm>
              <a:off x="1084926" y="4263051"/>
              <a:ext cx="82785" cy="82785"/>
              <a:chOff x="0" y="0"/>
              <a:chExt cx="6350000" cy="6350000"/>
            </a:xfrm>
          </p:grpSpPr>
          <p:sp>
            <p:nvSpPr>
              <p:cNvPr id="71" name="Freeform 7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2" name="Group 72"/>
            <p:cNvGrpSpPr/>
            <p:nvPr/>
          </p:nvGrpSpPr>
          <p:grpSpPr>
            <a:xfrm>
              <a:off x="1084926" y="10643536"/>
              <a:ext cx="82785" cy="82785"/>
              <a:chOff x="0" y="0"/>
              <a:chExt cx="6350000" cy="6350000"/>
            </a:xfrm>
          </p:grpSpPr>
          <p:sp>
            <p:nvSpPr>
              <p:cNvPr id="73" name="Freeform 7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4" name="Group 74"/>
            <p:cNvGrpSpPr/>
            <p:nvPr/>
          </p:nvGrpSpPr>
          <p:grpSpPr>
            <a:xfrm>
              <a:off x="1084926" y="2693431"/>
              <a:ext cx="82785" cy="82785"/>
              <a:chOff x="0" y="0"/>
              <a:chExt cx="6350000" cy="6350000"/>
            </a:xfrm>
          </p:grpSpPr>
          <p:sp>
            <p:nvSpPr>
              <p:cNvPr id="75" name="Freeform 7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6" name="Group 76"/>
            <p:cNvGrpSpPr/>
            <p:nvPr/>
          </p:nvGrpSpPr>
          <p:grpSpPr>
            <a:xfrm>
              <a:off x="1084926" y="9073915"/>
              <a:ext cx="82785" cy="82785"/>
              <a:chOff x="0" y="0"/>
              <a:chExt cx="6350000" cy="6350000"/>
            </a:xfrm>
          </p:grpSpPr>
          <p:sp>
            <p:nvSpPr>
              <p:cNvPr id="77" name="Freeform 7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8" name="Group 78"/>
            <p:cNvGrpSpPr/>
            <p:nvPr/>
          </p:nvGrpSpPr>
          <p:grpSpPr>
            <a:xfrm>
              <a:off x="1084926" y="5881131"/>
              <a:ext cx="82785" cy="82785"/>
              <a:chOff x="0" y="0"/>
              <a:chExt cx="6350000" cy="6350000"/>
            </a:xfrm>
          </p:grpSpPr>
          <p:sp>
            <p:nvSpPr>
              <p:cNvPr id="79" name="Freeform 7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0" name="Group 80"/>
            <p:cNvGrpSpPr/>
            <p:nvPr/>
          </p:nvGrpSpPr>
          <p:grpSpPr>
            <a:xfrm>
              <a:off x="4332791" y="1075351"/>
              <a:ext cx="82785" cy="82785"/>
              <a:chOff x="0" y="0"/>
              <a:chExt cx="6350000" cy="6350000"/>
            </a:xfrm>
          </p:grpSpPr>
          <p:sp>
            <p:nvSpPr>
              <p:cNvPr id="81" name="Freeform 8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2" name="Group 82"/>
            <p:cNvGrpSpPr/>
            <p:nvPr/>
          </p:nvGrpSpPr>
          <p:grpSpPr>
            <a:xfrm>
              <a:off x="4332791" y="7455836"/>
              <a:ext cx="82785" cy="82785"/>
              <a:chOff x="0" y="0"/>
              <a:chExt cx="6350000" cy="6350000"/>
            </a:xfrm>
          </p:grpSpPr>
          <p:sp>
            <p:nvSpPr>
              <p:cNvPr id="83" name="Freeform 8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4" name="Group 84"/>
            <p:cNvGrpSpPr/>
            <p:nvPr/>
          </p:nvGrpSpPr>
          <p:grpSpPr>
            <a:xfrm>
              <a:off x="4332791" y="4263051"/>
              <a:ext cx="82785" cy="82785"/>
              <a:chOff x="0" y="0"/>
              <a:chExt cx="6350000" cy="6350000"/>
            </a:xfrm>
          </p:grpSpPr>
          <p:sp>
            <p:nvSpPr>
              <p:cNvPr id="85" name="Freeform 8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6" name="Group 86"/>
            <p:cNvGrpSpPr/>
            <p:nvPr/>
          </p:nvGrpSpPr>
          <p:grpSpPr>
            <a:xfrm>
              <a:off x="4332791" y="10643536"/>
              <a:ext cx="82785" cy="82785"/>
              <a:chOff x="0" y="0"/>
              <a:chExt cx="6350000" cy="6350000"/>
            </a:xfrm>
          </p:grpSpPr>
          <p:sp>
            <p:nvSpPr>
              <p:cNvPr id="87" name="Freeform 8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88" name="Group 88"/>
            <p:cNvGrpSpPr/>
            <p:nvPr/>
          </p:nvGrpSpPr>
          <p:grpSpPr>
            <a:xfrm>
              <a:off x="4332791" y="2693431"/>
              <a:ext cx="82785" cy="82785"/>
              <a:chOff x="0" y="0"/>
              <a:chExt cx="6350000" cy="6350000"/>
            </a:xfrm>
          </p:grpSpPr>
          <p:sp>
            <p:nvSpPr>
              <p:cNvPr id="89" name="Freeform 8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0" name="Group 90"/>
            <p:cNvGrpSpPr/>
            <p:nvPr/>
          </p:nvGrpSpPr>
          <p:grpSpPr>
            <a:xfrm>
              <a:off x="4332791" y="9073915"/>
              <a:ext cx="82785" cy="82785"/>
              <a:chOff x="0" y="0"/>
              <a:chExt cx="6350000" cy="6350000"/>
            </a:xfrm>
          </p:grpSpPr>
          <p:sp>
            <p:nvSpPr>
              <p:cNvPr id="91" name="Freeform 9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2" name="Group 92"/>
            <p:cNvGrpSpPr/>
            <p:nvPr/>
          </p:nvGrpSpPr>
          <p:grpSpPr>
            <a:xfrm>
              <a:off x="4332791" y="5881131"/>
              <a:ext cx="82785" cy="82785"/>
              <a:chOff x="0" y="0"/>
              <a:chExt cx="6350000" cy="6350000"/>
            </a:xfrm>
          </p:grpSpPr>
          <p:sp>
            <p:nvSpPr>
              <p:cNvPr id="93" name="Freeform 9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4" name="Group 94"/>
            <p:cNvGrpSpPr/>
            <p:nvPr/>
          </p:nvGrpSpPr>
          <p:grpSpPr>
            <a:xfrm>
              <a:off x="1633891" y="0"/>
              <a:ext cx="82785" cy="82785"/>
              <a:chOff x="0" y="0"/>
              <a:chExt cx="6350000" cy="6350000"/>
            </a:xfrm>
          </p:grpSpPr>
          <p:sp>
            <p:nvSpPr>
              <p:cNvPr id="95" name="Freeform 9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6" name="Group 96"/>
            <p:cNvGrpSpPr/>
            <p:nvPr/>
          </p:nvGrpSpPr>
          <p:grpSpPr>
            <a:xfrm>
              <a:off x="1633891" y="6380485"/>
              <a:ext cx="82785" cy="82785"/>
              <a:chOff x="0" y="0"/>
              <a:chExt cx="6350000" cy="6350000"/>
            </a:xfrm>
          </p:grpSpPr>
          <p:sp>
            <p:nvSpPr>
              <p:cNvPr id="97" name="Freeform 9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8" name="Group 98"/>
            <p:cNvGrpSpPr/>
            <p:nvPr/>
          </p:nvGrpSpPr>
          <p:grpSpPr>
            <a:xfrm>
              <a:off x="1633891" y="3187700"/>
              <a:ext cx="82785" cy="82785"/>
              <a:chOff x="0" y="0"/>
              <a:chExt cx="6350000" cy="6350000"/>
            </a:xfrm>
          </p:grpSpPr>
          <p:sp>
            <p:nvSpPr>
              <p:cNvPr id="99" name="Freeform 9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0" name="Group 100"/>
            <p:cNvGrpSpPr/>
            <p:nvPr/>
          </p:nvGrpSpPr>
          <p:grpSpPr>
            <a:xfrm>
              <a:off x="1633891" y="9568185"/>
              <a:ext cx="82785" cy="82785"/>
              <a:chOff x="0" y="0"/>
              <a:chExt cx="6350000" cy="6350000"/>
            </a:xfrm>
          </p:grpSpPr>
          <p:sp>
            <p:nvSpPr>
              <p:cNvPr id="101" name="Freeform 10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2" name="Group 102"/>
            <p:cNvGrpSpPr/>
            <p:nvPr/>
          </p:nvGrpSpPr>
          <p:grpSpPr>
            <a:xfrm>
              <a:off x="1633891" y="1618080"/>
              <a:ext cx="82785" cy="82785"/>
              <a:chOff x="0" y="0"/>
              <a:chExt cx="6350000" cy="6350000"/>
            </a:xfrm>
          </p:grpSpPr>
          <p:sp>
            <p:nvSpPr>
              <p:cNvPr id="103" name="Freeform 10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4" name="Group 104"/>
            <p:cNvGrpSpPr/>
            <p:nvPr/>
          </p:nvGrpSpPr>
          <p:grpSpPr>
            <a:xfrm>
              <a:off x="1633891" y="7998564"/>
              <a:ext cx="82785" cy="82785"/>
              <a:chOff x="0" y="0"/>
              <a:chExt cx="6350000" cy="6350000"/>
            </a:xfrm>
          </p:grpSpPr>
          <p:sp>
            <p:nvSpPr>
              <p:cNvPr id="105" name="Freeform 10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6" name="Group 106"/>
            <p:cNvGrpSpPr/>
            <p:nvPr/>
          </p:nvGrpSpPr>
          <p:grpSpPr>
            <a:xfrm>
              <a:off x="1633891" y="4805780"/>
              <a:ext cx="82785" cy="82785"/>
              <a:chOff x="0" y="0"/>
              <a:chExt cx="6350000" cy="6350000"/>
            </a:xfrm>
          </p:grpSpPr>
          <p:sp>
            <p:nvSpPr>
              <p:cNvPr id="107" name="Freeform 10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08" name="Group 108"/>
            <p:cNvGrpSpPr/>
            <p:nvPr/>
          </p:nvGrpSpPr>
          <p:grpSpPr>
            <a:xfrm>
              <a:off x="2172552" y="537155"/>
              <a:ext cx="82785" cy="82785"/>
              <a:chOff x="0" y="0"/>
              <a:chExt cx="6350000" cy="6350000"/>
            </a:xfrm>
          </p:grpSpPr>
          <p:sp>
            <p:nvSpPr>
              <p:cNvPr id="109" name="Freeform 10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0" name="Group 110"/>
            <p:cNvGrpSpPr/>
            <p:nvPr/>
          </p:nvGrpSpPr>
          <p:grpSpPr>
            <a:xfrm>
              <a:off x="2172552" y="6917640"/>
              <a:ext cx="82785" cy="82785"/>
              <a:chOff x="0" y="0"/>
              <a:chExt cx="6350000" cy="6350000"/>
            </a:xfrm>
          </p:grpSpPr>
          <p:sp>
            <p:nvSpPr>
              <p:cNvPr id="111" name="Freeform 1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2" name="Group 112"/>
            <p:cNvGrpSpPr/>
            <p:nvPr/>
          </p:nvGrpSpPr>
          <p:grpSpPr>
            <a:xfrm>
              <a:off x="2172552" y="3724855"/>
              <a:ext cx="82785" cy="82785"/>
              <a:chOff x="0" y="0"/>
              <a:chExt cx="6350000" cy="6350000"/>
            </a:xfrm>
          </p:grpSpPr>
          <p:sp>
            <p:nvSpPr>
              <p:cNvPr id="113" name="Freeform 1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4" name="Group 114"/>
            <p:cNvGrpSpPr/>
            <p:nvPr/>
          </p:nvGrpSpPr>
          <p:grpSpPr>
            <a:xfrm>
              <a:off x="2172552" y="10105340"/>
              <a:ext cx="82785" cy="82785"/>
              <a:chOff x="0" y="0"/>
              <a:chExt cx="6350000" cy="6350000"/>
            </a:xfrm>
          </p:grpSpPr>
          <p:sp>
            <p:nvSpPr>
              <p:cNvPr id="115" name="Freeform 1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6" name="Group 116"/>
            <p:cNvGrpSpPr/>
            <p:nvPr/>
          </p:nvGrpSpPr>
          <p:grpSpPr>
            <a:xfrm>
              <a:off x="2172552" y="2155235"/>
              <a:ext cx="82785" cy="82785"/>
              <a:chOff x="0" y="0"/>
              <a:chExt cx="6350000" cy="6350000"/>
            </a:xfrm>
          </p:grpSpPr>
          <p:sp>
            <p:nvSpPr>
              <p:cNvPr id="117" name="Freeform 1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8" name="Group 118"/>
            <p:cNvGrpSpPr/>
            <p:nvPr/>
          </p:nvGrpSpPr>
          <p:grpSpPr>
            <a:xfrm>
              <a:off x="2172552" y="8535719"/>
              <a:ext cx="82785" cy="82785"/>
              <a:chOff x="0" y="0"/>
              <a:chExt cx="6350000" cy="6350000"/>
            </a:xfrm>
          </p:grpSpPr>
          <p:sp>
            <p:nvSpPr>
              <p:cNvPr id="119" name="Freeform 1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0" name="Group 120"/>
            <p:cNvGrpSpPr/>
            <p:nvPr/>
          </p:nvGrpSpPr>
          <p:grpSpPr>
            <a:xfrm>
              <a:off x="2172552" y="5342935"/>
              <a:ext cx="82785" cy="82785"/>
              <a:chOff x="0" y="0"/>
              <a:chExt cx="6350000" cy="6350000"/>
            </a:xfrm>
          </p:grpSpPr>
          <p:sp>
            <p:nvSpPr>
              <p:cNvPr id="121" name="Freeform 1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2" name="Group 122"/>
            <p:cNvGrpSpPr/>
            <p:nvPr/>
          </p:nvGrpSpPr>
          <p:grpSpPr>
            <a:xfrm>
              <a:off x="2712413" y="1075351"/>
              <a:ext cx="82785" cy="82785"/>
              <a:chOff x="0" y="0"/>
              <a:chExt cx="6350000" cy="6350000"/>
            </a:xfrm>
          </p:grpSpPr>
          <p:sp>
            <p:nvSpPr>
              <p:cNvPr id="123" name="Freeform 1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4" name="Group 124"/>
            <p:cNvGrpSpPr/>
            <p:nvPr/>
          </p:nvGrpSpPr>
          <p:grpSpPr>
            <a:xfrm>
              <a:off x="2712413" y="7455836"/>
              <a:ext cx="82785" cy="82785"/>
              <a:chOff x="0" y="0"/>
              <a:chExt cx="6350000" cy="6350000"/>
            </a:xfrm>
          </p:grpSpPr>
          <p:sp>
            <p:nvSpPr>
              <p:cNvPr id="125" name="Freeform 1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6" name="Group 126"/>
            <p:cNvGrpSpPr/>
            <p:nvPr/>
          </p:nvGrpSpPr>
          <p:grpSpPr>
            <a:xfrm>
              <a:off x="2712413" y="4263051"/>
              <a:ext cx="82785" cy="82785"/>
              <a:chOff x="0" y="0"/>
              <a:chExt cx="6350000" cy="6350000"/>
            </a:xfrm>
          </p:grpSpPr>
          <p:sp>
            <p:nvSpPr>
              <p:cNvPr id="127" name="Freeform 1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28" name="Group 128"/>
            <p:cNvGrpSpPr/>
            <p:nvPr/>
          </p:nvGrpSpPr>
          <p:grpSpPr>
            <a:xfrm>
              <a:off x="2712413" y="10643536"/>
              <a:ext cx="82785" cy="82785"/>
              <a:chOff x="0" y="0"/>
              <a:chExt cx="6350000" cy="6350000"/>
            </a:xfrm>
          </p:grpSpPr>
          <p:sp>
            <p:nvSpPr>
              <p:cNvPr id="129" name="Freeform 1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0" name="Group 130"/>
            <p:cNvGrpSpPr/>
            <p:nvPr/>
          </p:nvGrpSpPr>
          <p:grpSpPr>
            <a:xfrm>
              <a:off x="2712413" y="2693431"/>
              <a:ext cx="82785" cy="82785"/>
              <a:chOff x="0" y="0"/>
              <a:chExt cx="6350000" cy="6350000"/>
            </a:xfrm>
          </p:grpSpPr>
          <p:sp>
            <p:nvSpPr>
              <p:cNvPr id="131" name="Freeform 1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2" name="Group 132"/>
            <p:cNvGrpSpPr/>
            <p:nvPr/>
          </p:nvGrpSpPr>
          <p:grpSpPr>
            <a:xfrm>
              <a:off x="2712413" y="9073915"/>
              <a:ext cx="82785" cy="82785"/>
              <a:chOff x="0" y="0"/>
              <a:chExt cx="6350000" cy="6350000"/>
            </a:xfrm>
          </p:grpSpPr>
          <p:sp>
            <p:nvSpPr>
              <p:cNvPr id="133" name="Freeform 1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4" name="Group 134"/>
            <p:cNvGrpSpPr/>
            <p:nvPr/>
          </p:nvGrpSpPr>
          <p:grpSpPr>
            <a:xfrm>
              <a:off x="2712413" y="5881131"/>
              <a:ext cx="82785" cy="82785"/>
              <a:chOff x="0" y="0"/>
              <a:chExt cx="6350000" cy="6350000"/>
            </a:xfrm>
          </p:grpSpPr>
          <p:sp>
            <p:nvSpPr>
              <p:cNvPr id="135" name="Freeform 1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6" name="Group 136"/>
            <p:cNvGrpSpPr/>
            <p:nvPr/>
          </p:nvGrpSpPr>
          <p:grpSpPr>
            <a:xfrm>
              <a:off x="545144" y="0"/>
              <a:ext cx="82785" cy="82785"/>
              <a:chOff x="0" y="0"/>
              <a:chExt cx="1913890" cy="1913890"/>
            </a:xfrm>
          </p:grpSpPr>
          <p:sp>
            <p:nvSpPr>
              <p:cNvPr id="137" name="Freeform 13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38" name="Group 138"/>
            <p:cNvGrpSpPr/>
            <p:nvPr/>
          </p:nvGrpSpPr>
          <p:grpSpPr>
            <a:xfrm>
              <a:off x="545144" y="6380485"/>
              <a:ext cx="82785" cy="82785"/>
              <a:chOff x="0" y="0"/>
              <a:chExt cx="1913890" cy="1913890"/>
            </a:xfrm>
          </p:grpSpPr>
          <p:sp>
            <p:nvSpPr>
              <p:cNvPr id="139" name="Freeform 1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0" name="Group 140"/>
            <p:cNvGrpSpPr/>
            <p:nvPr/>
          </p:nvGrpSpPr>
          <p:grpSpPr>
            <a:xfrm>
              <a:off x="545144" y="3187700"/>
              <a:ext cx="82785" cy="82785"/>
              <a:chOff x="0" y="0"/>
              <a:chExt cx="1913890" cy="1913890"/>
            </a:xfrm>
          </p:grpSpPr>
          <p:sp>
            <p:nvSpPr>
              <p:cNvPr id="141" name="Freeform 14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2" name="Group 142"/>
            <p:cNvGrpSpPr/>
            <p:nvPr/>
          </p:nvGrpSpPr>
          <p:grpSpPr>
            <a:xfrm>
              <a:off x="545144" y="9568185"/>
              <a:ext cx="82785" cy="82785"/>
              <a:chOff x="0" y="0"/>
              <a:chExt cx="1913890" cy="1913890"/>
            </a:xfrm>
          </p:grpSpPr>
          <p:sp>
            <p:nvSpPr>
              <p:cNvPr id="143" name="Freeform 1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4" name="Group 144"/>
            <p:cNvGrpSpPr/>
            <p:nvPr/>
          </p:nvGrpSpPr>
          <p:grpSpPr>
            <a:xfrm>
              <a:off x="545144" y="1618080"/>
              <a:ext cx="82785" cy="82785"/>
              <a:chOff x="0" y="0"/>
              <a:chExt cx="1913890" cy="1913890"/>
            </a:xfrm>
          </p:grpSpPr>
          <p:sp>
            <p:nvSpPr>
              <p:cNvPr id="145" name="Freeform 1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6" name="Group 146"/>
            <p:cNvGrpSpPr/>
            <p:nvPr/>
          </p:nvGrpSpPr>
          <p:grpSpPr>
            <a:xfrm>
              <a:off x="545144" y="7998564"/>
              <a:ext cx="82785" cy="82785"/>
              <a:chOff x="0" y="0"/>
              <a:chExt cx="1913890" cy="1913890"/>
            </a:xfrm>
          </p:grpSpPr>
          <p:sp>
            <p:nvSpPr>
              <p:cNvPr id="147" name="Freeform 1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48" name="Group 148"/>
            <p:cNvGrpSpPr/>
            <p:nvPr/>
          </p:nvGrpSpPr>
          <p:grpSpPr>
            <a:xfrm>
              <a:off x="545144" y="4805780"/>
              <a:ext cx="82785" cy="82785"/>
              <a:chOff x="0" y="0"/>
              <a:chExt cx="1913890" cy="1913890"/>
            </a:xfrm>
          </p:grpSpPr>
          <p:sp>
            <p:nvSpPr>
              <p:cNvPr id="149" name="Freeform 1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0" name="Group 150"/>
            <p:cNvGrpSpPr/>
            <p:nvPr/>
          </p:nvGrpSpPr>
          <p:grpSpPr>
            <a:xfrm>
              <a:off x="3793009" y="0"/>
              <a:ext cx="82785" cy="82785"/>
              <a:chOff x="0" y="0"/>
              <a:chExt cx="1913890" cy="1913890"/>
            </a:xfrm>
          </p:grpSpPr>
          <p:sp>
            <p:nvSpPr>
              <p:cNvPr id="151" name="Freeform 15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2" name="Group 152"/>
            <p:cNvGrpSpPr/>
            <p:nvPr/>
          </p:nvGrpSpPr>
          <p:grpSpPr>
            <a:xfrm>
              <a:off x="3793009" y="6380485"/>
              <a:ext cx="82785" cy="82785"/>
              <a:chOff x="0" y="0"/>
              <a:chExt cx="1913890" cy="1913890"/>
            </a:xfrm>
          </p:grpSpPr>
          <p:sp>
            <p:nvSpPr>
              <p:cNvPr id="153" name="Freeform 15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4" name="Group 154"/>
            <p:cNvGrpSpPr/>
            <p:nvPr/>
          </p:nvGrpSpPr>
          <p:grpSpPr>
            <a:xfrm>
              <a:off x="3793009" y="3187700"/>
              <a:ext cx="82785" cy="82785"/>
              <a:chOff x="0" y="0"/>
              <a:chExt cx="1913890" cy="1913890"/>
            </a:xfrm>
          </p:grpSpPr>
          <p:sp>
            <p:nvSpPr>
              <p:cNvPr id="155" name="Freeform 15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6" name="Group 156"/>
            <p:cNvGrpSpPr/>
            <p:nvPr/>
          </p:nvGrpSpPr>
          <p:grpSpPr>
            <a:xfrm>
              <a:off x="3793009" y="9568185"/>
              <a:ext cx="82785" cy="82785"/>
              <a:chOff x="0" y="0"/>
              <a:chExt cx="1913890" cy="1913890"/>
            </a:xfrm>
          </p:grpSpPr>
          <p:sp>
            <p:nvSpPr>
              <p:cNvPr id="157" name="Freeform 15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58" name="Group 158"/>
            <p:cNvGrpSpPr/>
            <p:nvPr/>
          </p:nvGrpSpPr>
          <p:grpSpPr>
            <a:xfrm>
              <a:off x="3793009" y="1618080"/>
              <a:ext cx="82785" cy="82785"/>
              <a:chOff x="0" y="0"/>
              <a:chExt cx="1913890" cy="1913890"/>
            </a:xfrm>
          </p:grpSpPr>
          <p:sp>
            <p:nvSpPr>
              <p:cNvPr id="159" name="Freeform 15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0" name="Group 160"/>
            <p:cNvGrpSpPr/>
            <p:nvPr/>
          </p:nvGrpSpPr>
          <p:grpSpPr>
            <a:xfrm>
              <a:off x="3793009" y="7998564"/>
              <a:ext cx="82785" cy="82785"/>
              <a:chOff x="0" y="0"/>
              <a:chExt cx="1913890" cy="1913890"/>
            </a:xfrm>
          </p:grpSpPr>
          <p:sp>
            <p:nvSpPr>
              <p:cNvPr id="161" name="Freeform 16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2" name="Group 162"/>
            <p:cNvGrpSpPr/>
            <p:nvPr/>
          </p:nvGrpSpPr>
          <p:grpSpPr>
            <a:xfrm>
              <a:off x="3793009" y="4805780"/>
              <a:ext cx="82785" cy="82785"/>
              <a:chOff x="0" y="0"/>
              <a:chExt cx="1913890" cy="1913890"/>
            </a:xfrm>
          </p:grpSpPr>
          <p:sp>
            <p:nvSpPr>
              <p:cNvPr id="163" name="Freeform 16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4" name="Group 164"/>
            <p:cNvGrpSpPr/>
            <p:nvPr/>
          </p:nvGrpSpPr>
          <p:grpSpPr>
            <a:xfrm>
              <a:off x="1083805" y="537155"/>
              <a:ext cx="82785" cy="82785"/>
              <a:chOff x="0" y="0"/>
              <a:chExt cx="1913890" cy="1913890"/>
            </a:xfrm>
          </p:grpSpPr>
          <p:sp>
            <p:nvSpPr>
              <p:cNvPr id="165" name="Freeform 16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6" name="Group 166"/>
            <p:cNvGrpSpPr/>
            <p:nvPr/>
          </p:nvGrpSpPr>
          <p:grpSpPr>
            <a:xfrm>
              <a:off x="1083805" y="6917640"/>
              <a:ext cx="82785" cy="82785"/>
              <a:chOff x="0" y="0"/>
              <a:chExt cx="1913890" cy="1913890"/>
            </a:xfrm>
          </p:grpSpPr>
          <p:sp>
            <p:nvSpPr>
              <p:cNvPr id="167" name="Freeform 16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68" name="Group 168"/>
            <p:cNvGrpSpPr/>
            <p:nvPr/>
          </p:nvGrpSpPr>
          <p:grpSpPr>
            <a:xfrm>
              <a:off x="1083805" y="3724855"/>
              <a:ext cx="82785" cy="82785"/>
              <a:chOff x="0" y="0"/>
              <a:chExt cx="1913890" cy="1913890"/>
            </a:xfrm>
          </p:grpSpPr>
          <p:sp>
            <p:nvSpPr>
              <p:cNvPr id="169" name="Freeform 16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0" name="Group 170"/>
            <p:cNvGrpSpPr/>
            <p:nvPr/>
          </p:nvGrpSpPr>
          <p:grpSpPr>
            <a:xfrm>
              <a:off x="1083805" y="10105340"/>
              <a:ext cx="82785" cy="82785"/>
              <a:chOff x="0" y="0"/>
              <a:chExt cx="1913890" cy="1913890"/>
            </a:xfrm>
          </p:grpSpPr>
          <p:sp>
            <p:nvSpPr>
              <p:cNvPr id="171" name="Freeform 17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2" name="Group 172"/>
            <p:cNvGrpSpPr/>
            <p:nvPr/>
          </p:nvGrpSpPr>
          <p:grpSpPr>
            <a:xfrm>
              <a:off x="1083805" y="2155235"/>
              <a:ext cx="82785" cy="82785"/>
              <a:chOff x="0" y="0"/>
              <a:chExt cx="1913890" cy="1913890"/>
            </a:xfrm>
          </p:grpSpPr>
          <p:sp>
            <p:nvSpPr>
              <p:cNvPr id="173" name="Freeform 17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4" name="Group 174"/>
            <p:cNvGrpSpPr/>
            <p:nvPr/>
          </p:nvGrpSpPr>
          <p:grpSpPr>
            <a:xfrm>
              <a:off x="1083805" y="8535719"/>
              <a:ext cx="82785" cy="82785"/>
              <a:chOff x="0" y="0"/>
              <a:chExt cx="1913890" cy="1913890"/>
            </a:xfrm>
          </p:grpSpPr>
          <p:sp>
            <p:nvSpPr>
              <p:cNvPr id="175" name="Freeform 17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6" name="Group 176"/>
            <p:cNvGrpSpPr/>
            <p:nvPr/>
          </p:nvGrpSpPr>
          <p:grpSpPr>
            <a:xfrm>
              <a:off x="1083805" y="5342935"/>
              <a:ext cx="82785" cy="82785"/>
              <a:chOff x="0" y="0"/>
              <a:chExt cx="1913890" cy="1913890"/>
            </a:xfrm>
          </p:grpSpPr>
          <p:sp>
            <p:nvSpPr>
              <p:cNvPr id="177" name="Freeform 17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78" name="Group 178"/>
            <p:cNvGrpSpPr/>
            <p:nvPr/>
          </p:nvGrpSpPr>
          <p:grpSpPr>
            <a:xfrm>
              <a:off x="4331670" y="537155"/>
              <a:ext cx="82785" cy="82785"/>
              <a:chOff x="0" y="0"/>
              <a:chExt cx="1913890" cy="1913890"/>
            </a:xfrm>
          </p:grpSpPr>
          <p:sp>
            <p:nvSpPr>
              <p:cNvPr id="179" name="Freeform 17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0" name="Group 180"/>
            <p:cNvGrpSpPr/>
            <p:nvPr/>
          </p:nvGrpSpPr>
          <p:grpSpPr>
            <a:xfrm>
              <a:off x="4331670" y="6917640"/>
              <a:ext cx="82785" cy="82785"/>
              <a:chOff x="0" y="0"/>
              <a:chExt cx="1913890" cy="1913890"/>
            </a:xfrm>
          </p:grpSpPr>
          <p:sp>
            <p:nvSpPr>
              <p:cNvPr id="181" name="Freeform 18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2" name="Group 182"/>
            <p:cNvGrpSpPr/>
            <p:nvPr/>
          </p:nvGrpSpPr>
          <p:grpSpPr>
            <a:xfrm>
              <a:off x="4331670" y="3724855"/>
              <a:ext cx="82785" cy="82785"/>
              <a:chOff x="0" y="0"/>
              <a:chExt cx="1913890" cy="1913890"/>
            </a:xfrm>
          </p:grpSpPr>
          <p:sp>
            <p:nvSpPr>
              <p:cNvPr id="183" name="Freeform 18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4" name="Group 184"/>
            <p:cNvGrpSpPr/>
            <p:nvPr/>
          </p:nvGrpSpPr>
          <p:grpSpPr>
            <a:xfrm>
              <a:off x="4331670" y="10105340"/>
              <a:ext cx="82785" cy="82785"/>
              <a:chOff x="0" y="0"/>
              <a:chExt cx="1913890" cy="1913890"/>
            </a:xfrm>
          </p:grpSpPr>
          <p:sp>
            <p:nvSpPr>
              <p:cNvPr id="185" name="Freeform 18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6" name="Group 186"/>
            <p:cNvGrpSpPr/>
            <p:nvPr/>
          </p:nvGrpSpPr>
          <p:grpSpPr>
            <a:xfrm>
              <a:off x="4331670" y="2155235"/>
              <a:ext cx="82785" cy="82785"/>
              <a:chOff x="0" y="0"/>
              <a:chExt cx="1913890" cy="1913890"/>
            </a:xfrm>
          </p:grpSpPr>
          <p:sp>
            <p:nvSpPr>
              <p:cNvPr id="187" name="Freeform 18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88" name="Group 188"/>
            <p:cNvGrpSpPr/>
            <p:nvPr/>
          </p:nvGrpSpPr>
          <p:grpSpPr>
            <a:xfrm>
              <a:off x="4331670" y="8535719"/>
              <a:ext cx="82785" cy="82785"/>
              <a:chOff x="0" y="0"/>
              <a:chExt cx="1913890" cy="1913890"/>
            </a:xfrm>
          </p:grpSpPr>
          <p:sp>
            <p:nvSpPr>
              <p:cNvPr id="189" name="Freeform 18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0" name="Group 190"/>
            <p:cNvGrpSpPr/>
            <p:nvPr/>
          </p:nvGrpSpPr>
          <p:grpSpPr>
            <a:xfrm>
              <a:off x="4331670" y="5342935"/>
              <a:ext cx="82785" cy="82785"/>
              <a:chOff x="0" y="0"/>
              <a:chExt cx="1913890" cy="1913890"/>
            </a:xfrm>
          </p:grpSpPr>
          <p:sp>
            <p:nvSpPr>
              <p:cNvPr id="191" name="Freeform 19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2" name="Group 192"/>
            <p:cNvGrpSpPr/>
            <p:nvPr/>
          </p:nvGrpSpPr>
          <p:grpSpPr>
            <a:xfrm>
              <a:off x="1623665" y="1075351"/>
              <a:ext cx="82785" cy="82785"/>
              <a:chOff x="0" y="0"/>
              <a:chExt cx="1913890" cy="1913890"/>
            </a:xfrm>
          </p:grpSpPr>
          <p:sp>
            <p:nvSpPr>
              <p:cNvPr id="193" name="Freeform 19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4" name="Group 194"/>
            <p:cNvGrpSpPr/>
            <p:nvPr/>
          </p:nvGrpSpPr>
          <p:grpSpPr>
            <a:xfrm>
              <a:off x="1623665" y="7455836"/>
              <a:ext cx="82785" cy="82785"/>
              <a:chOff x="0" y="0"/>
              <a:chExt cx="1913890" cy="1913890"/>
            </a:xfrm>
          </p:grpSpPr>
          <p:sp>
            <p:nvSpPr>
              <p:cNvPr id="195" name="Freeform 19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6" name="Group 196"/>
            <p:cNvGrpSpPr/>
            <p:nvPr/>
          </p:nvGrpSpPr>
          <p:grpSpPr>
            <a:xfrm>
              <a:off x="1623665" y="4263051"/>
              <a:ext cx="82785" cy="82785"/>
              <a:chOff x="0" y="0"/>
              <a:chExt cx="1913890" cy="1913890"/>
            </a:xfrm>
          </p:grpSpPr>
          <p:sp>
            <p:nvSpPr>
              <p:cNvPr id="197" name="Freeform 19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198" name="Group 198"/>
            <p:cNvGrpSpPr/>
            <p:nvPr/>
          </p:nvGrpSpPr>
          <p:grpSpPr>
            <a:xfrm>
              <a:off x="1623665" y="10643536"/>
              <a:ext cx="82785" cy="82785"/>
              <a:chOff x="0" y="0"/>
              <a:chExt cx="1913890" cy="1913890"/>
            </a:xfrm>
          </p:grpSpPr>
          <p:sp>
            <p:nvSpPr>
              <p:cNvPr id="199" name="Freeform 19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0" name="Group 200"/>
            <p:cNvGrpSpPr/>
            <p:nvPr/>
          </p:nvGrpSpPr>
          <p:grpSpPr>
            <a:xfrm>
              <a:off x="1623665" y="2693431"/>
              <a:ext cx="82785" cy="82785"/>
              <a:chOff x="0" y="0"/>
              <a:chExt cx="1913890" cy="1913890"/>
            </a:xfrm>
          </p:grpSpPr>
          <p:sp>
            <p:nvSpPr>
              <p:cNvPr id="201" name="Freeform 20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2" name="Group 202"/>
            <p:cNvGrpSpPr/>
            <p:nvPr/>
          </p:nvGrpSpPr>
          <p:grpSpPr>
            <a:xfrm>
              <a:off x="1623665" y="9073915"/>
              <a:ext cx="82785" cy="82785"/>
              <a:chOff x="0" y="0"/>
              <a:chExt cx="1913890" cy="1913890"/>
            </a:xfrm>
          </p:grpSpPr>
          <p:sp>
            <p:nvSpPr>
              <p:cNvPr id="203" name="Freeform 20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4" name="Group 204"/>
            <p:cNvGrpSpPr/>
            <p:nvPr/>
          </p:nvGrpSpPr>
          <p:grpSpPr>
            <a:xfrm>
              <a:off x="1623665" y="5881131"/>
              <a:ext cx="82785" cy="82785"/>
              <a:chOff x="0" y="0"/>
              <a:chExt cx="1913890" cy="1913890"/>
            </a:xfrm>
          </p:grpSpPr>
          <p:sp>
            <p:nvSpPr>
              <p:cNvPr id="205" name="Freeform 20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6" name="Group 206"/>
            <p:cNvGrpSpPr/>
            <p:nvPr/>
          </p:nvGrpSpPr>
          <p:grpSpPr>
            <a:xfrm>
              <a:off x="6405" y="1075351"/>
              <a:ext cx="82785" cy="82785"/>
              <a:chOff x="0" y="0"/>
              <a:chExt cx="1913890" cy="1913890"/>
            </a:xfrm>
          </p:grpSpPr>
          <p:sp>
            <p:nvSpPr>
              <p:cNvPr id="207" name="Freeform 20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08" name="Group 208"/>
            <p:cNvGrpSpPr/>
            <p:nvPr/>
          </p:nvGrpSpPr>
          <p:grpSpPr>
            <a:xfrm>
              <a:off x="6405" y="7455836"/>
              <a:ext cx="82785" cy="82785"/>
              <a:chOff x="0" y="0"/>
              <a:chExt cx="1913890" cy="1913890"/>
            </a:xfrm>
          </p:grpSpPr>
          <p:sp>
            <p:nvSpPr>
              <p:cNvPr id="209" name="Freeform 20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0" name="Group 210"/>
            <p:cNvGrpSpPr/>
            <p:nvPr/>
          </p:nvGrpSpPr>
          <p:grpSpPr>
            <a:xfrm>
              <a:off x="6405" y="4263051"/>
              <a:ext cx="82785" cy="82785"/>
              <a:chOff x="0" y="0"/>
              <a:chExt cx="1913890" cy="1913890"/>
            </a:xfrm>
          </p:grpSpPr>
          <p:sp>
            <p:nvSpPr>
              <p:cNvPr id="211" name="Freeform 2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2" name="Group 212"/>
            <p:cNvGrpSpPr/>
            <p:nvPr/>
          </p:nvGrpSpPr>
          <p:grpSpPr>
            <a:xfrm>
              <a:off x="6405" y="10643536"/>
              <a:ext cx="82785" cy="82785"/>
              <a:chOff x="0" y="0"/>
              <a:chExt cx="1913890" cy="1913890"/>
            </a:xfrm>
          </p:grpSpPr>
          <p:sp>
            <p:nvSpPr>
              <p:cNvPr id="213" name="Freeform 2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4" name="Group 214"/>
            <p:cNvGrpSpPr/>
            <p:nvPr/>
          </p:nvGrpSpPr>
          <p:grpSpPr>
            <a:xfrm>
              <a:off x="6405" y="2693431"/>
              <a:ext cx="82785" cy="82785"/>
              <a:chOff x="0" y="0"/>
              <a:chExt cx="1913890" cy="1913890"/>
            </a:xfrm>
          </p:grpSpPr>
          <p:sp>
            <p:nvSpPr>
              <p:cNvPr id="215" name="Freeform 2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6" name="Group 216"/>
            <p:cNvGrpSpPr/>
            <p:nvPr/>
          </p:nvGrpSpPr>
          <p:grpSpPr>
            <a:xfrm>
              <a:off x="6405" y="9073915"/>
              <a:ext cx="82785" cy="82785"/>
              <a:chOff x="0" y="0"/>
              <a:chExt cx="1913890" cy="1913890"/>
            </a:xfrm>
          </p:grpSpPr>
          <p:sp>
            <p:nvSpPr>
              <p:cNvPr id="217" name="Freeform 2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18" name="Group 218"/>
            <p:cNvGrpSpPr/>
            <p:nvPr/>
          </p:nvGrpSpPr>
          <p:grpSpPr>
            <a:xfrm>
              <a:off x="6405" y="5881131"/>
              <a:ext cx="82785" cy="82785"/>
              <a:chOff x="0" y="0"/>
              <a:chExt cx="1913890" cy="1913890"/>
            </a:xfrm>
          </p:grpSpPr>
          <p:sp>
            <p:nvSpPr>
              <p:cNvPr id="219" name="Freeform 2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0" name="Group 220"/>
            <p:cNvGrpSpPr/>
            <p:nvPr/>
          </p:nvGrpSpPr>
          <p:grpSpPr>
            <a:xfrm>
              <a:off x="3254270" y="1075351"/>
              <a:ext cx="82785" cy="82785"/>
              <a:chOff x="0" y="0"/>
              <a:chExt cx="1913890" cy="1913890"/>
            </a:xfrm>
          </p:grpSpPr>
          <p:sp>
            <p:nvSpPr>
              <p:cNvPr id="221" name="Freeform 2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2" name="Group 222"/>
            <p:cNvGrpSpPr/>
            <p:nvPr/>
          </p:nvGrpSpPr>
          <p:grpSpPr>
            <a:xfrm>
              <a:off x="3254270" y="7455836"/>
              <a:ext cx="82785" cy="82785"/>
              <a:chOff x="0" y="0"/>
              <a:chExt cx="1913890" cy="1913890"/>
            </a:xfrm>
          </p:grpSpPr>
          <p:sp>
            <p:nvSpPr>
              <p:cNvPr id="223" name="Freeform 2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4" name="Group 224"/>
            <p:cNvGrpSpPr/>
            <p:nvPr/>
          </p:nvGrpSpPr>
          <p:grpSpPr>
            <a:xfrm>
              <a:off x="3254270" y="4263051"/>
              <a:ext cx="82785" cy="82785"/>
              <a:chOff x="0" y="0"/>
              <a:chExt cx="1913890" cy="1913890"/>
            </a:xfrm>
          </p:grpSpPr>
          <p:sp>
            <p:nvSpPr>
              <p:cNvPr id="225" name="Freeform 2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6" name="Group 226"/>
            <p:cNvGrpSpPr/>
            <p:nvPr/>
          </p:nvGrpSpPr>
          <p:grpSpPr>
            <a:xfrm>
              <a:off x="3254270" y="10643536"/>
              <a:ext cx="82785" cy="82785"/>
              <a:chOff x="0" y="0"/>
              <a:chExt cx="1913890" cy="1913890"/>
            </a:xfrm>
          </p:grpSpPr>
          <p:sp>
            <p:nvSpPr>
              <p:cNvPr id="227" name="Freeform 2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28" name="Group 228"/>
            <p:cNvGrpSpPr/>
            <p:nvPr/>
          </p:nvGrpSpPr>
          <p:grpSpPr>
            <a:xfrm>
              <a:off x="3254270" y="2693431"/>
              <a:ext cx="82785" cy="82785"/>
              <a:chOff x="0" y="0"/>
              <a:chExt cx="1913890" cy="1913890"/>
            </a:xfrm>
          </p:grpSpPr>
          <p:sp>
            <p:nvSpPr>
              <p:cNvPr id="229" name="Freeform 2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0" name="Group 230"/>
            <p:cNvGrpSpPr/>
            <p:nvPr/>
          </p:nvGrpSpPr>
          <p:grpSpPr>
            <a:xfrm>
              <a:off x="3254270" y="9073915"/>
              <a:ext cx="82785" cy="82785"/>
              <a:chOff x="0" y="0"/>
              <a:chExt cx="1913890" cy="1913890"/>
            </a:xfrm>
          </p:grpSpPr>
          <p:sp>
            <p:nvSpPr>
              <p:cNvPr id="231" name="Freeform 2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2" name="Group 232"/>
            <p:cNvGrpSpPr/>
            <p:nvPr/>
          </p:nvGrpSpPr>
          <p:grpSpPr>
            <a:xfrm>
              <a:off x="3254270" y="5881131"/>
              <a:ext cx="82785" cy="82785"/>
              <a:chOff x="0" y="0"/>
              <a:chExt cx="1913890" cy="1913890"/>
            </a:xfrm>
          </p:grpSpPr>
          <p:sp>
            <p:nvSpPr>
              <p:cNvPr id="233" name="Freeform 2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4" name="Group 234"/>
            <p:cNvGrpSpPr/>
            <p:nvPr/>
          </p:nvGrpSpPr>
          <p:grpSpPr>
            <a:xfrm>
              <a:off x="2172630" y="0"/>
              <a:ext cx="82785" cy="82785"/>
              <a:chOff x="0" y="0"/>
              <a:chExt cx="1913890" cy="1913890"/>
            </a:xfrm>
          </p:grpSpPr>
          <p:sp>
            <p:nvSpPr>
              <p:cNvPr id="235" name="Freeform 23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6" name="Group 236"/>
            <p:cNvGrpSpPr/>
            <p:nvPr/>
          </p:nvGrpSpPr>
          <p:grpSpPr>
            <a:xfrm>
              <a:off x="2172630" y="6380485"/>
              <a:ext cx="82785" cy="82785"/>
              <a:chOff x="0" y="0"/>
              <a:chExt cx="1913890" cy="1913890"/>
            </a:xfrm>
          </p:grpSpPr>
          <p:sp>
            <p:nvSpPr>
              <p:cNvPr id="237" name="Freeform 23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38" name="Group 238"/>
            <p:cNvGrpSpPr/>
            <p:nvPr/>
          </p:nvGrpSpPr>
          <p:grpSpPr>
            <a:xfrm>
              <a:off x="2172630" y="3187700"/>
              <a:ext cx="82785" cy="82785"/>
              <a:chOff x="0" y="0"/>
              <a:chExt cx="1913890" cy="1913890"/>
            </a:xfrm>
          </p:grpSpPr>
          <p:sp>
            <p:nvSpPr>
              <p:cNvPr id="239" name="Freeform 2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0" name="Group 240"/>
            <p:cNvGrpSpPr/>
            <p:nvPr/>
          </p:nvGrpSpPr>
          <p:grpSpPr>
            <a:xfrm>
              <a:off x="2172630" y="9568185"/>
              <a:ext cx="82785" cy="82785"/>
              <a:chOff x="0" y="0"/>
              <a:chExt cx="1913890" cy="1913890"/>
            </a:xfrm>
          </p:grpSpPr>
          <p:sp>
            <p:nvSpPr>
              <p:cNvPr id="241" name="Freeform 24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2" name="Group 242"/>
            <p:cNvGrpSpPr/>
            <p:nvPr/>
          </p:nvGrpSpPr>
          <p:grpSpPr>
            <a:xfrm>
              <a:off x="2172630" y="1618080"/>
              <a:ext cx="82785" cy="82785"/>
              <a:chOff x="0" y="0"/>
              <a:chExt cx="1913890" cy="1913890"/>
            </a:xfrm>
          </p:grpSpPr>
          <p:sp>
            <p:nvSpPr>
              <p:cNvPr id="243" name="Freeform 2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4" name="Group 244"/>
            <p:cNvGrpSpPr/>
            <p:nvPr/>
          </p:nvGrpSpPr>
          <p:grpSpPr>
            <a:xfrm>
              <a:off x="2172630" y="7998564"/>
              <a:ext cx="82785" cy="82785"/>
              <a:chOff x="0" y="0"/>
              <a:chExt cx="1913890" cy="1913890"/>
            </a:xfrm>
          </p:grpSpPr>
          <p:sp>
            <p:nvSpPr>
              <p:cNvPr id="245" name="Freeform 2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6" name="Group 246"/>
            <p:cNvGrpSpPr/>
            <p:nvPr/>
          </p:nvGrpSpPr>
          <p:grpSpPr>
            <a:xfrm>
              <a:off x="2172630" y="4805780"/>
              <a:ext cx="82785" cy="82785"/>
              <a:chOff x="0" y="0"/>
              <a:chExt cx="1913890" cy="1913890"/>
            </a:xfrm>
          </p:grpSpPr>
          <p:sp>
            <p:nvSpPr>
              <p:cNvPr id="247" name="Freeform 2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48" name="Group 248"/>
            <p:cNvGrpSpPr/>
            <p:nvPr/>
          </p:nvGrpSpPr>
          <p:grpSpPr>
            <a:xfrm>
              <a:off x="2711291" y="537155"/>
              <a:ext cx="82785" cy="82785"/>
              <a:chOff x="0" y="0"/>
              <a:chExt cx="1913890" cy="1913890"/>
            </a:xfrm>
          </p:grpSpPr>
          <p:sp>
            <p:nvSpPr>
              <p:cNvPr id="249" name="Freeform 2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0" name="Group 250"/>
            <p:cNvGrpSpPr/>
            <p:nvPr/>
          </p:nvGrpSpPr>
          <p:grpSpPr>
            <a:xfrm>
              <a:off x="2711291" y="6917640"/>
              <a:ext cx="82785" cy="82785"/>
              <a:chOff x="0" y="0"/>
              <a:chExt cx="1913890" cy="1913890"/>
            </a:xfrm>
          </p:grpSpPr>
          <p:sp>
            <p:nvSpPr>
              <p:cNvPr id="251" name="Freeform 25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2" name="Group 252"/>
            <p:cNvGrpSpPr/>
            <p:nvPr/>
          </p:nvGrpSpPr>
          <p:grpSpPr>
            <a:xfrm>
              <a:off x="2711291" y="3724855"/>
              <a:ext cx="82785" cy="82785"/>
              <a:chOff x="0" y="0"/>
              <a:chExt cx="1913890" cy="1913890"/>
            </a:xfrm>
          </p:grpSpPr>
          <p:sp>
            <p:nvSpPr>
              <p:cNvPr id="253" name="Freeform 25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4" name="Group 254"/>
            <p:cNvGrpSpPr/>
            <p:nvPr/>
          </p:nvGrpSpPr>
          <p:grpSpPr>
            <a:xfrm>
              <a:off x="2711291" y="10105340"/>
              <a:ext cx="82785" cy="82785"/>
              <a:chOff x="0" y="0"/>
              <a:chExt cx="1913890" cy="1913890"/>
            </a:xfrm>
          </p:grpSpPr>
          <p:sp>
            <p:nvSpPr>
              <p:cNvPr id="255" name="Freeform 25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6" name="Group 256"/>
            <p:cNvGrpSpPr/>
            <p:nvPr/>
          </p:nvGrpSpPr>
          <p:grpSpPr>
            <a:xfrm>
              <a:off x="2711291" y="2155235"/>
              <a:ext cx="82785" cy="82785"/>
              <a:chOff x="0" y="0"/>
              <a:chExt cx="1913890" cy="1913890"/>
            </a:xfrm>
          </p:grpSpPr>
          <p:sp>
            <p:nvSpPr>
              <p:cNvPr id="257" name="Freeform 25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58" name="Group 258"/>
            <p:cNvGrpSpPr/>
            <p:nvPr/>
          </p:nvGrpSpPr>
          <p:grpSpPr>
            <a:xfrm>
              <a:off x="2711291" y="8535719"/>
              <a:ext cx="82785" cy="82785"/>
              <a:chOff x="0" y="0"/>
              <a:chExt cx="1913890" cy="1913890"/>
            </a:xfrm>
          </p:grpSpPr>
          <p:sp>
            <p:nvSpPr>
              <p:cNvPr id="259" name="Freeform 25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0" name="Group 260"/>
            <p:cNvGrpSpPr/>
            <p:nvPr/>
          </p:nvGrpSpPr>
          <p:grpSpPr>
            <a:xfrm>
              <a:off x="2711291" y="5342935"/>
              <a:ext cx="82785" cy="82785"/>
              <a:chOff x="0" y="0"/>
              <a:chExt cx="1913890" cy="1913890"/>
            </a:xfrm>
          </p:grpSpPr>
          <p:sp>
            <p:nvSpPr>
              <p:cNvPr id="261" name="Freeform 26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FFFF"/>
              </a:solidFill>
            </p:spPr>
          </p:sp>
        </p:grpSp>
        <p:grpSp>
          <p:nvGrpSpPr>
            <p:cNvPr id="262" name="Group 262"/>
            <p:cNvGrpSpPr>
              <a:grpSpLocks noChangeAspect="1"/>
            </p:cNvGrpSpPr>
            <p:nvPr/>
          </p:nvGrpSpPr>
          <p:grpSpPr>
            <a:xfrm>
              <a:off x="1083883" y="0"/>
              <a:ext cx="95594" cy="82785"/>
              <a:chOff x="0" y="0"/>
              <a:chExt cx="6350000" cy="5499100"/>
            </a:xfrm>
          </p:grpSpPr>
          <p:sp>
            <p:nvSpPr>
              <p:cNvPr id="263" name="Freeform 26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4" name="Group 264"/>
            <p:cNvGrpSpPr>
              <a:grpSpLocks noChangeAspect="1"/>
            </p:cNvGrpSpPr>
            <p:nvPr/>
          </p:nvGrpSpPr>
          <p:grpSpPr>
            <a:xfrm>
              <a:off x="1083883" y="6380485"/>
              <a:ext cx="95594" cy="82785"/>
              <a:chOff x="0" y="0"/>
              <a:chExt cx="6350000" cy="5499100"/>
            </a:xfrm>
          </p:grpSpPr>
          <p:sp>
            <p:nvSpPr>
              <p:cNvPr id="265" name="Freeform 26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6" name="Group 266"/>
            <p:cNvGrpSpPr>
              <a:grpSpLocks noChangeAspect="1"/>
            </p:cNvGrpSpPr>
            <p:nvPr/>
          </p:nvGrpSpPr>
          <p:grpSpPr>
            <a:xfrm>
              <a:off x="1083883" y="3187700"/>
              <a:ext cx="95594" cy="82785"/>
              <a:chOff x="0" y="0"/>
              <a:chExt cx="6350000" cy="5499100"/>
            </a:xfrm>
          </p:grpSpPr>
          <p:sp>
            <p:nvSpPr>
              <p:cNvPr id="267" name="Freeform 26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68" name="Group 268"/>
            <p:cNvGrpSpPr>
              <a:grpSpLocks noChangeAspect="1"/>
            </p:cNvGrpSpPr>
            <p:nvPr/>
          </p:nvGrpSpPr>
          <p:grpSpPr>
            <a:xfrm>
              <a:off x="1083883" y="9568185"/>
              <a:ext cx="95594" cy="82785"/>
              <a:chOff x="0" y="0"/>
              <a:chExt cx="6350000" cy="5499100"/>
            </a:xfrm>
          </p:grpSpPr>
          <p:sp>
            <p:nvSpPr>
              <p:cNvPr id="269" name="Freeform 26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0" name="Group 270"/>
            <p:cNvGrpSpPr>
              <a:grpSpLocks noChangeAspect="1"/>
            </p:cNvGrpSpPr>
            <p:nvPr/>
          </p:nvGrpSpPr>
          <p:grpSpPr>
            <a:xfrm>
              <a:off x="1083883" y="1618080"/>
              <a:ext cx="95594" cy="82785"/>
              <a:chOff x="0" y="0"/>
              <a:chExt cx="6350000" cy="5499100"/>
            </a:xfrm>
          </p:grpSpPr>
          <p:sp>
            <p:nvSpPr>
              <p:cNvPr id="271" name="Freeform 27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2" name="Group 272"/>
            <p:cNvGrpSpPr>
              <a:grpSpLocks noChangeAspect="1"/>
            </p:cNvGrpSpPr>
            <p:nvPr/>
          </p:nvGrpSpPr>
          <p:grpSpPr>
            <a:xfrm>
              <a:off x="1083883" y="7998564"/>
              <a:ext cx="95594" cy="82785"/>
              <a:chOff x="0" y="0"/>
              <a:chExt cx="6350000" cy="5499100"/>
            </a:xfrm>
          </p:grpSpPr>
          <p:sp>
            <p:nvSpPr>
              <p:cNvPr id="273" name="Freeform 27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4" name="Group 274"/>
            <p:cNvGrpSpPr>
              <a:grpSpLocks noChangeAspect="1"/>
            </p:cNvGrpSpPr>
            <p:nvPr/>
          </p:nvGrpSpPr>
          <p:grpSpPr>
            <a:xfrm>
              <a:off x="1083883" y="4805780"/>
              <a:ext cx="95594" cy="82785"/>
              <a:chOff x="0" y="0"/>
              <a:chExt cx="6350000" cy="5499100"/>
            </a:xfrm>
          </p:grpSpPr>
          <p:sp>
            <p:nvSpPr>
              <p:cNvPr id="275" name="Freeform 27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6" name="Group 276"/>
            <p:cNvGrpSpPr>
              <a:grpSpLocks noChangeAspect="1"/>
            </p:cNvGrpSpPr>
            <p:nvPr/>
          </p:nvGrpSpPr>
          <p:grpSpPr>
            <a:xfrm>
              <a:off x="4331748" y="0"/>
              <a:ext cx="95594" cy="82785"/>
              <a:chOff x="0" y="0"/>
              <a:chExt cx="6350000" cy="5499100"/>
            </a:xfrm>
          </p:grpSpPr>
          <p:sp>
            <p:nvSpPr>
              <p:cNvPr id="277" name="Freeform 27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78" name="Group 278"/>
            <p:cNvGrpSpPr>
              <a:grpSpLocks noChangeAspect="1"/>
            </p:cNvGrpSpPr>
            <p:nvPr/>
          </p:nvGrpSpPr>
          <p:grpSpPr>
            <a:xfrm>
              <a:off x="4331748" y="6380485"/>
              <a:ext cx="95594" cy="82785"/>
              <a:chOff x="0" y="0"/>
              <a:chExt cx="6350000" cy="5499100"/>
            </a:xfrm>
          </p:grpSpPr>
          <p:sp>
            <p:nvSpPr>
              <p:cNvPr id="279" name="Freeform 27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0" name="Group 280"/>
            <p:cNvGrpSpPr>
              <a:grpSpLocks noChangeAspect="1"/>
            </p:cNvGrpSpPr>
            <p:nvPr/>
          </p:nvGrpSpPr>
          <p:grpSpPr>
            <a:xfrm>
              <a:off x="4331748" y="3187700"/>
              <a:ext cx="95594" cy="82785"/>
              <a:chOff x="0" y="0"/>
              <a:chExt cx="6350000" cy="5499100"/>
            </a:xfrm>
          </p:grpSpPr>
          <p:sp>
            <p:nvSpPr>
              <p:cNvPr id="281" name="Freeform 28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2" name="Group 282"/>
            <p:cNvGrpSpPr>
              <a:grpSpLocks noChangeAspect="1"/>
            </p:cNvGrpSpPr>
            <p:nvPr/>
          </p:nvGrpSpPr>
          <p:grpSpPr>
            <a:xfrm>
              <a:off x="4331748" y="9568185"/>
              <a:ext cx="95594" cy="82785"/>
              <a:chOff x="0" y="0"/>
              <a:chExt cx="6350000" cy="5499100"/>
            </a:xfrm>
          </p:grpSpPr>
          <p:sp>
            <p:nvSpPr>
              <p:cNvPr id="283" name="Freeform 28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4" name="Group 284"/>
            <p:cNvGrpSpPr>
              <a:grpSpLocks noChangeAspect="1"/>
            </p:cNvGrpSpPr>
            <p:nvPr/>
          </p:nvGrpSpPr>
          <p:grpSpPr>
            <a:xfrm>
              <a:off x="4331748" y="1618080"/>
              <a:ext cx="95594" cy="82785"/>
              <a:chOff x="0" y="0"/>
              <a:chExt cx="6350000" cy="5499100"/>
            </a:xfrm>
          </p:grpSpPr>
          <p:sp>
            <p:nvSpPr>
              <p:cNvPr id="285" name="Freeform 28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6" name="Group 286"/>
            <p:cNvGrpSpPr>
              <a:grpSpLocks noChangeAspect="1"/>
            </p:cNvGrpSpPr>
            <p:nvPr/>
          </p:nvGrpSpPr>
          <p:grpSpPr>
            <a:xfrm>
              <a:off x="4331748" y="7998564"/>
              <a:ext cx="95594" cy="82785"/>
              <a:chOff x="0" y="0"/>
              <a:chExt cx="6350000" cy="5499100"/>
            </a:xfrm>
          </p:grpSpPr>
          <p:sp>
            <p:nvSpPr>
              <p:cNvPr id="287" name="Freeform 28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88" name="Group 288"/>
            <p:cNvGrpSpPr>
              <a:grpSpLocks noChangeAspect="1"/>
            </p:cNvGrpSpPr>
            <p:nvPr/>
          </p:nvGrpSpPr>
          <p:grpSpPr>
            <a:xfrm>
              <a:off x="4331748" y="4805780"/>
              <a:ext cx="95594" cy="82785"/>
              <a:chOff x="0" y="0"/>
              <a:chExt cx="6350000" cy="5499100"/>
            </a:xfrm>
          </p:grpSpPr>
          <p:sp>
            <p:nvSpPr>
              <p:cNvPr id="289" name="Freeform 28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0" name="Group 290"/>
            <p:cNvGrpSpPr>
              <a:grpSpLocks noChangeAspect="1"/>
            </p:cNvGrpSpPr>
            <p:nvPr/>
          </p:nvGrpSpPr>
          <p:grpSpPr>
            <a:xfrm>
              <a:off x="1622544" y="537155"/>
              <a:ext cx="95594" cy="82785"/>
              <a:chOff x="0" y="0"/>
              <a:chExt cx="6350000" cy="5499100"/>
            </a:xfrm>
          </p:grpSpPr>
          <p:sp>
            <p:nvSpPr>
              <p:cNvPr id="291" name="Freeform 29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2" name="Group 292"/>
            <p:cNvGrpSpPr>
              <a:grpSpLocks noChangeAspect="1"/>
            </p:cNvGrpSpPr>
            <p:nvPr/>
          </p:nvGrpSpPr>
          <p:grpSpPr>
            <a:xfrm>
              <a:off x="1622544" y="6917640"/>
              <a:ext cx="95594" cy="82785"/>
              <a:chOff x="0" y="0"/>
              <a:chExt cx="6350000" cy="5499100"/>
            </a:xfrm>
          </p:grpSpPr>
          <p:sp>
            <p:nvSpPr>
              <p:cNvPr id="293" name="Freeform 29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4" name="Group 294"/>
            <p:cNvGrpSpPr>
              <a:grpSpLocks noChangeAspect="1"/>
            </p:cNvGrpSpPr>
            <p:nvPr/>
          </p:nvGrpSpPr>
          <p:grpSpPr>
            <a:xfrm>
              <a:off x="1622544" y="3724855"/>
              <a:ext cx="95594" cy="82785"/>
              <a:chOff x="0" y="0"/>
              <a:chExt cx="6350000" cy="5499100"/>
            </a:xfrm>
          </p:grpSpPr>
          <p:sp>
            <p:nvSpPr>
              <p:cNvPr id="295" name="Freeform 29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6" name="Group 296"/>
            <p:cNvGrpSpPr>
              <a:grpSpLocks noChangeAspect="1"/>
            </p:cNvGrpSpPr>
            <p:nvPr/>
          </p:nvGrpSpPr>
          <p:grpSpPr>
            <a:xfrm>
              <a:off x="1622544" y="10105340"/>
              <a:ext cx="95594" cy="82785"/>
              <a:chOff x="0" y="0"/>
              <a:chExt cx="6350000" cy="5499100"/>
            </a:xfrm>
          </p:grpSpPr>
          <p:sp>
            <p:nvSpPr>
              <p:cNvPr id="297" name="Freeform 29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298" name="Group 298"/>
            <p:cNvGrpSpPr>
              <a:grpSpLocks noChangeAspect="1"/>
            </p:cNvGrpSpPr>
            <p:nvPr/>
          </p:nvGrpSpPr>
          <p:grpSpPr>
            <a:xfrm>
              <a:off x="1622544" y="2155235"/>
              <a:ext cx="95594" cy="82785"/>
              <a:chOff x="0" y="0"/>
              <a:chExt cx="6350000" cy="5499100"/>
            </a:xfrm>
          </p:grpSpPr>
          <p:sp>
            <p:nvSpPr>
              <p:cNvPr id="299" name="Freeform 29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0" name="Group 300"/>
            <p:cNvGrpSpPr>
              <a:grpSpLocks noChangeAspect="1"/>
            </p:cNvGrpSpPr>
            <p:nvPr/>
          </p:nvGrpSpPr>
          <p:grpSpPr>
            <a:xfrm>
              <a:off x="1622544" y="8535719"/>
              <a:ext cx="95594" cy="82785"/>
              <a:chOff x="0" y="0"/>
              <a:chExt cx="6350000" cy="5499100"/>
            </a:xfrm>
          </p:grpSpPr>
          <p:sp>
            <p:nvSpPr>
              <p:cNvPr id="301" name="Freeform 30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2" name="Group 302"/>
            <p:cNvGrpSpPr>
              <a:grpSpLocks noChangeAspect="1"/>
            </p:cNvGrpSpPr>
            <p:nvPr/>
          </p:nvGrpSpPr>
          <p:grpSpPr>
            <a:xfrm>
              <a:off x="1622544" y="5342935"/>
              <a:ext cx="95594" cy="82785"/>
              <a:chOff x="0" y="0"/>
              <a:chExt cx="6350000" cy="5499100"/>
            </a:xfrm>
          </p:grpSpPr>
          <p:sp>
            <p:nvSpPr>
              <p:cNvPr id="303" name="Freeform 30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4" name="Group 304"/>
            <p:cNvGrpSpPr>
              <a:grpSpLocks noChangeAspect="1"/>
            </p:cNvGrpSpPr>
            <p:nvPr/>
          </p:nvGrpSpPr>
          <p:grpSpPr>
            <a:xfrm>
              <a:off x="2162405" y="1075351"/>
              <a:ext cx="95594" cy="82785"/>
              <a:chOff x="0" y="0"/>
              <a:chExt cx="6350000" cy="5499100"/>
            </a:xfrm>
          </p:grpSpPr>
          <p:sp>
            <p:nvSpPr>
              <p:cNvPr id="305" name="Freeform 30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6" name="Group 306"/>
            <p:cNvGrpSpPr>
              <a:grpSpLocks noChangeAspect="1"/>
            </p:cNvGrpSpPr>
            <p:nvPr/>
          </p:nvGrpSpPr>
          <p:grpSpPr>
            <a:xfrm>
              <a:off x="2162405" y="7455836"/>
              <a:ext cx="95594" cy="82785"/>
              <a:chOff x="0" y="0"/>
              <a:chExt cx="6350000" cy="5499100"/>
            </a:xfrm>
          </p:grpSpPr>
          <p:sp>
            <p:nvSpPr>
              <p:cNvPr id="307" name="Freeform 30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08" name="Group 308"/>
            <p:cNvGrpSpPr>
              <a:grpSpLocks noChangeAspect="1"/>
            </p:cNvGrpSpPr>
            <p:nvPr/>
          </p:nvGrpSpPr>
          <p:grpSpPr>
            <a:xfrm>
              <a:off x="2162405" y="4263051"/>
              <a:ext cx="95594" cy="82785"/>
              <a:chOff x="0" y="0"/>
              <a:chExt cx="6350000" cy="5499100"/>
            </a:xfrm>
          </p:grpSpPr>
          <p:sp>
            <p:nvSpPr>
              <p:cNvPr id="309" name="Freeform 30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0" name="Group 310"/>
            <p:cNvGrpSpPr>
              <a:grpSpLocks noChangeAspect="1"/>
            </p:cNvGrpSpPr>
            <p:nvPr/>
          </p:nvGrpSpPr>
          <p:grpSpPr>
            <a:xfrm>
              <a:off x="2162405" y="10643536"/>
              <a:ext cx="95594" cy="82785"/>
              <a:chOff x="0" y="0"/>
              <a:chExt cx="6350000" cy="5499100"/>
            </a:xfrm>
          </p:grpSpPr>
          <p:sp>
            <p:nvSpPr>
              <p:cNvPr id="311" name="Freeform 31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2" name="Group 312"/>
            <p:cNvGrpSpPr>
              <a:grpSpLocks noChangeAspect="1"/>
            </p:cNvGrpSpPr>
            <p:nvPr/>
          </p:nvGrpSpPr>
          <p:grpSpPr>
            <a:xfrm>
              <a:off x="2162405" y="2693431"/>
              <a:ext cx="95594" cy="82785"/>
              <a:chOff x="0" y="0"/>
              <a:chExt cx="6350000" cy="5499100"/>
            </a:xfrm>
          </p:grpSpPr>
          <p:sp>
            <p:nvSpPr>
              <p:cNvPr id="313" name="Freeform 31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4" name="Group 314"/>
            <p:cNvGrpSpPr>
              <a:grpSpLocks noChangeAspect="1"/>
            </p:cNvGrpSpPr>
            <p:nvPr/>
          </p:nvGrpSpPr>
          <p:grpSpPr>
            <a:xfrm>
              <a:off x="2162405" y="9073915"/>
              <a:ext cx="95594" cy="82785"/>
              <a:chOff x="0" y="0"/>
              <a:chExt cx="6350000" cy="5499100"/>
            </a:xfrm>
          </p:grpSpPr>
          <p:sp>
            <p:nvSpPr>
              <p:cNvPr id="315" name="Freeform 31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6" name="Group 316"/>
            <p:cNvGrpSpPr>
              <a:grpSpLocks noChangeAspect="1"/>
            </p:cNvGrpSpPr>
            <p:nvPr/>
          </p:nvGrpSpPr>
          <p:grpSpPr>
            <a:xfrm>
              <a:off x="2162405" y="5881131"/>
              <a:ext cx="95594" cy="82785"/>
              <a:chOff x="0" y="0"/>
              <a:chExt cx="6350000" cy="5499100"/>
            </a:xfrm>
          </p:grpSpPr>
          <p:sp>
            <p:nvSpPr>
              <p:cNvPr id="317" name="Freeform 31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18" name="Group 318"/>
            <p:cNvGrpSpPr>
              <a:grpSpLocks noChangeAspect="1"/>
            </p:cNvGrpSpPr>
            <p:nvPr/>
          </p:nvGrpSpPr>
          <p:grpSpPr>
            <a:xfrm>
              <a:off x="545144" y="1075351"/>
              <a:ext cx="95594" cy="82785"/>
              <a:chOff x="0" y="0"/>
              <a:chExt cx="6350000" cy="5499100"/>
            </a:xfrm>
          </p:grpSpPr>
          <p:sp>
            <p:nvSpPr>
              <p:cNvPr id="319" name="Freeform 31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0" name="Group 320"/>
            <p:cNvGrpSpPr>
              <a:grpSpLocks noChangeAspect="1"/>
            </p:cNvGrpSpPr>
            <p:nvPr/>
          </p:nvGrpSpPr>
          <p:grpSpPr>
            <a:xfrm>
              <a:off x="545144" y="7455836"/>
              <a:ext cx="95594" cy="82785"/>
              <a:chOff x="0" y="0"/>
              <a:chExt cx="6350000" cy="5499100"/>
            </a:xfrm>
          </p:grpSpPr>
          <p:sp>
            <p:nvSpPr>
              <p:cNvPr id="321" name="Freeform 32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2" name="Group 322"/>
            <p:cNvGrpSpPr>
              <a:grpSpLocks noChangeAspect="1"/>
            </p:cNvGrpSpPr>
            <p:nvPr/>
          </p:nvGrpSpPr>
          <p:grpSpPr>
            <a:xfrm>
              <a:off x="545144" y="4263051"/>
              <a:ext cx="95594" cy="82785"/>
              <a:chOff x="0" y="0"/>
              <a:chExt cx="6350000" cy="5499100"/>
            </a:xfrm>
          </p:grpSpPr>
          <p:sp>
            <p:nvSpPr>
              <p:cNvPr id="323" name="Freeform 32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4" name="Group 324"/>
            <p:cNvGrpSpPr>
              <a:grpSpLocks noChangeAspect="1"/>
            </p:cNvGrpSpPr>
            <p:nvPr/>
          </p:nvGrpSpPr>
          <p:grpSpPr>
            <a:xfrm>
              <a:off x="545144" y="10643536"/>
              <a:ext cx="95594" cy="82785"/>
              <a:chOff x="0" y="0"/>
              <a:chExt cx="6350000" cy="5499100"/>
            </a:xfrm>
          </p:grpSpPr>
          <p:sp>
            <p:nvSpPr>
              <p:cNvPr id="325" name="Freeform 32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6" name="Group 326"/>
            <p:cNvGrpSpPr>
              <a:grpSpLocks noChangeAspect="1"/>
            </p:cNvGrpSpPr>
            <p:nvPr/>
          </p:nvGrpSpPr>
          <p:grpSpPr>
            <a:xfrm>
              <a:off x="545144" y="2693431"/>
              <a:ext cx="95594" cy="82785"/>
              <a:chOff x="0" y="0"/>
              <a:chExt cx="6350000" cy="5499100"/>
            </a:xfrm>
          </p:grpSpPr>
          <p:sp>
            <p:nvSpPr>
              <p:cNvPr id="327" name="Freeform 32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28" name="Group 328"/>
            <p:cNvGrpSpPr>
              <a:grpSpLocks noChangeAspect="1"/>
            </p:cNvGrpSpPr>
            <p:nvPr/>
          </p:nvGrpSpPr>
          <p:grpSpPr>
            <a:xfrm>
              <a:off x="545144" y="9073915"/>
              <a:ext cx="95594" cy="82785"/>
              <a:chOff x="0" y="0"/>
              <a:chExt cx="6350000" cy="5499100"/>
            </a:xfrm>
          </p:grpSpPr>
          <p:sp>
            <p:nvSpPr>
              <p:cNvPr id="329" name="Freeform 32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0" name="Group 330"/>
            <p:cNvGrpSpPr>
              <a:grpSpLocks noChangeAspect="1"/>
            </p:cNvGrpSpPr>
            <p:nvPr/>
          </p:nvGrpSpPr>
          <p:grpSpPr>
            <a:xfrm>
              <a:off x="545144" y="5881131"/>
              <a:ext cx="95594" cy="82785"/>
              <a:chOff x="0" y="0"/>
              <a:chExt cx="6350000" cy="5499100"/>
            </a:xfrm>
          </p:grpSpPr>
          <p:sp>
            <p:nvSpPr>
              <p:cNvPr id="331" name="Freeform 33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2" name="Group 332"/>
            <p:cNvGrpSpPr>
              <a:grpSpLocks noChangeAspect="1"/>
            </p:cNvGrpSpPr>
            <p:nvPr/>
          </p:nvGrpSpPr>
          <p:grpSpPr>
            <a:xfrm>
              <a:off x="3793009" y="1075351"/>
              <a:ext cx="95594" cy="82785"/>
              <a:chOff x="0" y="0"/>
              <a:chExt cx="6350000" cy="5499100"/>
            </a:xfrm>
          </p:grpSpPr>
          <p:sp>
            <p:nvSpPr>
              <p:cNvPr id="333" name="Freeform 33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4" name="Group 334"/>
            <p:cNvGrpSpPr>
              <a:grpSpLocks noChangeAspect="1"/>
            </p:cNvGrpSpPr>
            <p:nvPr/>
          </p:nvGrpSpPr>
          <p:grpSpPr>
            <a:xfrm>
              <a:off x="3793009" y="7455836"/>
              <a:ext cx="95594" cy="82785"/>
              <a:chOff x="0" y="0"/>
              <a:chExt cx="6350000" cy="5499100"/>
            </a:xfrm>
          </p:grpSpPr>
          <p:sp>
            <p:nvSpPr>
              <p:cNvPr id="335" name="Freeform 33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6" name="Group 336"/>
            <p:cNvGrpSpPr>
              <a:grpSpLocks noChangeAspect="1"/>
            </p:cNvGrpSpPr>
            <p:nvPr/>
          </p:nvGrpSpPr>
          <p:grpSpPr>
            <a:xfrm>
              <a:off x="3793009" y="4263051"/>
              <a:ext cx="95594" cy="82785"/>
              <a:chOff x="0" y="0"/>
              <a:chExt cx="6350000" cy="5499100"/>
            </a:xfrm>
          </p:grpSpPr>
          <p:sp>
            <p:nvSpPr>
              <p:cNvPr id="337" name="Freeform 33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38" name="Group 338"/>
            <p:cNvGrpSpPr>
              <a:grpSpLocks noChangeAspect="1"/>
            </p:cNvGrpSpPr>
            <p:nvPr/>
          </p:nvGrpSpPr>
          <p:grpSpPr>
            <a:xfrm>
              <a:off x="3793009" y="10643536"/>
              <a:ext cx="95594" cy="82785"/>
              <a:chOff x="0" y="0"/>
              <a:chExt cx="6350000" cy="5499100"/>
            </a:xfrm>
          </p:grpSpPr>
          <p:sp>
            <p:nvSpPr>
              <p:cNvPr id="339" name="Freeform 33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0" name="Group 340"/>
            <p:cNvGrpSpPr>
              <a:grpSpLocks noChangeAspect="1"/>
            </p:cNvGrpSpPr>
            <p:nvPr/>
          </p:nvGrpSpPr>
          <p:grpSpPr>
            <a:xfrm>
              <a:off x="3793009" y="2693431"/>
              <a:ext cx="95594" cy="82785"/>
              <a:chOff x="0" y="0"/>
              <a:chExt cx="6350000" cy="5499100"/>
            </a:xfrm>
          </p:grpSpPr>
          <p:sp>
            <p:nvSpPr>
              <p:cNvPr id="341" name="Freeform 34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2" name="Group 342"/>
            <p:cNvGrpSpPr>
              <a:grpSpLocks noChangeAspect="1"/>
            </p:cNvGrpSpPr>
            <p:nvPr/>
          </p:nvGrpSpPr>
          <p:grpSpPr>
            <a:xfrm>
              <a:off x="3793009" y="9073915"/>
              <a:ext cx="95594" cy="82785"/>
              <a:chOff x="0" y="0"/>
              <a:chExt cx="6350000" cy="5499100"/>
            </a:xfrm>
          </p:grpSpPr>
          <p:sp>
            <p:nvSpPr>
              <p:cNvPr id="343" name="Freeform 34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4" name="Group 344"/>
            <p:cNvGrpSpPr>
              <a:grpSpLocks noChangeAspect="1"/>
            </p:cNvGrpSpPr>
            <p:nvPr/>
          </p:nvGrpSpPr>
          <p:grpSpPr>
            <a:xfrm>
              <a:off x="3793009" y="5881131"/>
              <a:ext cx="95594" cy="82785"/>
              <a:chOff x="0" y="0"/>
              <a:chExt cx="6350000" cy="5499100"/>
            </a:xfrm>
          </p:grpSpPr>
          <p:sp>
            <p:nvSpPr>
              <p:cNvPr id="345" name="Freeform 34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6" name="Group 346"/>
            <p:cNvGrpSpPr>
              <a:grpSpLocks noChangeAspect="1"/>
            </p:cNvGrpSpPr>
            <p:nvPr/>
          </p:nvGrpSpPr>
          <p:grpSpPr>
            <a:xfrm>
              <a:off x="2711370" y="0"/>
              <a:ext cx="95594" cy="82785"/>
              <a:chOff x="0" y="0"/>
              <a:chExt cx="6350000" cy="5499100"/>
            </a:xfrm>
          </p:grpSpPr>
          <p:sp>
            <p:nvSpPr>
              <p:cNvPr id="347" name="Freeform 34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48" name="Group 348"/>
            <p:cNvGrpSpPr>
              <a:grpSpLocks noChangeAspect="1"/>
            </p:cNvGrpSpPr>
            <p:nvPr/>
          </p:nvGrpSpPr>
          <p:grpSpPr>
            <a:xfrm>
              <a:off x="2711370" y="6380485"/>
              <a:ext cx="95594" cy="82785"/>
              <a:chOff x="0" y="0"/>
              <a:chExt cx="6350000" cy="5499100"/>
            </a:xfrm>
          </p:grpSpPr>
          <p:sp>
            <p:nvSpPr>
              <p:cNvPr id="349" name="Freeform 34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0" name="Group 350"/>
            <p:cNvGrpSpPr>
              <a:grpSpLocks noChangeAspect="1"/>
            </p:cNvGrpSpPr>
            <p:nvPr/>
          </p:nvGrpSpPr>
          <p:grpSpPr>
            <a:xfrm>
              <a:off x="2711370" y="3187700"/>
              <a:ext cx="95594" cy="82785"/>
              <a:chOff x="0" y="0"/>
              <a:chExt cx="6350000" cy="5499100"/>
            </a:xfrm>
          </p:grpSpPr>
          <p:sp>
            <p:nvSpPr>
              <p:cNvPr id="351" name="Freeform 35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2" name="Group 352"/>
            <p:cNvGrpSpPr>
              <a:grpSpLocks noChangeAspect="1"/>
            </p:cNvGrpSpPr>
            <p:nvPr/>
          </p:nvGrpSpPr>
          <p:grpSpPr>
            <a:xfrm>
              <a:off x="2711370" y="9568185"/>
              <a:ext cx="95594" cy="82785"/>
              <a:chOff x="0" y="0"/>
              <a:chExt cx="6350000" cy="5499100"/>
            </a:xfrm>
          </p:grpSpPr>
          <p:sp>
            <p:nvSpPr>
              <p:cNvPr id="353" name="Freeform 35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4" name="Group 354"/>
            <p:cNvGrpSpPr>
              <a:grpSpLocks noChangeAspect="1"/>
            </p:cNvGrpSpPr>
            <p:nvPr/>
          </p:nvGrpSpPr>
          <p:grpSpPr>
            <a:xfrm>
              <a:off x="2711370" y="1618080"/>
              <a:ext cx="95594" cy="82785"/>
              <a:chOff x="0" y="0"/>
              <a:chExt cx="6350000" cy="5499100"/>
            </a:xfrm>
          </p:grpSpPr>
          <p:sp>
            <p:nvSpPr>
              <p:cNvPr id="355" name="Freeform 35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6" name="Group 356"/>
            <p:cNvGrpSpPr>
              <a:grpSpLocks noChangeAspect="1"/>
            </p:cNvGrpSpPr>
            <p:nvPr/>
          </p:nvGrpSpPr>
          <p:grpSpPr>
            <a:xfrm>
              <a:off x="2711370" y="7998564"/>
              <a:ext cx="95594" cy="82785"/>
              <a:chOff x="0" y="0"/>
              <a:chExt cx="6350000" cy="5499100"/>
            </a:xfrm>
          </p:grpSpPr>
          <p:sp>
            <p:nvSpPr>
              <p:cNvPr id="357" name="Freeform 35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58" name="Group 358"/>
            <p:cNvGrpSpPr>
              <a:grpSpLocks noChangeAspect="1"/>
            </p:cNvGrpSpPr>
            <p:nvPr/>
          </p:nvGrpSpPr>
          <p:grpSpPr>
            <a:xfrm>
              <a:off x="2711370" y="4805780"/>
              <a:ext cx="95594" cy="82785"/>
              <a:chOff x="0" y="0"/>
              <a:chExt cx="6350000" cy="5499100"/>
            </a:xfrm>
          </p:grpSpPr>
          <p:sp>
            <p:nvSpPr>
              <p:cNvPr id="359" name="Freeform 35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0" name="Group 360"/>
            <p:cNvGrpSpPr>
              <a:grpSpLocks noChangeAspect="1"/>
            </p:cNvGrpSpPr>
            <p:nvPr/>
          </p:nvGrpSpPr>
          <p:grpSpPr>
            <a:xfrm>
              <a:off x="0" y="537155"/>
              <a:ext cx="95594" cy="82785"/>
              <a:chOff x="0" y="0"/>
              <a:chExt cx="6350000" cy="5499100"/>
            </a:xfrm>
          </p:grpSpPr>
          <p:sp>
            <p:nvSpPr>
              <p:cNvPr id="361" name="Freeform 36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2" name="Group 362"/>
            <p:cNvGrpSpPr>
              <a:grpSpLocks noChangeAspect="1"/>
            </p:cNvGrpSpPr>
            <p:nvPr/>
          </p:nvGrpSpPr>
          <p:grpSpPr>
            <a:xfrm>
              <a:off x="0" y="6917640"/>
              <a:ext cx="95594" cy="82785"/>
              <a:chOff x="0" y="0"/>
              <a:chExt cx="6350000" cy="5499100"/>
            </a:xfrm>
          </p:grpSpPr>
          <p:sp>
            <p:nvSpPr>
              <p:cNvPr id="363" name="Freeform 36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4" name="Group 364"/>
            <p:cNvGrpSpPr>
              <a:grpSpLocks noChangeAspect="1"/>
            </p:cNvGrpSpPr>
            <p:nvPr/>
          </p:nvGrpSpPr>
          <p:grpSpPr>
            <a:xfrm>
              <a:off x="0" y="3724855"/>
              <a:ext cx="95594" cy="82785"/>
              <a:chOff x="0" y="0"/>
              <a:chExt cx="6350000" cy="5499100"/>
            </a:xfrm>
          </p:grpSpPr>
          <p:sp>
            <p:nvSpPr>
              <p:cNvPr id="365" name="Freeform 36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6" name="Group 366"/>
            <p:cNvGrpSpPr>
              <a:grpSpLocks noChangeAspect="1"/>
            </p:cNvGrpSpPr>
            <p:nvPr/>
          </p:nvGrpSpPr>
          <p:grpSpPr>
            <a:xfrm>
              <a:off x="0" y="10105340"/>
              <a:ext cx="95594" cy="82785"/>
              <a:chOff x="0" y="0"/>
              <a:chExt cx="6350000" cy="5499100"/>
            </a:xfrm>
          </p:grpSpPr>
          <p:sp>
            <p:nvSpPr>
              <p:cNvPr id="367" name="Freeform 36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68" name="Group 368"/>
            <p:cNvGrpSpPr>
              <a:grpSpLocks noChangeAspect="1"/>
            </p:cNvGrpSpPr>
            <p:nvPr/>
          </p:nvGrpSpPr>
          <p:grpSpPr>
            <a:xfrm>
              <a:off x="0" y="2155235"/>
              <a:ext cx="95594" cy="82785"/>
              <a:chOff x="0" y="0"/>
              <a:chExt cx="6350000" cy="5499100"/>
            </a:xfrm>
          </p:grpSpPr>
          <p:sp>
            <p:nvSpPr>
              <p:cNvPr id="369" name="Freeform 36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0" name="Group 370"/>
            <p:cNvGrpSpPr>
              <a:grpSpLocks noChangeAspect="1"/>
            </p:cNvGrpSpPr>
            <p:nvPr/>
          </p:nvGrpSpPr>
          <p:grpSpPr>
            <a:xfrm>
              <a:off x="0" y="8535719"/>
              <a:ext cx="95594" cy="82785"/>
              <a:chOff x="0" y="0"/>
              <a:chExt cx="6350000" cy="5499100"/>
            </a:xfrm>
          </p:grpSpPr>
          <p:sp>
            <p:nvSpPr>
              <p:cNvPr id="371" name="Freeform 37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2" name="Group 372"/>
            <p:cNvGrpSpPr>
              <a:grpSpLocks noChangeAspect="1"/>
            </p:cNvGrpSpPr>
            <p:nvPr/>
          </p:nvGrpSpPr>
          <p:grpSpPr>
            <a:xfrm>
              <a:off x="0" y="5342935"/>
              <a:ext cx="95594" cy="82785"/>
              <a:chOff x="0" y="0"/>
              <a:chExt cx="6350000" cy="5499100"/>
            </a:xfrm>
          </p:grpSpPr>
          <p:sp>
            <p:nvSpPr>
              <p:cNvPr id="373" name="Freeform 37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4" name="Group 374"/>
            <p:cNvGrpSpPr>
              <a:grpSpLocks noChangeAspect="1"/>
            </p:cNvGrpSpPr>
            <p:nvPr/>
          </p:nvGrpSpPr>
          <p:grpSpPr>
            <a:xfrm>
              <a:off x="3247865" y="537155"/>
              <a:ext cx="95594" cy="82785"/>
              <a:chOff x="0" y="0"/>
              <a:chExt cx="6350000" cy="5499100"/>
            </a:xfrm>
          </p:grpSpPr>
          <p:sp>
            <p:nvSpPr>
              <p:cNvPr id="375" name="Freeform 37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6" name="Group 376"/>
            <p:cNvGrpSpPr>
              <a:grpSpLocks noChangeAspect="1"/>
            </p:cNvGrpSpPr>
            <p:nvPr/>
          </p:nvGrpSpPr>
          <p:grpSpPr>
            <a:xfrm>
              <a:off x="3247865" y="6917640"/>
              <a:ext cx="95594" cy="82785"/>
              <a:chOff x="0" y="0"/>
              <a:chExt cx="6350000" cy="5499100"/>
            </a:xfrm>
          </p:grpSpPr>
          <p:sp>
            <p:nvSpPr>
              <p:cNvPr id="377" name="Freeform 37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78" name="Group 378"/>
            <p:cNvGrpSpPr>
              <a:grpSpLocks noChangeAspect="1"/>
            </p:cNvGrpSpPr>
            <p:nvPr/>
          </p:nvGrpSpPr>
          <p:grpSpPr>
            <a:xfrm>
              <a:off x="3247865" y="3724855"/>
              <a:ext cx="95594" cy="82785"/>
              <a:chOff x="0" y="0"/>
              <a:chExt cx="6350000" cy="5499100"/>
            </a:xfrm>
          </p:grpSpPr>
          <p:sp>
            <p:nvSpPr>
              <p:cNvPr id="379" name="Freeform 37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80" name="Group 380"/>
            <p:cNvGrpSpPr>
              <a:grpSpLocks noChangeAspect="1"/>
            </p:cNvGrpSpPr>
            <p:nvPr/>
          </p:nvGrpSpPr>
          <p:grpSpPr>
            <a:xfrm>
              <a:off x="3247865" y="10105340"/>
              <a:ext cx="95594" cy="82785"/>
              <a:chOff x="0" y="0"/>
              <a:chExt cx="6350000" cy="5499100"/>
            </a:xfrm>
          </p:grpSpPr>
          <p:sp>
            <p:nvSpPr>
              <p:cNvPr id="381" name="Freeform 38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82" name="Group 382"/>
            <p:cNvGrpSpPr>
              <a:grpSpLocks noChangeAspect="1"/>
            </p:cNvGrpSpPr>
            <p:nvPr/>
          </p:nvGrpSpPr>
          <p:grpSpPr>
            <a:xfrm>
              <a:off x="3247865" y="2155235"/>
              <a:ext cx="95594" cy="82785"/>
              <a:chOff x="0" y="0"/>
              <a:chExt cx="6350000" cy="5499100"/>
            </a:xfrm>
          </p:grpSpPr>
          <p:sp>
            <p:nvSpPr>
              <p:cNvPr id="383" name="Freeform 38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84" name="Group 384"/>
            <p:cNvGrpSpPr>
              <a:grpSpLocks noChangeAspect="1"/>
            </p:cNvGrpSpPr>
            <p:nvPr/>
          </p:nvGrpSpPr>
          <p:grpSpPr>
            <a:xfrm>
              <a:off x="3247865" y="8535719"/>
              <a:ext cx="95594" cy="82785"/>
              <a:chOff x="0" y="0"/>
              <a:chExt cx="6350000" cy="5499100"/>
            </a:xfrm>
          </p:grpSpPr>
          <p:sp>
            <p:nvSpPr>
              <p:cNvPr id="385" name="Freeform 38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nvGrpSpPr>
            <p:cNvPr id="386" name="Group 386"/>
            <p:cNvGrpSpPr>
              <a:grpSpLocks noChangeAspect="1"/>
            </p:cNvGrpSpPr>
            <p:nvPr/>
          </p:nvGrpSpPr>
          <p:grpSpPr>
            <a:xfrm>
              <a:off x="3247865" y="5342935"/>
              <a:ext cx="95594" cy="82785"/>
              <a:chOff x="0" y="0"/>
              <a:chExt cx="6350000" cy="5499100"/>
            </a:xfrm>
          </p:grpSpPr>
          <p:sp>
            <p:nvSpPr>
              <p:cNvPr id="387" name="Freeform 38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grpSp>
      <p:sp>
        <p:nvSpPr>
          <p:cNvPr id="388" name="TextBox 388"/>
          <p:cNvSpPr txBox="1"/>
          <p:nvPr/>
        </p:nvSpPr>
        <p:spPr>
          <a:xfrm>
            <a:off x="12712886" y="7724775"/>
            <a:ext cx="2451815" cy="1923604"/>
          </a:xfrm>
          <a:prstGeom prst="rect">
            <a:avLst/>
          </a:prstGeom>
        </p:spPr>
        <p:txBody>
          <a:bodyPr lIns="0" tIns="0" rIns="0" bIns="0" rtlCol="0" anchor="t">
            <a:spAutoFit/>
          </a:bodyPr>
          <a:lstStyle/>
          <a:p>
            <a:pPr>
              <a:lnSpc>
                <a:spcPts val="15000"/>
              </a:lnSpc>
            </a:pPr>
            <a:r>
              <a:rPr lang="en-US" sz="12000" dirty="0">
                <a:solidFill>
                  <a:srgbClr val="1B1B1B"/>
                </a:solidFill>
                <a:latin typeface="League Spartan" panose="00000800000000000000" charset="0"/>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24670" y="1163063"/>
            <a:ext cx="3271181" cy="8044740"/>
            <a:chOff x="0" y="0"/>
            <a:chExt cx="4361574" cy="10726320"/>
          </a:xfrm>
        </p:grpSpPr>
        <p:grpSp>
          <p:nvGrpSpPr>
            <p:cNvPr id="3" name="Group 3"/>
            <p:cNvGrpSpPr/>
            <p:nvPr/>
          </p:nvGrpSpPr>
          <p:grpSpPr>
            <a:xfrm>
              <a:off x="2109980"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 name="Group 5"/>
            <p:cNvGrpSpPr/>
            <p:nvPr/>
          </p:nvGrpSpPr>
          <p:grpSpPr>
            <a:xfrm>
              <a:off x="2109980"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2109980"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2109980"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2109980" y="16180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2109980"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2109980" y="480578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2648641" y="53715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2648641" y="691764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2648641" y="37248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2648641" y="1010534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2648641"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2648641" y="8535719"/>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2648641" y="534293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1122" y="1075351"/>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1122" y="7455836"/>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1122" y="4263051"/>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1122" y="10643536"/>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3188502" y="1075351"/>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3188502" y="7455836"/>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3188502" y="4263051"/>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3188502" y="10643536"/>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1122" y="2693431"/>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1122" y="9073915"/>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1122" y="5881131"/>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3188502" y="2693431"/>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3188502" y="9073915"/>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3188502" y="5881131"/>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550087" y="0"/>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550087" y="6380485"/>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550087" y="3187700"/>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550087" y="9568185"/>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3737467" y="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3737467" y="638048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3737467" y="3187700"/>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3737467" y="9568185"/>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550087" y="1618080"/>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550087" y="7998564"/>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9" name="Group 79"/>
            <p:cNvGrpSpPr/>
            <p:nvPr/>
          </p:nvGrpSpPr>
          <p:grpSpPr>
            <a:xfrm>
              <a:off x="550087" y="4805780"/>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1" name="Group 81"/>
            <p:cNvGrpSpPr/>
            <p:nvPr/>
          </p:nvGrpSpPr>
          <p:grpSpPr>
            <a:xfrm>
              <a:off x="3737467" y="161808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3" name="Group 83"/>
            <p:cNvGrpSpPr/>
            <p:nvPr/>
          </p:nvGrpSpPr>
          <p:grpSpPr>
            <a:xfrm>
              <a:off x="3737467" y="7998564"/>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5" name="Group 85"/>
            <p:cNvGrpSpPr/>
            <p:nvPr/>
          </p:nvGrpSpPr>
          <p:grpSpPr>
            <a:xfrm>
              <a:off x="3737467" y="4805780"/>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7" name="Group 87"/>
            <p:cNvGrpSpPr/>
            <p:nvPr/>
          </p:nvGrpSpPr>
          <p:grpSpPr>
            <a:xfrm>
              <a:off x="1088747" y="53715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9" name="Group 89"/>
            <p:cNvGrpSpPr/>
            <p:nvPr/>
          </p:nvGrpSpPr>
          <p:grpSpPr>
            <a:xfrm>
              <a:off x="1088747" y="6917640"/>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1" name="Group 91"/>
            <p:cNvGrpSpPr/>
            <p:nvPr/>
          </p:nvGrpSpPr>
          <p:grpSpPr>
            <a:xfrm>
              <a:off x="1088747" y="3724855"/>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3" name="Group 93"/>
            <p:cNvGrpSpPr/>
            <p:nvPr/>
          </p:nvGrpSpPr>
          <p:grpSpPr>
            <a:xfrm>
              <a:off x="1088747" y="10105340"/>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5" name="Group 95"/>
            <p:cNvGrpSpPr/>
            <p:nvPr/>
          </p:nvGrpSpPr>
          <p:grpSpPr>
            <a:xfrm>
              <a:off x="4276128" y="537155"/>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7" name="Group 97"/>
            <p:cNvGrpSpPr/>
            <p:nvPr/>
          </p:nvGrpSpPr>
          <p:grpSpPr>
            <a:xfrm>
              <a:off x="4276128" y="6917640"/>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9" name="Group 99"/>
            <p:cNvGrpSpPr/>
            <p:nvPr/>
          </p:nvGrpSpPr>
          <p:grpSpPr>
            <a:xfrm>
              <a:off x="4276128" y="3724855"/>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1" name="Group 101"/>
            <p:cNvGrpSpPr/>
            <p:nvPr/>
          </p:nvGrpSpPr>
          <p:grpSpPr>
            <a:xfrm>
              <a:off x="4276128" y="10105340"/>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3" name="Group 103"/>
            <p:cNvGrpSpPr/>
            <p:nvPr/>
          </p:nvGrpSpPr>
          <p:grpSpPr>
            <a:xfrm>
              <a:off x="1088747" y="2155235"/>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5" name="Group 105"/>
            <p:cNvGrpSpPr/>
            <p:nvPr/>
          </p:nvGrpSpPr>
          <p:grpSpPr>
            <a:xfrm>
              <a:off x="1088747" y="8535719"/>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7" name="Group 107"/>
            <p:cNvGrpSpPr/>
            <p:nvPr/>
          </p:nvGrpSpPr>
          <p:grpSpPr>
            <a:xfrm>
              <a:off x="1088747" y="5342935"/>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9" name="Group 109"/>
            <p:cNvGrpSpPr/>
            <p:nvPr/>
          </p:nvGrpSpPr>
          <p:grpSpPr>
            <a:xfrm>
              <a:off x="4276128" y="2155235"/>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1" name="Group 111"/>
            <p:cNvGrpSpPr/>
            <p:nvPr/>
          </p:nvGrpSpPr>
          <p:grpSpPr>
            <a:xfrm>
              <a:off x="4276128" y="8535719"/>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3" name="Group 113"/>
            <p:cNvGrpSpPr/>
            <p:nvPr/>
          </p:nvGrpSpPr>
          <p:grpSpPr>
            <a:xfrm>
              <a:off x="4276128" y="5342935"/>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5" name="Group 115"/>
            <p:cNvGrpSpPr/>
            <p:nvPr/>
          </p:nvGrpSpPr>
          <p:grpSpPr>
            <a:xfrm>
              <a:off x="1628608" y="1075351"/>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7" name="Group 117"/>
            <p:cNvGrpSpPr/>
            <p:nvPr/>
          </p:nvGrpSpPr>
          <p:grpSpPr>
            <a:xfrm>
              <a:off x="1628608" y="7455836"/>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9" name="Group 119"/>
            <p:cNvGrpSpPr/>
            <p:nvPr/>
          </p:nvGrpSpPr>
          <p:grpSpPr>
            <a:xfrm>
              <a:off x="1628608" y="4263051"/>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1" name="Group 121"/>
            <p:cNvGrpSpPr/>
            <p:nvPr/>
          </p:nvGrpSpPr>
          <p:grpSpPr>
            <a:xfrm>
              <a:off x="1628608" y="10643536"/>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3" name="Group 123"/>
            <p:cNvGrpSpPr/>
            <p:nvPr/>
          </p:nvGrpSpPr>
          <p:grpSpPr>
            <a:xfrm>
              <a:off x="1628608" y="2693431"/>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5" name="Group 125"/>
            <p:cNvGrpSpPr/>
            <p:nvPr/>
          </p:nvGrpSpPr>
          <p:grpSpPr>
            <a:xfrm>
              <a:off x="1628608" y="9073915"/>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7" name="Group 127"/>
            <p:cNvGrpSpPr/>
            <p:nvPr/>
          </p:nvGrpSpPr>
          <p:grpSpPr>
            <a:xfrm>
              <a:off x="1628608" y="5881131"/>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9" name="Group 129"/>
            <p:cNvGrpSpPr/>
            <p:nvPr/>
          </p:nvGrpSpPr>
          <p:grpSpPr>
            <a:xfrm>
              <a:off x="2648719" y="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1" name="Group 131"/>
            <p:cNvGrpSpPr/>
            <p:nvPr/>
          </p:nvGrpSpPr>
          <p:grpSpPr>
            <a:xfrm>
              <a:off x="2648719" y="6380485"/>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3" name="Group 133"/>
            <p:cNvGrpSpPr/>
            <p:nvPr/>
          </p:nvGrpSpPr>
          <p:grpSpPr>
            <a:xfrm>
              <a:off x="2648719" y="318770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5" name="Group 135"/>
            <p:cNvGrpSpPr/>
            <p:nvPr/>
          </p:nvGrpSpPr>
          <p:grpSpPr>
            <a:xfrm>
              <a:off x="2648719" y="956818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7" name="Group 137"/>
            <p:cNvGrpSpPr/>
            <p:nvPr/>
          </p:nvGrpSpPr>
          <p:grpSpPr>
            <a:xfrm>
              <a:off x="2648719" y="1618080"/>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9" name="Group 139"/>
            <p:cNvGrpSpPr/>
            <p:nvPr/>
          </p:nvGrpSpPr>
          <p:grpSpPr>
            <a:xfrm>
              <a:off x="2648719"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1" name="Group 141"/>
            <p:cNvGrpSpPr/>
            <p:nvPr/>
          </p:nvGrpSpPr>
          <p:grpSpPr>
            <a:xfrm>
              <a:off x="2648719" y="4805780"/>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3" name="Group 143"/>
            <p:cNvGrpSpPr/>
            <p:nvPr/>
          </p:nvGrpSpPr>
          <p:grpSpPr>
            <a:xfrm>
              <a:off x="0" y="537155"/>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5" name="Group 145"/>
            <p:cNvGrpSpPr/>
            <p:nvPr/>
          </p:nvGrpSpPr>
          <p:grpSpPr>
            <a:xfrm>
              <a:off x="0" y="6917640"/>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7" name="Group 147"/>
            <p:cNvGrpSpPr/>
            <p:nvPr/>
          </p:nvGrpSpPr>
          <p:grpSpPr>
            <a:xfrm>
              <a:off x="0" y="3724855"/>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9" name="Group 149"/>
            <p:cNvGrpSpPr/>
            <p:nvPr/>
          </p:nvGrpSpPr>
          <p:grpSpPr>
            <a:xfrm>
              <a:off x="0" y="10105340"/>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1" name="Group 151"/>
            <p:cNvGrpSpPr/>
            <p:nvPr/>
          </p:nvGrpSpPr>
          <p:grpSpPr>
            <a:xfrm>
              <a:off x="3187380" y="537155"/>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3" name="Group 153"/>
            <p:cNvGrpSpPr/>
            <p:nvPr/>
          </p:nvGrpSpPr>
          <p:grpSpPr>
            <a:xfrm>
              <a:off x="3187380" y="6917640"/>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5" name="Group 155"/>
            <p:cNvGrpSpPr/>
            <p:nvPr/>
          </p:nvGrpSpPr>
          <p:grpSpPr>
            <a:xfrm>
              <a:off x="3187380" y="3724855"/>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7" name="Group 157"/>
            <p:cNvGrpSpPr/>
            <p:nvPr/>
          </p:nvGrpSpPr>
          <p:grpSpPr>
            <a:xfrm>
              <a:off x="3187380" y="10105340"/>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9" name="Group 159"/>
            <p:cNvGrpSpPr/>
            <p:nvPr/>
          </p:nvGrpSpPr>
          <p:grpSpPr>
            <a:xfrm>
              <a:off x="0" y="2155235"/>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1" name="Group 161"/>
            <p:cNvGrpSpPr/>
            <p:nvPr/>
          </p:nvGrpSpPr>
          <p:grpSpPr>
            <a:xfrm>
              <a:off x="0" y="8535719"/>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3" name="Group 163"/>
            <p:cNvGrpSpPr/>
            <p:nvPr/>
          </p:nvGrpSpPr>
          <p:grpSpPr>
            <a:xfrm>
              <a:off x="0" y="5342935"/>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5" name="Group 165"/>
            <p:cNvGrpSpPr/>
            <p:nvPr/>
          </p:nvGrpSpPr>
          <p:grpSpPr>
            <a:xfrm>
              <a:off x="3187380" y="2155235"/>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7" name="Group 167"/>
            <p:cNvGrpSpPr/>
            <p:nvPr/>
          </p:nvGrpSpPr>
          <p:grpSpPr>
            <a:xfrm>
              <a:off x="3187380" y="8535719"/>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9" name="Group 169"/>
            <p:cNvGrpSpPr/>
            <p:nvPr/>
          </p:nvGrpSpPr>
          <p:grpSpPr>
            <a:xfrm>
              <a:off x="3187380" y="5342935"/>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1" name="Group 171"/>
            <p:cNvGrpSpPr/>
            <p:nvPr/>
          </p:nvGrpSpPr>
          <p:grpSpPr>
            <a:xfrm>
              <a:off x="539861" y="1075351"/>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3" name="Group 173"/>
            <p:cNvGrpSpPr/>
            <p:nvPr/>
          </p:nvGrpSpPr>
          <p:grpSpPr>
            <a:xfrm>
              <a:off x="539861" y="7455836"/>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5" name="Group 175"/>
            <p:cNvGrpSpPr/>
            <p:nvPr/>
          </p:nvGrpSpPr>
          <p:grpSpPr>
            <a:xfrm>
              <a:off x="539861" y="4263051"/>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7" name="Group 177"/>
            <p:cNvGrpSpPr/>
            <p:nvPr/>
          </p:nvGrpSpPr>
          <p:grpSpPr>
            <a:xfrm>
              <a:off x="539861" y="10643536"/>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9" name="Group 179"/>
            <p:cNvGrpSpPr/>
            <p:nvPr/>
          </p:nvGrpSpPr>
          <p:grpSpPr>
            <a:xfrm>
              <a:off x="3727241" y="1075351"/>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1" name="Group 181"/>
            <p:cNvGrpSpPr/>
            <p:nvPr/>
          </p:nvGrpSpPr>
          <p:grpSpPr>
            <a:xfrm>
              <a:off x="3727241" y="7455836"/>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3" name="Group 183"/>
            <p:cNvGrpSpPr/>
            <p:nvPr/>
          </p:nvGrpSpPr>
          <p:grpSpPr>
            <a:xfrm>
              <a:off x="3727241" y="4263051"/>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5" name="Group 185"/>
            <p:cNvGrpSpPr/>
            <p:nvPr/>
          </p:nvGrpSpPr>
          <p:grpSpPr>
            <a:xfrm>
              <a:off x="3727241" y="10643536"/>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7" name="Group 187"/>
            <p:cNvGrpSpPr/>
            <p:nvPr/>
          </p:nvGrpSpPr>
          <p:grpSpPr>
            <a:xfrm>
              <a:off x="539861" y="2693431"/>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9" name="Group 189"/>
            <p:cNvGrpSpPr/>
            <p:nvPr/>
          </p:nvGrpSpPr>
          <p:grpSpPr>
            <a:xfrm>
              <a:off x="539861" y="9073915"/>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1" name="Group 191"/>
            <p:cNvGrpSpPr/>
            <p:nvPr/>
          </p:nvGrpSpPr>
          <p:grpSpPr>
            <a:xfrm>
              <a:off x="539861" y="5881131"/>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3" name="Group 193"/>
            <p:cNvGrpSpPr/>
            <p:nvPr/>
          </p:nvGrpSpPr>
          <p:grpSpPr>
            <a:xfrm>
              <a:off x="3727241" y="2693431"/>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5" name="Group 195"/>
            <p:cNvGrpSpPr/>
            <p:nvPr/>
          </p:nvGrpSpPr>
          <p:grpSpPr>
            <a:xfrm>
              <a:off x="3727241" y="9073915"/>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7" name="Group 197"/>
            <p:cNvGrpSpPr/>
            <p:nvPr/>
          </p:nvGrpSpPr>
          <p:grpSpPr>
            <a:xfrm>
              <a:off x="3727241" y="5881131"/>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9" name="Group 199"/>
            <p:cNvGrpSpPr/>
            <p:nvPr/>
          </p:nvGrpSpPr>
          <p:grpSpPr>
            <a:xfrm>
              <a:off x="2109980" y="1075351"/>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1" name="Group 201"/>
            <p:cNvGrpSpPr/>
            <p:nvPr/>
          </p:nvGrpSpPr>
          <p:grpSpPr>
            <a:xfrm>
              <a:off x="2109980" y="7455836"/>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3" name="Group 203"/>
            <p:cNvGrpSpPr/>
            <p:nvPr/>
          </p:nvGrpSpPr>
          <p:grpSpPr>
            <a:xfrm>
              <a:off x="2109980" y="4263051"/>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5" name="Group 205"/>
            <p:cNvGrpSpPr/>
            <p:nvPr/>
          </p:nvGrpSpPr>
          <p:grpSpPr>
            <a:xfrm>
              <a:off x="2109980" y="10643536"/>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7" name="Group 207"/>
            <p:cNvGrpSpPr/>
            <p:nvPr/>
          </p:nvGrpSpPr>
          <p:grpSpPr>
            <a:xfrm>
              <a:off x="2109980" y="2693431"/>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9" name="Group 209"/>
            <p:cNvGrpSpPr/>
            <p:nvPr/>
          </p:nvGrpSpPr>
          <p:grpSpPr>
            <a:xfrm>
              <a:off x="2109980" y="9073915"/>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1" name="Group 211"/>
            <p:cNvGrpSpPr/>
            <p:nvPr/>
          </p:nvGrpSpPr>
          <p:grpSpPr>
            <a:xfrm>
              <a:off x="2109980" y="5881131"/>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3" name="Group 213"/>
            <p:cNvGrpSpPr/>
            <p:nvPr/>
          </p:nvGrpSpPr>
          <p:grpSpPr>
            <a:xfrm>
              <a:off x="1088826" y="0"/>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5" name="Group 215"/>
            <p:cNvGrpSpPr/>
            <p:nvPr/>
          </p:nvGrpSpPr>
          <p:grpSpPr>
            <a:xfrm>
              <a:off x="1088826" y="6380485"/>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7" name="Group 217"/>
            <p:cNvGrpSpPr/>
            <p:nvPr/>
          </p:nvGrpSpPr>
          <p:grpSpPr>
            <a:xfrm>
              <a:off x="1088826" y="3187700"/>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9" name="Group 219"/>
            <p:cNvGrpSpPr/>
            <p:nvPr/>
          </p:nvGrpSpPr>
          <p:grpSpPr>
            <a:xfrm>
              <a:off x="1088826" y="9568185"/>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1" name="Group 221"/>
            <p:cNvGrpSpPr/>
            <p:nvPr/>
          </p:nvGrpSpPr>
          <p:grpSpPr>
            <a:xfrm>
              <a:off x="4276206" y="0"/>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3" name="Group 223"/>
            <p:cNvGrpSpPr/>
            <p:nvPr/>
          </p:nvGrpSpPr>
          <p:grpSpPr>
            <a:xfrm>
              <a:off x="4276206" y="6380485"/>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5" name="Group 225"/>
            <p:cNvGrpSpPr/>
            <p:nvPr/>
          </p:nvGrpSpPr>
          <p:grpSpPr>
            <a:xfrm>
              <a:off x="4276206" y="3187700"/>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7" name="Group 227"/>
            <p:cNvGrpSpPr/>
            <p:nvPr/>
          </p:nvGrpSpPr>
          <p:grpSpPr>
            <a:xfrm>
              <a:off x="4276206" y="9568185"/>
              <a:ext cx="82785" cy="82785"/>
              <a:chOff x="0" y="0"/>
              <a:chExt cx="1913890" cy="1913890"/>
            </a:xfrm>
          </p:grpSpPr>
          <p:sp>
            <p:nvSpPr>
              <p:cNvPr id="228" name="Freeform 2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9" name="Group 229"/>
            <p:cNvGrpSpPr/>
            <p:nvPr/>
          </p:nvGrpSpPr>
          <p:grpSpPr>
            <a:xfrm>
              <a:off x="1088826" y="1618080"/>
              <a:ext cx="82785" cy="82785"/>
              <a:chOff x="0" y="0"/>
              <a:chExt cx="1913890" cy="1913890"/>
            </a:xfrm>
          </p:grpSpPr>
          <p:sp>
            <p:nvSpPr>
              <p:cNvPr id="230" name="Freeform 2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1" name="Group 231"/>
            <p:cNvGrpSpPr/>
            <p:nvPr/>
          </p:nvGrpSpPr>
          <p:grpSpPr>
            <a:xfrm>
              <a:off x="1088826" y="7998564"/>
              <a:ext cx="82785" cy="82785"/>
              <a:chOff x="0" y="0"/>
              <a:chExt cx="1913890" cy="1913890"/>
            </a:xfrm>
          </p:grpSpPr>
          <p:sp>
            <p:nvSpPr>
              <p:cNvPr id="232" name="Freeform 2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3" name="Group 233"/>
            <p:cNvGrpSpPr/>
            <p:nvPr/>
          </p:nvGrpSpPr>
          <p:grpSpPr>
            <a:xfrm>
              <a:off x="1088826" y="4805780"/>
              <a:ext cx="82785" cy="82785"/>
              <a:chOff x="0" y="0"/>
              <a:chExt cx="1913890" cy="1913890"/>
            </a:xfrm>
          </p:grpSpPr>
          <p:sp>
            <p:nvSpPr>
              <p:cNvPr id="234" name="Freeform 2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5" name="Group 235"/>
            <p:cNvGrpSpPr/>
            <p:nvPr/>
          </p:nvGrpSpPr>
          <p:grpSpPr>
            <a:xfrm>
              <a:off x="4276206" y="1618080"/>
              <a:ext cx="82785" cy="82785"/>
              <a:chOff x="0" y="0"/>
              <a:chExt cx="1913890" cy="1913890"/>
            </a:xfrm>
          </p:grpSpPr>
          <p:sp>
            <p:nvSpPr>
              <p:cNvPr id="236" name="Freeform 2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7" name="Group 237"/>
            <p:cNvGrpSpPr/>
            <p:nvPr/>
          </p:nvGrpSpPr>
          <p:grpSpPr>
            <a:xfrm>
              <a:off x="4276206" y="7998564"/>
              <a:ext cx="82785" cy="82785"/>
              <a:chOff x="0" y="0"/>
              <a:chExt cx="1913890" cy="1913890"/>
            </a:xfrm>
          </p:grpSpPr>
          <p:sp>
            <p:nvSpPr>
              <p:cNvPr id="238" name="Freeform 2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9" name="Group 239"/>
            <p:cNvGrpSpPr/>
            <p:nvPr/>
          </p:nvGrpSpPr>
          <p:grpSpPr>
            <a:xfrm>
              <a:off x="4276206" y="4805780"/>
              <a:ext cx="82785" cy="82785"/>
              <a:chOff x="0" y="0"/>
              <a:chExt cx="1913890" cy="1913890"/>
            </a:xfrm>
          </p:grpSpPr>
          <p:sp>
            <p:nvSpPr>
              <p:cNvPr id="240" name="Freeform 2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1" name="Group 241"/>
            <p:cNvGrpSpPr/>
            <p:nvPr/>
          </p:nvGrpSpPr>
          <p:grpSpPr>
            <a:xfrm>
              <a:off x="1627486" y="537155"/>
              <a:ext cx="82785" cy="82785"/>
              <a:chOff x="0" y="0"/>
              <a:chExt cx="1913890" cy="1913890"/>
            </a:xfrm>
          </p:grpSpPr>
          <p:sp>
            <p:nvSpPr>
              <p:cNvPr id="242" name="Freeform 2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3" name="Group 243"/>
            <p:cNvGrpSpPr/>
            <p:nvPr/>
          </p:nvGrpSpPr>
          <p:grpSpPr>
            <a:xfrm>
              <a:off x="1627486" y="6917640"/>
              <a:ext cx="82785" cy="82785"/>
              <a:chOff x="0" y="0"/>
              <a:chExt cx="1913890" cy="1913890"/>
            </a:xfrm>
          </p:grpSpPr>
          <p:sp>
            <p:nvSpPr>
              <p:cNvPr id="244" name="Freeform 2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5" name="Group 245"/>
            <p:cNvGrpSpPr/>
            <p:nvPr/>
          </p:nvGrpSpPr>
          <p:grpSpPr>
            <a:xfrm>
              <a:off x="1627486" y="3724855"/>
              <a:ext cx="82785" cy="82785"/>
              <a:chOff x="0" y="0"/>
              <a:chExt cx="1913890" cy="1913890"/>
            </a:xfrm>
          </p:grpSpPr>
          <p:sp>
            <p:nvSpPr>
              <p:cNvPr id="246" name="Freeform 2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7" name="Group 247"/>
            <p:cNvGrpSpPr/>
            <p:nvPr/>
          </p:nvGrpSpPr>
          <p:grpSpPr>
            <a:xfrm>
              <a:off x="1627486" y="10105340"/>
              <a:ext cx="82785" cy="82785"/>
              <a:chOff x="0" y="0"/>
              <a:chExt cx="1913890" cy="1913890"/>
            </a:xfrm>
          </p:grpSpPr>
          <p:sp>
            <p:nvSpPr>
              <p:cNvPr id="248" name="Freeform 2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9" name="Group 249"/>
            <p:cNvGrpSpPr/>
            <p:nvPr/>
          </p:nvGrpSpPr>
          <p:grpSpPr>
            <a:xfrm>
              <a:off x="1627486" y="2155235"/>
              <a:ext cx="82785" cy="82785"/>
              <a:chOff x="0" y="0"/>
              <a:chExt cx="1913890" cy="1913890"/>
            </a:xfrm>
          </p:grpSpPr>
          <p:sp>
            <p:nvSpPr>
              <p:cNvPr id="250" name="Freeform 2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1" name="Group 251"/>
            <p:cNvGrpSpPr/>
            <p:nvPr/>
          </p:nvGrpSpPr>
          <p:grpSpPr>
            <a:xfrm>
              <a:off x="1627486" y="8535719"/>
              <a:ext cx="82785" cy="82785"/>
              <a:chOff x="0" y="0"/>
              <a:chExt cx="1913890" cy="1913890"/>
            </a:xfrm>
          </p:grpSpPr>
          <p:sp>
            <p:nvSpPr>
              <p:cNvPr id="252" name="Freeform 2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3" name="Group 253"/>
            <p:cNvGrpSpPr/>
            <p:nvPr/>
          </p:nvGrpSpPr>
          <p:grpSpPr>
            <a:xfrm>
              <a:off x="1627486" y="5342935"/>
              <a:ext cx="82785" cy="82785"/>
              <a:chOff x="0" y="0"/>
              <a:chExt cx="1913890" cy="1913890"/>
            </a:xfrm>
          </p:grpSpPr>
          <p:sp>
            <p:nvSpPr>
              <p:cNvPr id="254" name="Freeform 2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5" name="Group 255"/>
            <p:cNvGrpSpPr>
              <a:grpSpLocks noChangeAspect="1"/>
            </p:cNvGrpSpPr>
            <p:nvPr/>
          </p:nvGrpSpPr>
          <p:grpSpPr>
            <a:xfrm>
              <a:off x="78" y="0"/>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7" name="Group 257"/>
            <p:cNvGrpSpPr>
              <a:grpSpLocks noChangeAspect="1"/>
            </p:cNvGrpSpPr>
            <p:nvPr/>
          </p:nvGrpSpPr>
          <p:grpSpPr>
            <a:xfrm>
              <a:off x="78" y="6380485"/>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9" name="Group 259"/>
            <p:cNvGrpSpPr>
              <a:grpSpLocks noChangeAspect="1"/>
            </p:cNvGrpSpPr>
            <p:nvPr/>
          </p:nvGrpSpPr>
          <p:grpSpPr>
            <a:xfrm>
              <a:off x="78" y="3187700"/>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1" name="Group 261"/>
            <p:cNvGrpSpPr>
              <a:grpSpLocks noChangeAspect="1"/>
            </p:cNvGrpSpPr>
            <p:nvPr/>
          </p:nvGrpSpPr>
          <p:grpSpPr>
            <a:xfrm>
              <a:off x="78" y="9568185"/>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3" name="Group 263"/>
            <p:cNvGrpSpPr>
              <a:grpSpLocks noChangeAspect="1"/>
            </p:cNvGrpSpPr>
            <p:nvPr/>
          </p:nvGrpSpPr>
          <p:grpSpPr>
            <a:xfrm>
              <a:off x="3187459" y="0"/>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5" name="Group 265"/>
            <p:cNvGrpSpPr>
              <a:grpSpLocks noChangeAspect="1"/>
            </p:cNvGrpSpPr>
            <p:nvPr/>
          </p:nvGrpSpPr>
          <p:grpSpPr>
            <a:xfrm>
              <a:off x="3187459" y="6380485"/>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7" name="Group 267"/>
            <p:cNvGrpSpPr>
              <a:grpSpLocks noChangeAspect="1"/>
            </p:cNvGrpSpPr>
            <p:nvPr/>
          </p:nvGrpSpPr>
          <p:grpSpPr>
            <a:xfrm>
              <a:off x="3187459" y="3187700"/>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9" name="Group 269"/>
            <p:cNvGrpSpPr>
              <a:grpSpLocks noChangeAspect="1"/>
            </p:cNvGrpSpPr>
            <p:nvPr/>
          </p:nvGrpSpPr>
          <p:grpSpPr>
            <a:xfrm>
              <a:off x="3187459" y="9568185"/>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1" name="Group 271"/>
            <p:cNvGrpSpPr>
              <a:grpSpLocks noChangeAspect="1"/>
            </p:cNvGrpSpPr>
            <p:nvPr/>
          </p:nvGrpSpPr>
          <p:grpSpPr>
            <a:xfrm>
              <a:off x="78" y="1618080"/>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3" name="Group 273"/>
            <p:cNvGrpSpPr>
              <a:grpSpLocks noChangeAspect="1"/>
            </p:cNvGrpSpPr>
            <p:nvPr/>
          </p:nvGrpSpPr>
          <p:grpSpPr>
            <a:xfrm>
              <a:off x="78" y="7998564"/>
              <a:ext cx="95594" cy="82785"/>
              <a:chOff x="0" y="0"/>
              <a:chExt cx="6350000" cy="5499100"/>
            </a:xfrm>
          </p:grpSpPr>
          <p:sp>
            <p:nvSpPr>
              <p:cNvPr id="274" name="Freeform 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5" name="Group 275"/>
            <p:cNvGrpSpPr>
              <a:grpSpLocks noChangeAspect="1"/>
            </p:cNvGrpSpPr>
            <p:nvPr/>
          </p:nvGrpSpPr>
          <p:grpSpPr>
            <a:xfrm>
              <a:off x="78" y="4805780"/>
              <a:ext cx="95594" cy="82785"/>
              <a:chOff x="0" y="0"/>
              <a:chExt cx="6350000" cy="5499100"/>
            </a:xfrm>
          </p:grpSpPr>
          <p:sp>
            <p:nvSpPr>
              <p:cNvPr id="276" name="Freeform 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7" name="Group 277"/>
            <p:cNvGrpSpPr>
              <a:grpSpLocks noChangeAspect="1"/>
            </p:cNvGrpSpPr>
            <p:nvPr/>
          </p:nvGrpSpPr>
          <p:grpSpPr>
            <a:xfrm>
              <a:off x="3187459" y="1618080"/>
              <a:ext cx="95594" cy="82785"/>
              <a:chOff x="0" y="0"/>
              <a:chExt cx="6350000" cy="5499100"/>
            </a:xfrm>
          </p:grpSpPr>
          <p:sp>
            <p:nvSpPr>
              <p:cNvPr id="278" name="Freeform 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9" name="Group 279"/>
            <p:cNvGrpSpPr>
              <a:grpSpLocks noChangeAspect="1"/>
            </p:cNvGrpSpPr>
            <p:nvPr/>
          </p:nvGrpSpPr>
          <p:grpSpPr>
            <a:xfrm>
              <a:off x="3187459" y="7998564"/>
              <a:ext cx="95594" cy="82785"/>
              <a:chOff x="0" y="0"/>
              <a:chExt cx="6350000" cy="5499100"/>
            </a:xfrm>
          </p:grpSpPr>
          <p:sp>
            <p:nvSpPr>
              <p:cNvPr id="280" name="Freeform 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1" name="Group 281"/>
            <p:cNvGrpSpPr>
              <a:grpSpLocks noChangeAspect="1"/>
            </p:cNvGrpSpPr>
            <p:nvPr/>
          </p:nvGrpSpPr>
          <p:grpSpPr>
            <a:xfrm>
              <a:off x="3187459" y="4805780"/>
              <a:ext cx="95594" cy="82785"/>
              <a:chOff x="0" y="0"/>
              <a:chExt cx="6350000" cy="5499100"/>
            </a:xfrm>
          </p:grpSpPr>
          <p:sp>
            <p:nvSpPr>
              <p:cNvPr id="282" name="Freeform 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3" name="Group 283"/>
            <p:cNvGrpSpPr>
              <a:grpSpLocks noChangeAspect="1"/>
            </p:cNvGrpSpPr>
            <p:nvPr/>
          </p:nvGrpSpPr>
          <p:grpSpPr>
            <a:xfrm>
              <a:off x="538739" y="537155"/>
              <a:ext cx="95594" cy="82785"/>
              <a:chOff x="0" y="0"/>
              <a:chExt cx="6350000" cy="5499100"/>
            </a:xfrm>
          </p:grpSpPr>
          <p:sp>
            <p:nvSpPr>
              <p:cNvPr id="284" name="Freeform 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5" name="Group 285"/>
            <p:cNvGrpSpPr>
              <a:grpSpLocks noChangeAspect="1"/>
            </p:cNvGrpSpPr>
            <p:nvPr/>
          </p:nvGrpSpPr>
          <p:grpSpPr>
            <a:xfrm>
              <a:off x="538739" y="6917640"/>
              <a:ext cx="95594" cy="82785"/>
              <a:chOff x="0" y="0"/>
              <a:chExt cx="6350000" cy="5499100"/>
            </a:xfrm>
          </p:grpSpPr>
          <p:sp>
            <p:nvSpPr>
              <p:cNvPr id="286" name="Freeform 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7" name="Group 287"/>
            <p:cNvGrpSpPr>
              <a:grpSpLocks noChangeAspect="1"/>
            </p:cNvGrpSpPr>
            <p:nvPr/>
          </p:nvGrpSpPr>
          <p:grpSpPr>
            <a:xfrm>
              <a:off x="538739" y="3724855"/>
              <a:ext cx="95594" cy="82785"/>
              <a:chOff x="0" y="0"/>
              <a:chExt cx="6350000" cy="5499100"/>
            </a:xfrm>
          </p:grpSpPr>
          <p:sp>
            <p:nvSpPr>
              <p:cNvPr id="288" name="Freeform 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9" name="Group 289"/>
            <p:cNvGrpSpPr>
              <a:grpSpLocks noChangeAspect="1"/>
            </p:cNvGrpSpPr>
            <p:nvPr/>
          </p:nvGrpSpPr>
          <p:grpSpPr>
            <a:xfrm>
              <a:off x="538739" y="10105340"/>
              <a:ext cx="95594" cy="82785"/>
              <a:chOff x="0" y="0"/>
              <a:chExt cx="6350000" cy="5499100"/>
            </a:xfrm>
          </p:grpSpPr>
          <p:sp>
            <p:nvSpPr>
              <p:cNvPr id="290" name="Freeform 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1" name="Group 291"/>
            <p:cNvGrpSpPr>
              <a:grpSpLocks noChangeAspect="1"/>
            </p:cNvGrpSpPr>
            <p:nvPr/>
          </p:nvGrpSpPr>
          <p:grpSpPr>
            <a:xfrm>
              <a:off x="3726119" y="537155"/>
              <a:ext cx="95594" cy="82785"/>
              <a:chOff x="0" y="0"/>
              <a:chExt cx="6350000" cy="5499100"/>
            </a:xfrm>
          </p:grpSpPr>
          <p:sp>
            <p:nvSpPr>
              <p:cNvPr id="292" name="Freeform 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3" name="Group 293"/>
            <p:cNvGrpSpPr>
              <a:grpSpLocks noChangeAspect="1"/>
            </p:cNvGrpSpPr>
            <p:nvPr/>
          </p:nvGrpSpPr>
          <p:grpSpPr>
            <a:xfrm>
              <a:off x="3726119" y="6917640"/>
              <a:ext cx="95594" cy="82785"/>
              <a:chOff x="0" y="0"/>
              <a:chExt cx="6350000" cy="5499100"/>
            </a:xfrm>
          </p:grpSpPr>
          <p:sp>
            <p:nvSpPr>
              <p:cNvPr id="294" name="Freeform 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5" name="Group 295"/>
            <p:cNvGrpSpPr>
              <a:grpSpLocks noChangeAspect="1"/>
            </p:cNvGrpSpPr>
            <p:nvPr/>
          </p:nvGrpSpPr>
          <p:grpSpPr>
            <a:xfrm>
              <a:off x="3726119" y="3724855"/>
              <a:ext cx="95594" cy="82785"/>
              <a:chOff x="0" y="0"/>
              <a:chExt cx="6350000" cy="5499100"/>
            </a:xfrm>
          </p:grpSpPr>
          <p:sp>
            <p:nvSpPr>
              <p:cNvPr id="296" name="Freeform 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7" name="Group 297"/>
            <p:cNvGrpSpPr>
              <a:grpSpLocks noChangeAspect="1"/>
            </p:cNvGrpSpPr>
            <p:nvPr/>
          </p:nvGrpSpPr>
          <p:grpSpPr>
            <a:xfrm>
              <a:off x="3726119" y="10105340"/>
              <a:ext cx="95594" cy="82785"/>
              <a:chOff x="0" y="0"/>
              <a:chExt cx="6350000" cy="5499100"/>
            </a:xfrm>
          </p:grpSpPr>
          <p:sp>
            <p:nvSpPr>
              <p:cNvPr id="298" name="Freeform 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9" name="Group 299"/>
            <p:cNvGrpSpPr>
              <a:grpSpLocks noChangeAspect="1"/>
            </p:cNvGrpSpPr>
            <p:nvPr/>
          </p:nvGrpSpPr>
          <p:grpSpPr>
            <a:xfrm>
              <a:off x="538739" y="2155235"/>
              <a:ext cx="95594" cy="82785"/>
              <a:chOff x="0" y="0"/>
              <a:chExt cx="6350000" cy="5499100"/>
            </a:xfrm>
          </p:grpSpPr>
          <p:sp>
            <p:nvSpPr>
              <p:cNvPr id="300" name="Freeform 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1" name="Group 301"/>
            <p:cNvGrpSpPr>
              <a:grpSpLocks noChangeAspect="1"/>
            </p:cNvGrpSpPr>
            <p:nvPr/>
          </p:nvGrpSpPr>
          <p:grpSpPr>
            <a:xfrm>
              <a:off x="538739" y="8535719"/>
              <a:ext cx="95594" cy="82785"/>
              <a:chOff x="0" y="0"/>
              <a:chExt cx="6350000" cy="5499100"/>
            </a:xfrm>
          </p:grpSpPr>
          <p:sp>
            <p:nvSpPr>
              <p:cNvPr id="302" name="Freeform 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3" name="Group 303"/>
            <p:cNvGrpSpPr>
              <a:grpSpLocks noChangeAspect="1"/>
            </p:cNvGrpSpPr>
            <p:nvPr/>
          </p:nvGrpSpPr>
          <p:grpSpPr>
            <a:xfrm>
              <a:off x="538739" y="5342935"/>
              <a:ext cx="95594" cy="82785"/>
              <a:chOff x="0" y="0"/>
              <a:chExt cx="6350000" cy="5499100"/>
            </a:xfrm>
          </p:grpSpPr>
          <p:sp>
            <p:nvSpPr>
              <p:cNvPr id="304" name="Freeform 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5" name="Group 305"/>
            <p:cNvGrpSpPr>
              <a:grpSpLocks noChangeAspect="1"/>
            </p:cNvGrpSpPr>
            <p:nvPr/>
          </p:nvGrpSpPr>
          <p:grpSpPr>
            <a:xfrm>
              <a:off x="3726119" y="2155235"/>
              <a:ext cx="95594" cy="82785"/>
              <a:chOff x="0" y="0"/>
              <a:chExt cx="6350000" cy="5499100"/>
            </a:xfrm>
          </p:grpSpPr>
          <p:sp>
            <p:nvSpPr>
              <p:cNvPr id="306" name="Freeform 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7" name="Group 307"/>
            <p:cNvGrpSpPr>
              <a:grpSpLocks noChangeAspect="1"/>
            </p:cNvGrpSpPr>
            <p:nvPr/>
          </p:nvGrpSpPr>
          <p:grpSpPr>
            <a:xfrm>
              <a:off x="3726119" y="8535719"/>
              <a:ext cx="95594" cy="82785"/>
              <a:chOff x="0" y="0"/>
              <a:chExt cx="6350000" cy="5499100"/>
            </a:xfrm>
          </p:grpSpPr>
          <p:sp>
            <p:nvSpPr>
              <p:cNvPr id="308" name="Freeform 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9" name="Group 309"/>
            <p:cNvGrpSpPr>
              <a:grpSpLocks noChangeAspect="1"/>
            </p:cNvGrpSpPr>
            <p:nvPr/>
          </p:nvGrpSpPr>
          <p:grpSpPr>
            <a:xfrm>
              <a:off x="3726119" y="5342935"/>
              <a:ext cx="95594" cy="82785"/>
              <a:chOff x="0" y="0"/>
              <a:chExt cx="6350000" cy="5499100"/>
            </a:xfrm>
          </p:grpSpPr>
          <p:sp>
            <p:nvSpPr>
              <p:cNvPr id="310" name="Freeform 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1" name="Group 311"/>
            <p:cNvGrpSpPr>
              <a:grpSpLocks noChangeAspect="1"/>
            </p:cNvGrpSpPr>
            <p:nvPr/>
          </p:nvGrpSpPr>
          <p:grpSpPr>
            <a:xfrm>
              <a:off x="1078600" y="1075351"/>
              <a:ext cx="95594" cy="82785"/>
              <a:chOff x="0" y="0"/>
              <a:chExt cx="6350000" cy="5499100"/>
            </a:xfrm>
          </p:grpSpPr>
          <p:sp>
            <p:nvSpPr>
              <p:cNvPr id="312" name="Freeform 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3" name="Group 313"/>
            <p:cNvGrpSpPr>
              <a:grpSpLocks noChangeAspect="1"/>
            </p:cNvGrpSpPr>
            <p:nvPr/>
          </p:nvGrpSpPr>
          <p:grpSpPr>
            <a:xfrm>
              <a:off x="1078600" y="7455836"/>
              <a:ext cx="95594" cy="82785"/>
              <a:chOff x="0" y="0"/>
              <a:chExt cx="6350000" cy="5499100"/>
            </a:xfrm>
          </p:grpSpPr>
          <p:sp>
            <p:nvSpPr>
              <p:cNvPr id="314" name="Freeform 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5" name="Group 315"/>
            <p:cNvGrpSpPr>
              <a:grpSpLocks noChangeAspect="1"/>
            </p:cNvGrpSpPr>
            <p:nvPr/>
          </p:nvGrpSpPr>
          <p:grpSpPr>
            <a:xfrm>
              <a:off x="1078600" y="4263051"/>
              <a:ext cx="95594" cy="82785"/>
              <a:chOff x="0" y="0"/>
              <a:chExt cx="6350000" cy="5499100"/>
            </a:xfrm>
          </p:grpSpPr>
          <p:sp>
            <p:nvSpPr>
              <p:cNvPr id="316" name="Freeform 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7" name="Group 317"/>
            <p:cNvGrpSpPr>
              <a:grpSpLocks noChangeAspect="1"/>
            </p:cNvGrpSpPr>
            <p:nvPr/>
          </p:nvGrpSpPr>
          <p:grpSpPr>
            <a:xfrm>
              <a:off x="1078600" y="10643536"/>
              <a:ext cx="95594" cy="82785"/>
              <a:chOff x="0" y="0"/>
              <a:chExt cx="6350000" cy="5499100"/>
            </a:xfrm>
          </p:grpSpPr>
          <p:sp>
            <p:nvSpPr>
              <p:cNvPr id="318" name="Freeform 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9" name="Group 319"/>
            <p:cNvGrpSpPr>
              <a:grpSpLocks noChangeAspect="1"/>
            </p:cNvGrpSpPr>
            <p:nvPr/>
          </p:nvGrpSpPr>
          <p:grpSpPr>
            <a:xfrm>
              <a:off x="4265980" y="1075351"/>
              <a:ext cx="95594" cy="82785"/>
              <a:chOff x="0" y="0"/>
              <a:chExt cx="6350000" cy="5499100"/>
            </a:xfrm>
          </p:grpSpPr>
          <p:sp>
            <p:nvSpPr>
              <p:cNvPr id="320" name="Freeform 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1" name="Group 321"/>
            <p:cNvGrpSpPr>
              <a:grpSpLocks noChangeAspect="1"/>
            </p:cNvGrpSpPr>
            <p:nvPr/>
          </p:nvGrpSpPr>
          <p:grpSpPr>
            <a:xfrm>
              <a:off x="4265980" y="7455836"/>
              <a:ext cx="95594" cy="82785"/>
              <a:chOff x="0" y="0"/>
              <a:chExt cx="6350000" cy="5499100"/>
            </a:xfrm>
          </p:grpSpPr>
          <p:sp>
            <p:nvSpPr>
              <p:cNvPr id="322" name="Freeform 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3" name="Group 323"/>
            <p:cNvGrpSpPr>
              <a:grpSpLocks noChangeAspect="1"/>
            </p:cNvGrpSpPr>
            <p:nvPr/>
          </p:nvGrpSpPr>
          <p:grpSpPr>
            <a:xfrm>
              <a:off x="4265980" y="4263051"/>
              <a:ext cx="95594" cy="82785"/>
              <a:chOff x="0" y="0"/>
              <a:chExt cx="6350000" cy="5499100"/>
            </a:xfrm>
          </p:grpSpPr>
          <p:sp>
            <p:nvSpPr>
              <p:cNvPr id="324" name="Freeform 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5" name="Group 325"/>
            <p:cNvGrpSpPr>
              <a:grpSpLocks noChangeAspect="1"/>
            </p:cNvGrpSpPr>
            <p:nvPr/>
          </p:nvGrpSpPr>
          <p:grpSpPr>
            <a:xfrm>
              <a:off x="4265980" y="10643536"/>
              <a:ext cx="95594" cy="82785"/>
              <a:chOff x="0" y="0"/>
              <a:chExt cx="6350000" cy="5499100"/>
            </a:xfrm>
          </p:grpSpPr>
          <p:sp>
            <p:nvSpPr>
              <p:cNvPr id="326" name="Freeform 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7" name="Group 327"/>
            <p:cNvGrpSpPr>
              <a:grpSpLocks noChangeAspect="1"/>
            </p:cNvGrpSpPr>
            <p:nvPr/>
          </p:nvGrpSpPr>
          <p:grpSpPr>
            <a:xfrm>
              <a:off x="1078600" y="2693431"/>
              <a:ext cx="95594" cy="82785"/>
              <a:chOff x="0" y="0"/>
              <a:chExt cx="6350000" cy="5499100"/>
            </a:xfrm>
          </p:grpSpPr>
          <p:sp>
            <p:nvSpPr>
              <p:cNvPr id="328" name="Freeform 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9" name="Group 329"/>
            <p:cNvGrpSpPr>
              <a:grpSpLocks noChangeAspect="1"/>
            </p:cNvGrpSpPr>
            <p:nvPr/>
          </p:nvGrpSpPr>
          <p:grpSpPr>
            <a:xfrm>
              <a:off x="1078600" y="9073915"/>
              <a:ext cx="95594" cy="82785"/>
              <a:chOff x="0" y="0"/>
              <a:chExt cx="6350000" cy="5499100"/>
            </a:xfrm>
          </p:grpSpPr>
          <p:sp>
            <p:nvSpPr>
              <p:cNvPr id="330" name="Freeform 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1" name="Group 331"/>
            <p:cNvGrpSpPr>
              <a:grpSpLocks noChangeAspect="1"/>
            </p:cNvGrpSpPr>
            <p:nvPr/>
          </p:nvGrpSpPr>
          <p:grpSpPr>
            <a:xfrm>
              <a:off x="1078600" y="5881131"/>
              <a:ext cx="95594" cy="82785"/>
              <a:chOff x="0" y="0"/>
              <a:chExt cx="6350000" cy="5499100"/>
            </a:xfrm>
          </p:grpSpPr>
          <p:sp>
            <p:nvSpPr>
              <p:cNvPr id="332" name="Freeform 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3" name="Group 333"/>
            <p:cNvGrpSpPr>
              <a:grpSpLocks noChangeAspect="1"/>
            </p:cNvGrpSpPr>
            <p:nvPr/>
          </p:nvGrpSpPr>
          <p:grpSpPr>
            <a:xfrm>
              <a:off x="4265980" y="2693431"/>
              <a:ext cx="95594" cy="82785"/>
              <a:chOff x="0" y="0"/>
              <a:chExt cx="6350000" cy="5499100"/>
            </a:xfrm>
          </p:grpSpPr>
          <p:sp>
            <p:nvSpPr>
              <p:cNvPr id="334" name="Freeform 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5" name="Group 335"/>
            <p:cNvGrpSpPr>
              <a:grpSpLocks noChangeAspect="1"/>
            </p:cNvGrpSpPr>
            <p:nvPr/>
          </p:nvGrpSpPr>
          <p:grpSpPr>
            <a:xfrm>
              <a:off x="4265980" y="9073915"/>
              <a:ext cx="95594" cy="82785"/>
              <a:chOff x="0" y="0"/>
              <a:chExt cx="6350000" cy="5499100"/>
            </a:xfrm>
          </p:grpSpPr>
          <p:sp>
            <p:nvSpPr>
              <p:cNvPr id="336" name="Freeform 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7" name="Group 337"/>
            <p:cNvGrpSpPr>
              <a:grpSpLocks noChangeAspect="1"/>
            </p:cNvGrpSpPr>
            <p:nvPr/>
          </p:nvGrpSpPr>
          <p:grpSpPr>
            <a:xfrm>
              <a:off x="4265980" y="5881131"/>
              <a:ext cx="95594" cy="82785"/>
              <a:chOff x="0" y="0"/>
              <a:chExt cx="6350000" cy="5499100"/>
            </a:xfrm>
          </p:grpSpPr>
          <p:sp>
            <p:nvSpPr>
              <p:cNvPr id="338" name="Freeform 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9" name="Group 339"/>
            <p:cNvGrpSpPr>
              <a:grpSpLocks noChangeAspect="1"/>
            </p:cNvGrpSpPr>
            <p:nvPr/>
          </p:nvGrpSpPr>
          <p:grpSpPr>
            <a:xfrm>
              <a:off x="2648719" y="1075351"/>
              <a:ext cx="95594" cy="82785"/>
              <a:chOff x="0" y="0"/>
              <a:chExt cx="6350000" cy="5499100"/>
            </a:xfrm>
          </p:grpSpPr>
          <p:sp>
            <p:nvSpPr>
              <p:cNvPr id="340" name="Freeform 3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1" name="Group 341"/>
            <p:cNvGrpSpPr>
              <a:grpSpLocks noChangeAspect="1"/>
            </p:cNvGrpSpPr>
            <p:nvPr/>
          </p:nvGrpSpPr>
          <p:grpSpPr>
            <a:xfrm>
              <a:off x="2648719" y="7455836"/>
              <a:ext cx="95594" cy="82785"/>
              <a:chOff x="0" y="0"/>
              <a:chExt cx="6350000" cy="5499100"/>
            </a:xfrm>
          </p:grpSpPr>
          <p:sp>
            <p:nvSpPr>
              <p:cNvPr id="342" name="Freeform 3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3" name="Group 343"/>
            <p:cNvGrpSpPr>
              <a:grpSpLocks noChangeAspect="1"/>
            </p:cNvGrpSpPr>
            <p:nvPr/>
          </p:nvGrpSpPr>
          <p:grpSpPr>
            <a:xfrm>
              <a:off x="2648719" y="4263051"/>
              <a:ext cx="95594" cy="82785"/>
              <a:chOff x="0" y="0"/>
              <a:chExt cx="6350000" cy="5499100"/>
            </a:xfrm>
          </p:grpSpPr>
          <p:sp>
            <p:nvSpPr>
              <p:cNvPr id="344" name="Freeform 3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5" name="Group 345"/>
            <p:cNvGrpSpPr>
              <a:grpSpLocks noChangeAspect="1"/>
            </p:cNvGrpSpPr>
            <p:nvPr/>
          </p:nvGrpSpPr>
          <p:grpSpPr>
            <a:xfrm>
              <a:off x="2648719" y="10643536"/>
              <a:ext cx="95594" cy="82785"/>
              <a:chOff x="0" y="0"/>
              <a:chExt cx="6350000" cy="5499100"/>
            </a:xfrm>
          </p:grpSpPr>
          <p:sp>
            <p:nvSpPr>
              <p:cNvPr id="346" name="Freeform 3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7" name="Group 347"/>
            <p:cNvGrpSpPr>
              <a:grpSpLocks noChangeAspect="1"/>
            </p:cNvGrpSpPr>
            <p:nvPr/>
          </p:nvGrpSpPr>
          <p:grpSpPr>
            <a:xfrm>
              <a:off x="2648719" y="2693431"/>
              <a:ext cx="95594" cy="82785"/>
              <a:chOff x="0" y="0"/>
              <a:chExt cx="6350000" cy="5499100"/>
            </a:xfrm>
          </p:grpSpPr>
          <p:sp>
            <p:nvSpPr>
              <p:cNvPr id="348" name="Freeform 3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9" name="Group 349"/>
            <p:cNvGrpSpPr>
              <a:grpSpLocks noChangeAspect="1"/>
            </p:cNvGrpSpPr>
            <p:nvPr/>
          </p:nvGrpSpPr>
          <p:grpSpPr>
            <a:xfrm>
              <a:off x="2648719" y="9073915"/>
              <a:ext cx="95594" cy="82785"/>
              <a:chOff x="0" y="0"/>
              <a:chExt cx="6350000" cy="5499100"/>
            </a:xfrm>
          </p:grpSpPr>
          <p:sp>
            <p:nvSpPr>
              <p:cNvPr id="350" name="Freeform 3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1" name="Group 351"/>
            <p:cNvGrpSpPr>
              <a:grpSpLocks noChangeAspect="1"/>
            </p:cNvGrpSpPr>
            <p:nvPr/>
          </p:nvGrpSpPr>
          <p:grpSpPr>
            <a:xfrm>
              <a:off x="2648719" y="5881131"/>
              <a:ext cx="95594" cy="82785"/>
              <a:chOff x="0" y="0"/>
              <a:chExt cx="6350000" cy="5499100"/>
            </a:xfrm>
          </p:grpSpPr>
          <p:sp>
            <p:nvSpPr>
              <p:cNvPr id="352" name="Freeform 3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3" name="Group 353"/>
            <p:cNvGrpSpPr>
              <a:grpSpLocks noChangeAspect="1"/>
            </p:cNvGrpSpPr>
            <p:nvPr/>
          </p:nvGrpSpPr>
          <p:grpSpPr>
            <a:xfrm>
              <a:off x="1627565" y="0"/>
              <a:ext cx="95594" cy="82785"/>
              <a:chOff x="0" y="0"/>
              <a:chExt cx="6350000" cy="5499100"/>
            </a:xfrm>
          </p:grpSpPr>
          <p:sp>
            <p:nvSpPr>
              <p:cNvPr id="354" name="Freeform 3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5" name="Group 355"/>
            <p:cNvGrpSpPr>
              <a:grpSpLocks noChangeAspect="1"/>
            </p:cNvGrpSpPr>
            <p:nvPr/>
          </p:nvGrpSpPr>
          <p:grpSpPr>
            <a:xfrm>
              <a:off x="1627565" y="6380485"/>
              <a:ext cx="95594" cy="82785"/>
              <a:chOff x="0" y="0"/>
              <a:chExt cx="6350000" cy="5499100"/>
            </a:xfrm>
          </p:grpSpPr>
          <p:sp>
            <p:nvSpPr>
              <p:cNvPr id="356" name="Freeform 3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7" name="Group 357"/>
            <p:cNvGrpSpPr>
              <a:grpSpLocks noChangeAspect="1"/>
            </p:cNvGrpSpPr>
            <p:nvPr/>
          </p:nvGrpSpPr>
          <p:grpSpPr>
            <a:xfrm>
              <a:off x="1627565" y="3187700"/>
              <a:ext cx="95594" cy="82785"/>
              <a:chOff x="0" y="0"/>
              <a:chExt cx="6350000" cy="5499100"/>
            </a:xfrm>
          </p:grpSpPr>
          <p:sp>
            <p:nvSpPr>
              <p:cNvPr id="358" name="Freeform 3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9" name="Group 359"/>
            <p:cNvGrpSpPr>
              <a:grpSpLocks noChangeAspect="1"/>
            </p:cNvGrpSpPr>
            <p:nvPr/>
          </p:nvGrpSpPr>
          <p:grpSpPr>
            <a:xfrm>
              <a:off x="1627565" y="9568185"/>
              <a:ext cx="95594" cy="82785"/>
              <a:chOff x="0" y="0"/>
              <a:chExt cx="6350000" cy="5499100"/>
            </a:xfrm>
          </p:grpSpPr>
          <p:sp>
            <p:nvSpPr>
              <p:cNvPr id="360" name="Freeform 3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1" name="Group 361"/>
            <p:cNvGrpSpPr>
              <a:grpSpLocks noChangeAspect="1"/>
            </p:cNvGrpSpPr>
            <p:nvPr/>
          </p:nvGrpSpPr>
          <p:grpSpPr>
            <a:xfrm>
              <a:off x="1627565" y="1618080"/>
              <a:ext cx="95594" cy="82785"/>
              <a:chOff x="0" y="0"/>
              <a:chExt cx="6350000" cy="5499100"/>
            </a:xfrm>
          </p:grpSpPr>
          <p:sp>
            <p:nvSpPr>
              <p:cNvPr id="362" name="Freeform 3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3" name="Group 363"/>
            <p:cNvGrpSpPr>
              <a:grpSpLocks noChangeAspect="1"/>
            </p:cNvGrpSpPr>
            <p:nvPr/>
          </p:nvGrpSpPr>
          <p:grpSpPr>
            <a:xfrm>
              <a:off x="1627565" y="7998564"/>
              <a:ext cx="95594" cy="82785"/>
              <a:chOff x="0" y="0"/>
              <a:chExt cx="6350000" cy="5499100"/>
            </a:xfrm>
          </p:grpSpPr>
          <p:sp>
            <p:nvSpPr>
              <p:cNvPr id="364" name="Freeform 3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5" name="Group 365"/>
            <p:cNvGrpSpPr>
              <a:grpSpLocks noChangeAspect="1"/>
            </p:cNvGrpSpPr>
            <p:nvPr/>
          </p:nvGrpSpPr>
          <p:grpSpPr>
            <a:xfrm>
              <a:off x="1627565" y="4805780"/>
              <a:ext cx="95594" cy="82785"/>
              <a:chOff x="0" y="0"/>
              <a:chExt cx="6350000" cy="5499100"/>
            </a:xfrm>
          </p:grpSpPr>
          <p:sp>
            <p:nvSpPr>
              <p:cNvPr id="366" name="Freeform 3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7" name="Group 367"/>
            <p:cNvGrpSpPr>
              <a:grpSpLocks noChangeAspect="1"/>
            </p:cNvGrpSpPr>
            <p:nvPr/>
          </p:nvGrpSpPr>
          <p:grpSpPr>
            <a:xfrm>
              <a:off x="2103575" y="537155"/>
              <a:ext cx="95594" cy="82785"/>
              <a:chOff x="0" y="0"/>
              <a:chExt cx="6350000" cy="5499100"/>
            </a:xfrm>
          </p:grpSpPr>
          <p:sp>
            <p:nvSpPr>
              <p:cNvPr id="368" name="Freeform 3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9" name="Group 369"/>
            <p:cNvGrpSpPr>
              <a:grpSpLocks noChangeAspect="1"/>
            </p:cNvGrpSpPr>
            <p:nvPr/>
          </p:nvGrpSpPr>
          <p:grpSpPr>
            <a:xfrm>
              <a:off x="2103575" y="6917640"/>
              <a:ext cx="95594" cy="82785"/>
              <a:chOff x="0" y="0"/>
              <a:chExt cx="6350000" cy="5499100"/>
            </a:xfrm>
          </p:grpSpPr>
          <p:sp>
            <p:nvSpPr>
              <p:cNvPr id="370" name="Freeform 3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1" name="Group 371"/>
            <p:cNvGrpSpPr>
              <a:grpSpLocks noChangeAspect="1"/>
            </p:cNvGrpSpPr>
            <p:nvPr/>
          </p:nvGrpSpPr>
          <p:grpSpPr>
            <a:xfrm>
              <a:off x="2103575" y="3724855"/>
              <a:ext cx="95594" cy="82785"/>
              <a:chOff x="0" y="0"/>
              <a:chExt cx="6350000" cy="5499100"/>
            </a:xfrm>
          </p:grpSpPr>
          <p:sp>
            <p:nvSpPr>
              <p:cNvPr id="372" name="Freeform 3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3" name="Group 373"/>
            <p:cNvGrpSpPr>
              <a:grpSpLocks noChangeAspect="1"/>
            </p:cNvGrpSpPr>
            <p:nvPr/>
          </p:nvGrpSpPr>
          <p:grpSpPr>
            <a:xfrm>
              <a:off x="2103575" y="10105340"/>
              <a:ext cx="95594" cy="82785"/>
              <a:chOff x="0" y="0"/>
              <a:chExt cx="6350000" cy="5499100"/>
            </a:xfrm>
          </p:grpSpPr>
          <p:sp>
            <p:nvSpPr>
              <p:cNvPr id="374" name="Freeform 3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5" name="Group 375"/>
            <p:cNvGrpSpPr>
              <a:grpSpLocks noChangeAspect="1"/>
            </p:cNvGrpSpPr>
            <p:nvPr/>
          </p:nvGrpSpPr>
          <p:grpSpPr>
            <a:xfrm>
              <a:off x="2103575" y="2155235"/>
              <a:ext cx="95594" cy="82785"/>
              <a:chOff x="0" y="0"/>
              <a:chExt cx="6350000" cy="5499100"/>
            </a:xfrm>
          </p:grpSpPr>
          <p:sp>
            <p:nvSpPr>
              <p:cNvPr id="376" name="Freeform 3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7" name="Group 377"/>
            <p:cNvGrpSpPr>
              <a:grpSpLocks noChangeAspect="1"/>
            </p:cNvGrpSpPr>
            <p:nvPr/>
          </p:nvGrpSpPr>
          <p:grpSpPr>
            <a:xfrm>
              <a:off x="2103575" y="8535719"/>
              <a:ext cx="95594" cy="82785"/>
              <a:chOff x="0" y="0"/>
              <a:chExt cx="6350000" cy="5499100"/>
            </a:xfrm>
          </p:grpSpPr>
          <p:sp>
            <p:nvSpPr>
              <p:cNvPr id="378" name="Freeform 3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9" name="Group 379"/>
            <p:cNvGrpSpPr>
              <a:grpSpLocks noChangeAspect="1"/>
            </p:cNvGrpSpPr>
            <p:nvPr/>
          </p:nvGrpSpPr>
          <p:grpSpPr>
            <a:xfrm>
              <a:off x="2103575" y="5342935"/>
              <a:ext cx="95594" cy="82785"/>
              <a:chOff x="0" y="0"/>
              <a:chExt cx="6350000" cy="5499100"/>
            </a:xfrm>
          </p:grpSpPr>
          <p:sp>
            <p:nvSpPr>
              <p:cNvPr id="380" name="Freeform 3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sp>
        <p:nvSpPr>
          <p:cNvPr id="381" name="TextBox 381"/>
          <p:cNvSpPr txBox="1"/>
          <p:nvPr/>
        </p:nvSpPr>
        <p:spPr>
          <a:xfrm rot="-5400000">
            <a:off x="-2395838" y="4560806"/>
            <a:ext cx="8229600" cy="1064394"/>
          </a:xfrm>
          <a:prstGeom prst="rect">
            <a:avLst/>
          </a:prstGeom>
        </p:spPr>
        <p:txBody>
          <a:bodyPr lIns="0" tIns="0" rIns="0" bIns="0" rtlCol="0" anchor="t">
            <a:spAutoFit/>
          </a:bodyPr>
          <a:lstStyle/>
          <a:p>
            <a:pPr algn="ctr">
              <a:lnSpc>
                <a:spcPts val="8270"/>
              </a:lnSpc>
            </a:pPr>
            <a:r>
              <a:rPr lang="en-US" sz="6616" dirty="0">
                <a:solidFill>
                  <a:srgbClr val="FEBA3D"/>
                </a:solidFill>
                <a:latin typeface="League Spartan" panose="00000800000000000000" charset="0"/>
              </a:rPr>
              <a:t>Theoretical Basis</a:t>
            </a:r>
          </a:p>
        </p:txBody>
      </p:sp>
      <p:grpSp>
        <p:nvGrpSpPr>
          <p:cNvPr id="382" name="Group 382"/>
          <p:cNvGrpSpPr/>
          <p:nvPr/>
        </p:nvGrpSpPr>
        <p:grpSpPr>
          <a:xfrm>
            <a:off x="3556455" y="1356602"/>
            <a:ext cx="9069812" cy="2211166"/>
            <a:chOff x="0" y="-19051"/>
            <a:chExt cx="12093083" cy="2948220"/>
          </a:xfrm>
        </p:grpSpPr>
        <p:sp>
          <p:nvSpPr>
            <p:cNvPr id="383" name="TextBox 383"/>
            <p:cNvSpPr txBox="1"/>
            <p:nvPr/>
          </p:nvSpPr>
          <p:spPr>
            <a:xfrm>
              <a:off x="1432951" y="-19051"/>
              <a:ext cx="10660132" cy="583065"/>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panose="02010600030101010101" charset="0"/>
                  <a:cs typeface="Clear Sans Regular" panose="02010600030101010101" charset="0"/>
                </a:rPr>
                <a:t>Project Management</a:t>
              </a:r>
            </a:p>
          </p:txBody>
        </p:sp>
        <p:sp>
          <p:nvSpPr>
            <p:cNvPr id="384" name="TextBox 384"/>
            <p:cNvSpPr txBox="1"/>
            <p:nvPr/>
          </p:nvSpPr>
          <p:spPr>
            <a:xfrm>
              <a:off x="1432951" y="827995"/>
              <a:ext cx="10660132" cy="2101174"/>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panose="02010600030101010101" charset="0"/>
                  <a:cs typeface="Clear Sans Regular" panose="02010600030101010101" charset="0"/>
                </a:rPr>
                <a:t>Project management is the application of processes, methods, skills, knowledge and experience to achieve specific project objectives according to the project acceptance criteria within agreed parameters.</a:t>
              </a:r>
            </a:p>
          </p:txBody>
        </p:sp>
        <p:sp>
          <p:nvSpPr>
            <p:cNvPr id="385" name="TextBox 385"/>
            <p:cNvSpPr txBox="1"/>
            <p:nvPr/>
          </p:nvSpPr>
          <p:spPr>
            <a:xfrm>
              <a:off x="0" y="126805"/>
              <a:ext cx="970949" cy="547158"/>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01</a:t>
              </a:r>
            </a:p>
          </p:txBody>
        </p:sp>
      </p:grpSp>
      <p:grpSp>
        <p:nvGrpSpPr>
          <p:cNvPr id="386" name="Group 386"/>
          <p:cNvGrpSpPr/>
          <p:nvPr/>
        </p:nvGrpSpPr>
        <p:grpSpPr>
          <a:xfrm>
            <a:off x="3556455" y="4015148"/>
            <a:ext cx="9069812" cy="1813620"/>
            <a:chOff x="0" y="-19049"/>
            <a:chExt cx="12093083" cy="2418159"/>
          </a:xfrm>
        </p:grpSpPr>
        <p:sp>
          <p:nvSpPr>
            <p:cNvPr id="387" name="TextBox 387"/>
            <p:cNvSpPr txBox="1"/>
            <p:nvPr/>
          </p:nvSpPr>
          <p:spPr>
            <a:xfrm>
              <a:off x="1432951" y="-19049"/>
              <a:ext cx="10660132" cy="583065"/>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panose="02010600030101010101" charset="0"/>
                  <a:cs typeface="Clear Sans Regular" panose="02010600030101010101" charset="0"/>
                </a:rPr>
                <a:t>PMBOK</a:t>
              </a:r>
            </a:p>
          </p:txBody>
        </p:sp>
        <p:sp>
          <p:nvSpPr>
            <p:cNvPr id="388" name="TextBox 388"/>
            <p:cNvSpPr txBox="1"/>
            <p:nvPr/>
          </p:nvSpPr>
          <p:spPr>
            <a:xfrm>
              <a:off x="1432951" y="827996"/>
              <a:ext cx="10660132" cy="1571114"/>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panose="02010600030101010101" charset="0"/>
                  <a:cs typeface="Clear Sans Regular" panose="02010600030101010101" charset="0"/>
                </a:rPr>
                <a:t>The Project Management Body of Knowledge is a set of standard terminology and guidelines (a body of knowledge) for project management. </a:t>
              </a:r>
            </a:p>
          </p:txBody>
        </p:sp>
        <p:sp>
          <p:nvSpPr>
            <p:cNvPr id="389" name="TextBox 389"/>
            <p:cNvSpPr txBox="1"/>
            <p:nvPr/>
          </p:nvSpPr>
          <p:spPr>
            <a:xfrm>
              <a:off x="0" y="126806"/>
              <a:ext cx="970949" cy="547158"/>
            </a:xfrm>
            <a:prstGeom prst="rect">
              <a:avLst/>
            </a:prstGeom>
          </p:spPr>
          <p:txBody>
            <a:bodyPr lIns="0" tIns="0" rIns="0" bIns="0" rtlCol="0" anchor="t">
              <a:spAutoFit/>
            </a:bodyPr>
            <a:lstStyle/>
            <a:p>
              <a:pPr>
                <a:lnSpc>
                  <a:spcPts val="3201"/>
                </a:lnSpc>
              </a:pPr>
              <a:r>
                <a:rPr lang="en-US" sz="2560">
                  <a:solidFill>
                    <a:srgbClr val="1B1B1B"/>
                  </a:solidFill>
                  <a:latin typeface="League Spartan" panose="00000800000000000000" charset="0"/>
                </a:rPr>
                <a:t>02</a:t>
              </a:r>
            </a:p>
          </p:txBody>
        </p:sp>
      </p:grpSp>
      <p:grpSp>
        <p:nvGrpSpPr>
          <p:cNvPr id="390" name="Group 390"/>
          <p:cNvGrpSpPr/>
          <p:nvPr/>
        </p:nvGrpSpPr>
        <p:grpSpPr>
          <a:xfrm>
            <a:off x="3556455" y="6220684"/>
            <a:ext cx="9069812" cy="2592809"/>
            <a:chOff x="0" y="-19051"/>
            <a:chExt cx="12093083" cy="3457079"/>
          </a:xfrm>
        </p:grpSpPr>
        <p:sp>
          <p:nvSpPr>
            <p:cNvPr id="391" name="TextBox 391"/>
            <p:cNvSpPr txBox="1"/>
            <p:nvPr/>
          </p:nvSpPr>
          <p:spPr>
            <a:xfrm>
              <a:off x="1432951" y="-19051"/>
              <a:ext cx="10660132" cy="583065"/>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panose="02010600030101010101" charset="0"/>
                  <a:cs typeface="Clear Sans Regular" panose="02010600030101010101" charset="0"/>
                </a:rPr>
                <a:t>Kanban</a:t>
              </a:r>
            </a:p>
          </p:txBody>
        </p:sp>
        <p:sp>
          <p:nvSpPr>
            <p:cNvPr id="392" name="TextBox 392"/>
            <p:cNvSpPr txBox="1"/>
            <p:nvPr/>
          </p:nvSpPr>
          <p:spPr>
            <a:xfrm>
              <a:off x="1432951" y="827996"/>
              <a:ext cx="10660132" cy="261003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panose="02010600030101010101" charset="0"/>
                  <a:cs typeface="Clear Sans Regular" panose="02010600030101010101" charset="0"/>
                </a:rPr>
                <a:t>Kanban is a workflow management method for defining, managing and improving services that deliver knowledge work. It aims to help you visualize your work, maximize efficiency, and improve continuously. From Japanese, </a:t>
              </a:r>
              <a:r>
                <a:rPr lang="en-US" sz="2211" dirty="0" err="1">
                  <a:solidFill>
                    <a:srgbClr val="1B1B1B"/>
                  </a:solidFill>
                  <a:latin typeface="Clear Sans Regular" panose="02010600030101010101" charset="0"/>
                  <a:cs typeface="Clear Sans Regular" panose="02010600030101010101" charset="0"/>
                </a:rPr>
                <a:t>kanban</a:t>
              </a:r>
              <a:r>
                <a:rPr lang="en-US" sz="2211" dirty="0">
                  <a:solidFill>
                    <a:srgbClr val="1B1B1B"/>
                  </a:solidFill>
                  <a:latin typeface="Clear Sans Regular" panose="02010600030101010101" charset="0"/>
                  <a:cs typeface="Clear Sans Regular" panose="02010600030101010101" charset="0"/>
                </a:rPr>
                <a:t> is translated as billboard or signboard. </a:t>
              </a:r>
            </a:p>
          </p:txBody>
        </p:sp>
        <p:sp>
          <p:nvSpPr>
            <p:cNvPr id="393" name="TextBox 393"/>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a:solidFill>
                    <a:srgbClr val="1B1B1B"/>
                  </a:solidFill>
                  <a:latin typeface="League Spartan" panose="00000800000000000000" charset="0"/>
                </a:rPr>
                <a:t>03</a:t>
              </a:r>
            </a:p>
          </p:txBody>
        </p:sp>
      </p:grpSp>
      <p:sp>
        <p:nvSpPr>
          <p:cNvPr id="394" name="TextBox 394"/>
          <p:cNvSpPr txBox="1"/>
          <p:nvPr/>
        </p:nvSpPr>
        <p:spPr>
          <a:xfrm>
            <a:off x="15591570" y="554149"/>
            <a:ext cx="2451815" cy="1923604"/>
          </a:xfrm>
          <a:prstGeom prst="rect">
            <a:avLst/>
          </a:prstGeom>
        </p:spPr>
        <p:txBody>
          <a:bodyPr lIns="0" tIns="0" rIns="0" bIns="0" rtlCol="0" anchor="t">
            <a:spAutoFit/>
          </a:bodyPr>
          <a:lstStyle/>
          <a:p>
            <a:pPr>
              <a:lnSpc>
                <a:spcPts val="15000"/>
              </a:lnSpc>
            </a:pPr>
            <a:r>
              <a:rPr lang="en-US" sz="12000" dirty="0">
                <a:solidFill>
                  <a:srgbClr val="FEBA3D"/>
                </a:solidFill>
                <a:latin typeface="League Spartan" panose="00000800000000000000" charset="0"/>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171" y="1070634"/>
            <a:ext cx="3271181" cy="8044740"/>
            <a:chOff x="0" y="0"/>
            <a:chExt cx="4361574" cy="10726320"/>
          </a:xfrm>
        </p:grpSpPr>
        <p:grpSp>
          <p:nvGrpSpPr>
            <p:cNvPr id="3" name="Group 3"/>
            <p:cNvGrpSpPr/>
            <p:nvPr/>
          </p:nvGrpSpPr>
          <p:grpSpPr>
            <a:xfrm>
              <a:off x="2109980" y="0"/>
              <a:ext cx="82785" cy="8278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 name="Group 5"/>
            <p:cNvGrpSpPr/>
            <p:nvPr/>
          </p:nvGrpSpPr>
          <p:grpSpPr>
            <a:xfrm>
              <a:off x="2109980" y="6380485"/>
              <a:ext cx="82785" cy="8278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 name="Group 7"/>
            <p:cNvGrpSpPr/>
            <p:nvPr/>
          </p:nvGrpSpPr>
          <p:grpSpPr>
            <a:xfrm>
              <a:off x="2109980" y="3187700"/>
              <a:ext cx="82785" cy="82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 name="Group 9"/>
            <p:cNvGrpSpPr/>
            <p:nvPr/>
          </p:nvGrpSpPr>
          <p:grpSpPr>
            <a:xfrm>
              <a:off x="2109980" y="9568185"/>
              <a:ext cx="82785" cy="8278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 name="Group 11"/>
            <p:cNvGrpSpPr/>
            <p:nvPr/>
          </p:nvGrpSpPr>
          <p:grpSpPr>
            <a:xfrm>
              <a:off x="2109980" y="1618080"/>
              <a:ext cx="82785" cy="8278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3" name="Group 13"/>
            <p:cNvGrpSpPr/>
            <p:nvPr/>
          </p:nvGrpSpPr>
          <p:grpSpPr>
            <a:xfrm>
              <a:off x="2109980" y="7998564"/>
              <a:ext cx="82785" cy="8278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5" name="Group 15"/>
            <p:cNvGrpSpPr/>
            <p:nvPr/>
          </p:nvGrpSpPr>
          <p:grpSpPr>
            <a:xfrm>
              <a:off x="2109980" y="4805780"/>
              <a:ext cx="82785" cy="8278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7" name="Group 17"/>
            <p:cNvGrpSpPr/>
            <p:nvPr/>
          </p:nvGrpSpPr>
          <p:grpSpPr>
            <a:xfrm>
              <a:off x="2648641" y="537155"/>
              <a:ext cx="82785" cy="8278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9" name="Group 19"/>
            <p:cNvGrpSpPr/>
            <p:nvPr/>
          </p:nvGrpSpPr>
          <p:grpSpPr>
            <a:xfrm>
              <a:off x="2648641" y="6917640"/>
              <a:ext cx="82785" cy="8278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1" name="Group 21"/>
            <p:cNvGrpSpPr/>
            <p:nvPr/>
          </p:nvGrpSpPr>
          <p:grpSpPr>
            <a:xfrm>
              <a:off x="2648641" y="3724855"/>
              <a:ext cx="82785" cy="8278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3" name="Group 23"/>
            <p:cNvGrpSpPr/>
            <p:nvPr/>
          </p:nvGrpSpPr>
          <p:grpSpPr>
            <a:xfrm>
              <a:off x="2648641" y="10105340"/>
              <a:ext cx="82785" cy="827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5" name="Group 25"/>
            <p:cNvGrpSpPr/>
            <p:nvPr/>
          </p:nvGrpSpPr>
          <p:grpSpPr>
            <a:xfrm>
              <a:off x="2648641" y="2155235"/>
              <a:ext cx="82785" cy="82785"/>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7" name="Group 27"/>
            <p:cNvGrpSpPr/>
            <p:nvPr/>
          </p:nvGrpSpPr>
          <p:grpSpPr>
            <a:xfrm>
              <a:off x="2648641" y="8535719"/>
              <a:ext cx="82785" cy="8278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9" name="Group 29"/>
            <p:cNvGrpSpPr/>
            <p:nvPr/>
          </p:nvGrpSpPr>
          <p:grpSpPr>
            <a:xfrm>
              <a:off x="2648641" y="5342935"/>
              <a:ext cx="82785" cy="82785"/>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1" name="Group 31"/>
            <p:cNvGrpSpPr/>
            <p:nvPr/>
          </p:nvGrpSpPr>
          <p:grpSpPr>
            <a:xfrm>
              <a:off x="1122" y="1075351"/>
              <a:ext cx="82785" cy="8278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3" name="Group 33"/>
            <p:cNvGrpSpPr/>
            <p:nvPr/>
          </p:nvGrpSpPr>
          <p:grpSpPr>
            <a:xfrm>
              <a:off x="1122" y="7455836"/>
              <a:ext cx="82785" cy="82785"/>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5" name="Group 35"/>
            <p:cNvGrpSpPr/>
            <p:nvPr/>
          </p:nvGrpSpPr>
          <p:grpSpPr>
            <a:xfrm>
              <a:off x="1122" y="4263051"/>
              <a:ext cx="82785" cy="8278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7" name="Group 37"/>
            <p:cNvGrpSpPr/>
            <p:nvPr/>
          </p:nvGrpSpPr>
          <p:grpSpPr>
            <a:xfrm>
              <a:off x="1122" y="10643536"/>
              <a:ext cx="82785" cy="82785"/>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9" name="Group 39"/>
            <p:cNvGrpSpPr/>
            <p:nvPr/>
          </p:nvGrpSpPr>
          <p:grpSpPr>
            <a:xfrm>
              <a:off x="3188502" y="1075351"/>
              <a:ext cx="82785" cy="8278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1" name="Group 41"/>
            <p:cNvGrpSpPr/>
            <p:nvPr/>
          </p:nvGrpSpPr>
          <p:grpSpPr>
            <a:xfrm>
              <a:off x="3188502" y="7455836"/>
              <a:ext cx="82785" cy="82785"/>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3" name="Group 43"/>
            <p:cNvGrpSpPr/>
            <p:nvPr/>
          </p:nvGrpSpPr>
          <p:grpSpPr>
            <a:xfrm>
              <a:off x="3188502" y="4263051"/>
              <a:ext cx="82785" cy="82785"/>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5" name="Group 45"/>
            <p:cNvGrpSpPr/>
            <p:nvPr/>
          </p:nvGrpSpPr>
          <p:grpSpPr>
            <a:xfrm>
              <a:off x="3188502" y="10643536"/>
              <a:ext cx="82785" cy="82785"/>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7" name="Group 47"/>
            <p:cNvGrpSpPr/>
            <p:nvPr/>
          </p:nvGrpSpPr>
          <p:grpSpPr>
            <a:xfrm>
              <a:off x="1122" y="2693431"/>
              <a:ext cx="82785" cy="82785"/>
              <a:chOff x="0" y="0"/>
              <a:chExt cx="6350000" cy="6350000"/>
            </a:xfrm>
          </p:grpSpPr>
          <p:sp>
            <p:nvSpPr>
              <p:cNvPr id="48" name="Freeform 4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9" name="Group 49"/>
            <p:cNvGrpSpPr/>
            <p:nvPr/>
          </p:nvGrpSpPr>
          <p:grpSpPr>
            <a:xfrm>
              <a:off x="1122" y="9073915"/>
              <a:ext cx="82785" cy="82785"/>
              <a:chOff x="0" y="0"/>
              <a:chExt cx="6350000" cy="6350000"/>
            </a:xfrm>
          </p:grpSpPr>
          <p:sp>
            <p:nvSpPr>
              <p:cNvPr id="50" name="Freeform 5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1" name="Group 51"/>
            <p:cNvGrpSpPr/>
            <p:nvPr/>
          </p:nvGrpSpPr>
          <p:grpSpPr>
            <a:xfrm>
              <a:off x="1122" y="5881131"/>
              <a:ext cx="82785" cy="82785"/>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3" name="Group 53"/>
            <p:cNvGrpSpPr/>
            <p:nvPr/>
          </p:nvGrpSpPr>
          <p:grpSpPr>
            <a:xfrm>
              <a:off x="3188502" y="2693431"/>
              <a:ext cx="82785" cy="82785"/>
              <a:chOff x="0" y="0"/>
              <a:chExt cx="6350000" cy="6350000"/>
            </a:xfrm>
          </p:grpSpPr>
          <p:sp>
            <p:nvSpPr>
              <p:cNvPr id="54" name="Freeform 5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5" name="Group 55"/>
            <p:cNvGrpSpPr/>
            <p:nvPr/>
          </p:nvGrpSpPr>
          <p:grpSpPr>
            <a:xfrm>
              <a:off x="3188502" y="9073915"/>
              <a:ext cx="82785" cy="82785"/>
              <a:chOff x="0" y="0"/>
              <a:chExt cx="6350000" cy="6350000"/>
            </a:xfrm>
          </p:grpSpPr>
          <p:sp>
            <p:nvSpPr>
              <p:cNvPr id="56" name="Freeform 5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7" name="Group 57"/>
            <p:cNvGrpSpPr/>
            <p:nvPr/>
          </p:nvGrpSpPr>
          <p:grpSpPr>
            <a:xfrm>
              <a:off x="3188502" y="5881131"/>
              <a:ext cx="82785" cy="82785"/>
              <a:chOff x="0" y="0"/>
              <a:chExt cx="6350000" cy="6350000"/>
            </a:xfrm>
          </p:grpSpPr>
          <p:sp>
            <p:nvSpPr>
              <p:cNvPr id="58" name="Freeform 5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9" name="Group 59"/>
            <p:cNvGrpSpPr/>
            <p:nvPr/>
          </p:nvGrpSpPr>
          <p:grpSpPr>
            <a:xfrm>
              <a:off x="550087" y="0"/>
              <a:ext cx="82785" cy="82785"/>
              <a:chOff x="0" y="0"/>
              <a:chExt cx="6350000" cy="6350000"/>
            </a:xfrm>
          </p:grpSpPr>
          <p:sp>
            <p:nvSpPr>
              <p:cNvPr id="60" name="Freeform 6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1" name="Group 61"/>
            <p:cNvGrpSpPr/>
            <p:nvPr/>
          </p:nvGrpSpPr>
          <p:grpSpPr>
            <a:xfrm>
              <a:off x="550087" y="6380485"/>
              <a:ext cx="82785" cy="82785"/>
              <a:chOff x="0" y="0"/>
              <a:chExt cx="6350000" cy="6350000"/>
            </a:xfrm>
          </p:grpSpPr>
          <p:sp>
            <p:nvSpPr>
              <p:cNvPr id="62" name="Freeform 6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3" name="Group 63"/>
            <p:cNvGrpSpPr/>
            <p:nvPr/>
          </p:nvGrpSpPr>
          <p:grpSpPr>
            <a:xfrm>
              <a:off x="550087" y="3187700"/>
              <a:ext cx="82785" cy="82785"/>
              <a:chOff x="0" y="0"/>
              <a:chExt cx="6350000" cy="6350000"/>
            </a:xfrm>
          </p:grpSpPr>
          <p:sp>
            <p:nvSpPr>
              <p:cNvPr id="64" name="Freeform 6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5" name="Group 65"/>
            <p:cNvGrpSpPr/>
            <p:nvPr/>
          </p:nvGrpSpPr>
          <p:grpSpPr>
            <a:xfrm>
              <a:off x="550087" y="9568185"/>
              <a:ext cx="82785" cy="82785"/>
              <a:chOff x="0" y="0"/>
              <a:chExt cx="6350000" cy="6350000"/>
            </a:xfrm>
          </p:grpSpPr>
          <p:sp>
            <p:nvSpPr>
              <p:cNvPr id="66" name="Freeform 6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7" name="Group 67"/>
            <p:cNvGrpSpPr/>
            <p:nvPr/>
          </p:nvGrpSpPr>
          <p:grpSpPr>
            <a:xfrm>
              <a:off x="3737467" y="0"/>
              <a:ext cx="82785" cy="82785"/>
              <a:chOff x="0" y="0"/>
              <a:chExt cx="6350000" cy="6350000"/>
            </a:xfrm>
          </p:grpSpPr>
          <p:sp>
            <p:nvSpPr>
              <p:cNvPr id="68" name="Freeform 6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9" name="Group 69"/>
            <p:cNvGrpSpPr/>
            <p:nvPr/>
          </p:nvGrpSpPr>
          <p:grpSpPr>
            <a:xfrm>
              <a:off x="3737467" y="6380485"/>
              <a:ext cx="82785" cy="82785"/>
              <a:chOff x="0" y="0"/>
              <a:chExt cx="6350000" cy="6350000"/>
            </a:xfrm>
          </p:grpSpPr>
          <p:sp>
            <p:nvSpPr>
              <p:cNvPr id="70" name="Freeform 7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1" name="Group 71"/>
            <p:cNvGrpSpPr/>
            <p:nvPr/>
          </p:nvGrpSpPr>
          <p:grpSpPr>
            <a:xfrm>
              <a:off x="3737467" y="3187700"/>
              <a:ext cx="82785" cy="82785"/>
              <a:chOff x="0" y="0"/>
              <a:chExt cx="6350000" cy="6350000"/>
            </a:xfrm>
          </p:grpSpPr>
          <p:sp>
            <p:nvSpPr>
              <p:cNvPr id="72" name="Freeform 7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3" name="Group 73"/>
            <p:cNvGrpSpPr/>
            <p:nvPr/>
          </p:nvGrpSpPr>
          <p:grpSpPr>
            <a:xfrm>
              <a:off x="3737467" y="9568185"/>
              <a:ext cx="82785" cy="82785"/>
              <a:chOff x="0" y="0"/>
              <a:chExt cx="6350000" cy="6350000"/>
            </a:xfrm>
          </p:grpSpPr>
          <p:sp>
            <p:nvSpPr>
              <p:cNvPr id="74" name="Freeform 7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5" name="Group 75"/>
            <p:cNvGrpSpPr/>
            <p:nvPr/>
          </p:nvGrpSpPr>
          <p:grpSpPr>
            <a:xfrm>
              <a:off x="550087" y="1618080"/>
              <a:ext cx="82785" cy="82785"/>
              <a:chOff x="0" y="0"/>
              <a:chExt cx="6350000" cy="6350000"/>
            </a:xfrm>
          </p:grpSpPr>
          <p:sp>
            <p:nvSpPr>
              <p:cNvPr id="76" name="Freeform 7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7" name="Group 77"/>
            <p:cNvGrpSpPr/>
            <p:nvPr/>
          </p:nvGrpSpPr>
          <p:grpSpPr>
            <a:xfrm>
              <a:off x="550087" y="7998564"/>
              <a:ext cx="82785" cy="82785"/>
              <a:chOff x="0" y="0"/>
              <a:chExt cx="6350000" cy="6350000"/>
            </a:xfrm>
          </p:grpSpPr>
          <p:sp>
            <p:nvSpPr>
              <p:cNvPr id="78" name="Freeform 7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9" name="Group 79"/>
            <p:cNvGrpSpPr/>
            <p:nvPr/>
          </p:nvGrpSpPr>
          <p:grpSpPr>
            <a:xfrm>
              <a:off x="550087" y="4805780"/>
              <a:ext cx="82785" cy="82785"/>
              <a:chOff x="0" y="0"/>
              <a:chExt cx="6350000" cy="6350000"/>
            </a:xfrm>
          </p:grpSpPr>
          <p:sp>
            <p:nvSpPr>
              <p:cNvPr id="80" name="Freeform 8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1" name="Group 81"/>
            <p:cNvGrpSpPr/>
            <p:nvPr/>
          </p:nvGrpSpPr>
          <p:grpSpPr>
            <a:xfrm>
              <a:off x="3737467" y="1618080"/>
              <a:ext cx="82785" cy="82785"/>
              <a:chOff x="0" y="0"/>
              <a:chExt cx="6350000" cy="6350000"/>
            </a:xfrm>
          </p:grpSpPr>
          <p:sp>
            <p:nvSpPr>
              <p:cNvPr id="82" name="Freeform 8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3" name="Group 83"/>
            <p:cNvGrpSpPr/>
            <p:nvPr/>
          </p:nvGrpSpPr>
          <p:grpSpPr>
            <a:xfrm>
              <a:off x="3737467" y="7998564"/>
              <a:ext cx="82785" cy="82785"/>
              <a:chOff x="0" y="0"/>
              <a:chExt cx="6350000" cy="6350000"/>
            </a:xfrm>
          </p:grpSpPr>
          <p:sp>
            <p:nvSpPr>
              <p:cNvPr id="84" name="Freeform 8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5" name="Group 85"/>
            <p:cNvGrpSpPr/>
            <p:nvPr/>
          </p:nvGrpSpPr>
          <p:grpSpPr>
            <a:xfrm>
              <a:off x="3737467" y="4805780"/>
              <a:ext cx="82785" cy="82785"/>
              <a:chOff x="0" y="0"/>
              <a:chExt cx="6350000" cy="6350000"/>
            </a:xfrm>
          </p:grpSpPr>
          <p:sp>
            <p:nvSpPr>
              <p:cNvPr id="86" name="Freeform 8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7" name="Group 87"/>
            <p:cNvGrpSpPr/>
            <p:nvPr/>
          </p:nvGrpSpPr>
          <p:grpSpPr>
            <a:xfrm>
              <a:off x="1088747" y="537155"/>
              <a:ext cx="82785" cy="82785"/>
              <a:chOff x="0" y="0"/>
              <a:chExt cx="6350000" cy="6350000"/>
            </a:xfrm>
          </p:grpSpPr>
          <p:sp>
            <p:nvSpPr>
              <p:cNvPr id="88" name="Freeform 8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9" name="Group 89"/>
            <p:cNvGrpSpPr/>
            <p:nvPr/>
          </p:nvGrpSpPr>
          <p:grpSpPr>
            <a:xfrm>
              <a:off x="1088747" y="6917640"/>
              <a:ext cx="82785" cy="82785"/>
              <a:chOff x="0" y="0"/>
              <a:chExt cx="6350000" cy="6350000"/>
            </a:xfrm>
          </p:grpSpPr>
          <p:sp>
            <p:nvSpPr>
              <p:cNvPr id="90" name="Freeform 9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1" name="Group 91"/>
            <p:cNvGrpSpPr/>
            <p:nvPr/>
          </p:nvGrpSpPr>
          <p:grpSpPr>
            <a:xfrm>
              <a:off x="1088747" y="3724855"/>
              <a:ext cx="82785" cy="82785"/>
              <a:chOff x="0" y="0"/>
              <a:chExt cx="6350000" cy="6350000"/>
            </a:xfrm>
          </p:grpSpPr>
          <p:sp>
            <p:nvSpPr>
              <p:cNvPr id="92" name="Freeform 9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3" name="Group 93"/>
            <p:cNvGrpSpPr/>
            <p:nvPr/>
          </p:nvGrpSpPr>
          <p:grpSpPr>
            <a:xfrm>
              <a:off x="1088747" y="10105340"/>
              <a:ext cx="82785" cy="82785"/>
              <a:chOff x="0" y="0"/>
              <a:chExt cx="6350000" cy="6350000"/>
            </a:xfrm>
          </p:grpSpPr>
          <p:sp>
            <p:nvSpPr>
              <p:cNvPr id="94" name="Freeform 9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5" name="Group 95"/>
            <p:cNvGrpSpPr/>
            <p:nvPr/>
          </p:nvGrpSpPr>
          <p:grpSpPr>
            <a:xfrm>
              <a:off x="4276128" y="537155"/>
              <a:ext cx="82785" cy="82785"/>
              <a:chOff x="0" y="0"/>
              <a:chExt cx="6350000" cy="6350000"/>
            </a:xfrm>
          </p:grpSpPr>
          <p:sp>
            <p:nvSpPr>
              <p:cNvPr id="96" name="Freeform 9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7" name="Group 97"/>
            <p:cNvGrpSpPr/>
            <p:nvPr/>
          </p:nvGrpSpPr>
          <p:grpSpPr>
            <a:xfrm>
              <a:off x="4276128" y="6917640"/>
              <a:ext cx="82785" cy="82785"/>
              <a:chOff x="0" y="0"/>
              <a:chExt cx="6350000" cy="6350000"/>
            </a:xfrm>
          </p:grpSpPr>
          <p:sp>
            <p:nvSpPr>
              <p:cNvPr id="98" name="Freeform 9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9" name="Group 99"/>
            <p:cNvGrpSpPr/>
            <p:nvPr/>
          </p:nvGrpSpPr>
          <p:grpSpPr>
            <a:xfrm>
              <a:off x="4276128" y="3724855"/>
              <a:ext cx="82785" cy="82785"/>
              <a:chOff x="0" y="0"/>
              <a:chExt cx="6350000" cy="6350000"/>
            </a:xfrm>
          </p:grpSpPr>
          <p:sp>
            <p:nvSpPr>
              <p:cNvPr id="100" name="Freeform 10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1" name="Group 101"/>
            <p:cNvGrpSpPr/>
            <p:nvPr/>
          </p:nvGrpSpPr>
          <p:grpSpPr>
            <a:xfrm>
              <a:off x="4276128" y="10105340"/>
              <a:ext cx="82785" cy="82785"/>
              <a:chOff x="0" y="0"/>
              <a:chExt cx="6350000" cy="6350000"/>
            </a:xfrm>
          </p:grpSpPr>
          <p:sp>
            <p:nvSpPr>
              <p:cNvPr id="102" name="Freeform 10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3" name="Group 103"/>
            <p:cNvGrpSpPr/>
            <p:nvPr/>
          </p:nvGrpSpPr>
          <p:grpSpPr>
            <a:xfrm>
              <a:off x="1088747" y="2155235"/>
              <a:ext cx="82785" cy="82785"/>
              <a:chOff x="0" y="0"/>
              <a:chExt cx="6350000" cy="6350000"/>
            </a:xfrm>
          </p:grpSpPr>
          <p:sp>
            <p:nvSpPr>
              <p:cNvPr id="104" name="Freeform 10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5" name="Group 105"/>
            <p:cNvGrpSpPr/>
            <p:nvPr/>
          </p:nvGrpSpPr>
          <p:grpSpPr>
            <a:xfrm>
              <a:off x="1088747" y="8535719"/>
              <a:ext cx="82785" cy="82785"/>
              <a:chOff x="0" y="0"/>
              <a:chExt cx="6350000" cy="6350000"/>
            </a:xfrm>
          </p:grpSpPr>
          <p:sp>
            <p:nvSpPr>
              <p:cNvPr id="106" name="Freeform 10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7" name="Group 107"/>
            <p:cNvGrpSpPr/>
            <p:nvPr/>
          </p:nvGrpSpPr>
          <p:grpSpPr>
            <a:xfrm>
              <a:off x="1088747" y="5342935"/>
              <a:ext cx="82785" cy="82785"/>
              <a:chOff x="0" y="0"/>
              <a:chExt cx="6350000" cy="6350000"/>
            </a:xfrm>
          </p:grpSpPr>
          <p:sp>
            <p:nvSpPr>
              <p:cNvPr id="108" name="Freeform 10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9" name="Group 109"/>
            <p:cNvGrpSpPr/>
            <p:nvPr/>
          </p:nvGrpSpPr>
          <p:grpSpPr>
            <a:xfrm>
              <a:off x="4276128" y="2155235"/>
              <a:ext cx="82785" cy="82785"/>
              <a:chOff x="0" y="0"/>
              <a:chExt cx="6350000" cy="6350000"/>
            </a:xfrm>
          </p:grpSpPr>
          <p:sp>
            <p:nvSpPr>
              <p:cNvPr id="110" name="Freeform 1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1" name="Group 111"/>
            <p:cNvGrpSpPr/>
            <p:nvPr/>
          </p:nvGrpSpPr>
          <p:grpSpPr>
            <a:xfrm>
              <a:off x="4276128" y="8535719"/>
              <a:ext cx="82785" cy="82785"/>
              <a:chOff x="0" y="0"/>
              <a:chExt cx="6350000" cy="6350000"/>
            </a:xfrm>
          </p:grpSpPr>
          <p:sp>
            <p:nvSpPr>
              <p:cNvPr id="112" name="Freeform 1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3" name="Group 113"/>
            <p:cNvGrpSpPr/>
            <p:nvPr/>
          </p:nvGrpSpPr>
          <p:grpSpPr>
            <a:xfrm>
              <a:off x="4276128" y="5342935"/>
              <a:ext cx="82785" cy="82785"/>
              <a:chOff x="0" y="0"/>
              <a:chExt cx="6350000" cy="6350000"/>
            </a:xfrm>
          </p:grpSpPr>
          <p:sp>
            <p:nvSpPr>
              <p:cNvPr id="114" name="Freeform 1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5" name="Group 115"/>
            <p:cNvGrpSpPr/>
            <p:nvPr/>
          </p:nvGrpSpPr>
          <p:grpSpPr>
            <a:xfrm>
              <a:off x="1628608" y="1075351"/>
              <a:ext cx="82785" cy="82785"/>
              <a:chOff x="0" y="0"/>
              <a:chExt cx="6350000" cy="6350000"/>
            </a:xfrm>
          </p:grpSpPr>
          <p:sp>
            <p:nvSpPr>
              <p:cNvPr id="116" name="Freeform 1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7" name="Group 117"/>
            <p:cNvGrpSpPr/>
            <p:nvPr/>
          </p:nvGrpSpPr>
          <p:grpSpPr>
            <a:xfrm>
              <a:off x="1628608" y="7455836"/>
              <a:ext cx="82785" cy="82785"/>
              <a:chOff x="0" y="0"/>
              <a:chExt cx="6350000" cy="6350000"/>
            </a:xfrm>
          </p:grpSpPr>
          <p:sp>
            <p:nvSpPr>
              <p:cNvPr id="118" name="Freeform 1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19" name="Group 119"/>
            <p:cNvGrpSpPr/>
            <p:nvPr/>
          </p:nvGrpSpPr>
          <p:grpSpPr>
            <a:xfrm>
              <a:off x="1628608" y="4263051"/>
              <a:ext cx="82785" cy="82785"/>
              <a:chOff x="0" y="0"/>
              <a:chExt cx="6350000" cy="6350000"/>
            </a:xfrm>
          </p:grpSpPr>
          <p:sp>
            <p:nvSpPr>
              <p:cNvPr id="120" name="Freeform 1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1" name="Group 121"/>
            <p:cNvGrpSpPr/>
            <p:nvPr/>
          </p:nvGrpSpPr>
          <p:grpSpPr>
            <a:xfrm>
              <a:off x="1628608" y="10643536"/>
              <a:ext cx="82785" cy="82785"/>
              <a:chOff x="0" y="0"/>
              <a:chExt cx="6350000" cy="6350000"/>
            </a:xfrm>
          </p:grpSpPr>
          <p:sp>
            <p:nvSpPr>
              <p:cNvPr id="122" name="Freeform 1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3" name="Group 123"/>
            <p:cNvGrpSpPr/>
            <p:nvPr/>
          </p:nvGrpSpPr>
          <p:grpSpPr>
            <a:xfrm>
              <a:off x="1628608" y="2693431"/>
              <a:ext cx="82785" cy="82785"/>
              <a:chOff x="0" y="0"/>
              <a:chExt cx="6350000" cy="6350000"/>
            </a:xfrm>
          </p:grpSpPr>
          <p:sp>
            <p:nvSpPr>
              <p:cNvPr id="124" name="Freeform 1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5" name="Group 125"/>
            <p:cNvGrpSpPr/>
            <p:nvPr/>
          </p:nvGrpSpPr>
          <p:grpSpPr>
            <a:xfrm>
              <a:off x="1628608" y="9073915"/>
              <a:ext cx="82785" cy="82785"/>
              <a:chOff x="0" y="0"/>
              <a:chExt cx="6350000" cy="6350000"/>
            </a:xfrm>
          </p:grpSpPr>
          <p:sp>
            <p:nvSpPr>
              <p:cNvPr id="126" name="Freeform 1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7" name="Group 127"/>
            <p:cNvGrpSpPr/>
            <p:nvPr/>
          </p:nvGrpSpPr>
          <p:grpSpPr>
            <a:xfrm>
              <a:off x="1628608" y="5881131"/>
              <a:ext cx="82785" cy="82785"/>
              <a:chOff x="0" y="0"/>
              <a:chExt cx="6350000" cy="6350000"/>
            </a:xfrm>
          </p:grpSpPr>
          <p:sp>
            <p:nvSpPr>
              <p:cNvPr id="128" name="Freeform 1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9" name="Group 129"/>
            <p:cNvGrpSpPr/>
            <p:nvPr/>
          </p:nvGrpSpPr>
          <p:grpSpPr>
            <a:xfrm>
              <a:off x="2648719" y="0"/>
              <a:ext cx="82785" cy="82785"/>
              <a:chOff x="0" y="0"/>
              <a:chExt cx="1913890" cy="1913890"/>
            </a:xfrm>
          </p:grpSpPr>
          <p:sp>
            <p:nvSpPr>
              <p:cNvPr id="130" name="Freeform 1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1" name="Group 131"/>
            <p:cNvGrpSpPr/>
            <p:nvPr/>
          </p:nvGrpSpPr>
          <p:grpSpPr>
            <a:xfrm>
              <a:off x="2648719" y="6380485"/>
              <a:ext cx="82785" cy="82785"/>
              <a:chOff x="0" y="0"/>
              <a:chExt cx="1913890" cy="1913890"/>
            </a:xfrm>
          </p:grpSpPr>
          <p:sp>
            <p:nvSpPr>
              <p:cNvPr id="132" name="Freeform 1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3" name="Group 133"/>
            <p:cNvGrpSpPr/>
            <p:nvPr/>
          </p:nvGrpSpPr>
          <p:grpSpPr>
            <a:xfrm>
              <a:off x="2648719" y="3187700"/>
              <a:ext cx="82785" cy="82785"/>
              <a:chOff x="0" y="0"/>
              <a:chExt cx="1913890" cy="1913890"/>
            </a:xfrm>
          </p:grpSpPr>
          <p:sp>
            <p:nvSpPr>
              <p:cNvPr id="134" name="Freeform 1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5" name="Group 135"/>
            <p:cNvGrpSpPr/>
            <p:nvPr/>
          </p:nvGrpSpPr>
          <p:grpSpPr>
            <a:xfrm>
              <a:off x="2648719" y="9568185"/>
              <a:ext cx="82785" cy="82785"/>
              <a:chOff x="0" y="0"/>
              <a:chExt cx="1913890" cy="1913890"/>
            </a:xfrm>
          </p:grpSpPr>
          <p:sp>
            <p:nvSpPr>
              <p:cNvPr id="136" name="Freeform 1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7" name="Group 137"/>
            <p:cNvGrpSpPr/>
            <p:nvPr/>
          </p:nvGrpSpPr>
          <p:grpSpPr>
            <a:xfrm>
              <a:off x="2648719" y="1618080"/>
              <a:ext cx="82785" cy="82785"/>
              <a:chOff x="0" y="0"/>
              <a:chExt cx="1913890" cy="1913890"/>
            </a:xfrm>
          </p:grpSpPr>
          <p:sp>
            <p:nvSpPr>
              <p:cNvPr id="138" name="Freeform 1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9" name="Group 139"/>
            <p:cNvGrpSpPr/>
            <p:nvPr/>
          </p:nvGrpSpPr>
          <p:grpSpPr>
            <a:xfrm>
              <a:off x="2648719" y="7998564"/>
              <a:ext cx="82785" cy="82785"/>
              <a:chOff x="0" y="0"/>
              <a:chExt cx="1913890" cy="1913890"/>
            </a:xfrm>
          </p:grpSpPr>
          <p:sp>
            <p:nvSpPr>
              <p:cNvPr id="140" name="Freeform 1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1" name="Group 141"/>
            <p:cNvGrpSpPr/>
            <p:nvPr/>
          </p:nvGrpSpPr>
          <p:grpSpPr>
            <a:xfrm>
              <a:off x="2648719" y="4805780"/>
              <a:ext cx="82785" cy="82785"/>
              <a:chOff x="0" y="0"/>
              <a:chExt cx="1913890" cy="1913890"/>
            </a:xfrm>
          </p:grpSpPr>
          <p:sp>
            <p:nvSpPr>
              <p:cNvPr id="142" name="Freeform 1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3" name="Group 143"/>
            <p:cNvGrpSpPr/>
            <p:nvPr/>
          </p:nvGrpSpPr>
          <p:grpSpPr>
            <a:xfrm>
              <a:off x="0" y="537155"/>
              <a:ext cx="82785" cy="82785"/>
              <a:chOff x="0" y="0"/>
              <a:chExt cx="1913890" cy="1913890"/>
            </a:xfrm>
          </p:grpSpPr>
          <p:sp>
            <p:nvSpPr>
              <p:cNvPr id="144" name="Freeform 1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5" name="Group 145"/>
            <p:cNvGrpSpPr/>
            <p:nvPr/>
          </p:nvGrpSpPr>
          <p:grpSpPr>
            <a:xfrm>
              <a:off x="0" y="6917640"/>
              <a:ext cx="82785" cy="82785"/>
              <a:chOff x="0" y="0"/>
              <a:chExt cx="1913890" cy="1913890"/>
            </a:xfrm>
          </p:grpSpPr>
          <p:sp>
            <p:nvSpPr>
              <p:cNvPr id="146" name="Freeform 1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7" name="Group 147"/>
            <p:cNvGrpSpPr/>
            <p:nvPr/>
          </p:nvGrpSpPr>
          <p:grpSpPr>
            <a:xfrm>
              <a:off x="0" y="3724855"/>
              <a:ext cx="82785" cy="82785"/>
              <a:chOff x="0" y="0"/>
              <a:chExt cx="1913890" cy="1913890"/>
            </a:xfrm>
          </p:grpSpPr>
          <p:sp>
            <p:nvSpPr>
              <p:cNvPr id="148" name="Freeform 1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9" name="Group 149"/>
            <p:cNvGrpSpPr/>
            <p:nvPr/>
          </p:nvGrpSpPr>
          <p:grpSpPr>
            <a:xfrm>
              <a:off x="0" y="10105340"/>
              <a:ext cx="82785" cy="82785"/>
              <a:chOff x="0" y="0"/>
              <a:chExt cx="1913890" cy="1913890"/>
            </a:xfrm>
          </p:grpSpPr>
          <p:sp>
            <p:nvSpPr>
              <p:cNvPr id="150" name="Freeform 1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1" name="Group 151"/>
            <p:cNvGrpSpPr/>
            <p:nvPr/>
          </p:nvGrpSpPr>
          <p:grpSpPr>
            <a:xfrm>
              <a:off x="3187380" y="537155"/>
              <a:ext cx="82785" cy="82785"/>
              <a:chOff x="0" y="0"/>
              <a:chExt cx="1913890" cy="1913890"/>
            </a:xfrm>
          </p:grpSpPr>
          <p:sp>
            <p:nvSpPr>
              <p:cNvPr id="152" name="Freeform 1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3" name="Group 153"/>
            <p:cNvGrpSpPr/>
            <p:nvPr/>
          </p:nvGrpSpPr>
          <p:grpSpPr>
            <a:xfrm>
              <a:off x="3187380" y="6917640"/>
              <a:ext cx="82785" cy="82785"/>
              <a:chOff x="0" y="0"/>
              <a:chExt cx="1913890" cy="1913890"/>
            </a:xfrm>
          </p:grpSpPr>
          <p:sp>
            <p:nvSpPr>
              <p:cNvPr id="154" name="Freeform 1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5" name="Group 155"/>
            <p:cNvGrpSpPr/>
            <p:nvPr/>
          </p:nvGrpSpPr>
          <p:grpSpPr>
            <a:xfrm>
              <a:off x="3187380" y="3724855"/>
              <a:ext cx="82785" cy="82785"/>
              <a:chOff x="0" y="0"/>
              <a:chExt cx="1913890" cy="1913890"/>
            </a:xfrm>
          </p:grpSpPr>
          <p:sp>
            <p:nvSpPr>
              <p:cNvPr id="156" name="Freeform 15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7" name="Group 157"/>
            <p:cNvGrpSpPr/>
            <p:nvPr/>
          </p:nvGrpSpPr>
          <p:grpSpPr>
            <a:xfrm>
              <a:off x="3187380" y="10105340"/>
              <a:ext cx="82785" cy="82785"/>
              <a:chOff x="0" y="0"/>
              <a:chExt cx="1913890" cy="1913890"/>
            </a:xfrm>
          </p:grpSpPr>
          <p:sp>
            <p:nvSpPr>
              <p:cNvPr id="158" name="Freeform 15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9" name="Group 159"/>
            <p:cNvGrpSpPr/>
            <p:nvPr/>
          </p:nvGrpSpPr>
          <p:grpSpPr>
            <a:xfrm>
              <a:off x="0" y="2155235"/>
              <a:ext cx="82785" cy="82785"/>
              <a:chOff x="0" y="0"/>
              <a:chExt cx="1913890" cy="1913890"/>
            </a:xfrm>
          </p:grpSpPr>
          <p:sp>
            <p:nvSpPr>
              <p:cNvPr id="160" name="Freeform 16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1" name="Group 161"/>
            <p:cNvGrpSpPr/>
            <p:nvPr/>
          </p:nvGrpSpPr>
          <p:grpSpPr>
            <a:xfrm>
              <a:off x="0" y="8535719"/>
              <a:ext cx="82785" cy="82785"/>
              <a:chOff x="0" y="0"/>
              <a:chExt cx="1913890" cy="1913890"/>
            </a:xfrm>
          </p:grpSpPr>
          <p:sp>
            <p:nvSpPr>
              <p:cNvPr id="162" name="Freeform 16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3" name="Group 163"/>
            <p:cNvGrpSpPr/>
            <p:nvPr/>
          </p:nvGrpSpPr>
          <p:grpSpPr>
            <a:xfrm>
              <a:off x="0" y="5342935"/>
              <a:ext cx="82785" cy="82785"/>
              <a:chOff x="0" y="0"/>
              <a:chExt cx="1913890" cy="1913890"/>
            </a:xfrm>
          </p:grpSpPr>
          <p:sp>
            <p:nvSpPr>
              <p:cNvPr id="164" name="Freeform 16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5" name="Group 165"/>
            <p:cNvGrpSpPr/>
            <p:nvPr/>
          </p:nvGrpSpPr>
          <p:grpSpPr>
            <a:xfrm>
              <a:off x="3187380" y="2155235"/>
              <a:ext cx="82785" cy="82785"/>
              <a:chOff x="0" y="0"/>
              <a:chExt cx="1913890" cy="1913890"/>
            </a:xfrm>
          </p:grpSpPr>
          <p:sp>
            <p:nvSpPr>
              <p:cNvPr id="166" name="Freeform 16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7" name="Group 167"/>
            <p:cNvGrpSpPr/>
            <p:nvPr/>
          </p:nvGrpSpPr>
          <p:grpSpPr>
            <a:xfrm>
              <a:off x="3187380" y="8535719"/>
              <a:ext cx="82785" cy="82785"/>
              <a:chOff x="0" y="0"/>
              <a:chExt cx="1913890" cy="1913890"/>
            </a:xfrm>
          </p:grpSpPr>
          <p:sp>
            <p:nvSpPr>
              <p:cNvPr id="168" name="Freeform 16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9" name="Group 169"/>
            <p:cNvGrpSpPr/>
            <p:nvPr/>
          </p:nvGrpSpPr>
          <p:grpSpPr>
            <a:xfrm>
              <a:off x="3187380" y="5342935"/>
              <a:ext cx="82785" cy="82785"/>
              <a:chOff x="0" y="0"/>
              <a:chExt cx="1913890" cy="1913890"/>
            </a:xfrm>
          </p:grpSpPr>
          <p:sp>
            <p:nvSpPr>
              <p:cNvPr id="170" name="Freeform 17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1" name="Group 171"/>
            <p:cNvGrpSpPr/>
            <p:nvPr/>
          </p:nvGrpSpPr>
          <p:grpSpPr>
            <a:xfrm>
              <a:off x="539861" y="1075351"/>
              <a:ext cx="82785" cy="82785"/>
              <a:chOff x="0" y="0"/>
              <a:chExt cx="1913890" cy="1913890"/>
            </a:xfrm>
          </p:grpSpPr>
          <p:sp>
            <p:nvSpPr>
              <p:cNvPr id="172" name="Freeform 17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3" name="Group 173"/>
            <p:cNvGrpSpPr/>
            <p:nvPr/>
          </p:nvGrpSpPr>
          <p:grpSpPr>
            <a:xfrm>
              <a:off x="539861" y="7455836"/>
              <a:ext cx="82785" cy="82785"/>
              <a:chOff x="0" y="0"/>
              <a:chExt cx="1913890" cy="1913890"/>
            </a:xfrm>
          </p:grpSpPr>
          <p:sp>
            <p:nvSpPr>
              <p:cNvPr id="174" name="Freeform 17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5" name="Group 175"/>
            <p:cNvGrpSpPr/>
            <p:nvPr/>
          </p:nvGrpSpPr>
          <p:grpSpPr>
            <a:xfrm>
              <a:off x="539861" y="4263051"/>
              <a:ext cx="82785" cy="82785"/>
              <a:chOff x="0" y="0"/>
              <a:chExt cx="1913890" cy="1913890"/>
            </a:xfrm>
          </p:grpSpPr>
          <p:sp>
            <p:nvSpPr>
              <p:cNvPr id="176" name="Freeform 17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7" name="Group 177"/>
            <p:cNvGrpSpPr/>
            <p:nvPr/>
          </p:nvGrpSpPr>
          <p:grpSpPr>
            <a:xfrm>
              <a:off x="539861" y="10643536"/>
              <a:ext cx="82785" cy="82785"/>
              <a:chOff x="0" y="0"/>
              <a:chExt cx="1913890" cy="1913890"/>
            </a:xfrm>
          </p:grpSpPr>
          <p:sp>
            <p:nvSpPr>
              <p:cNvPr id="178" name="Freeform 17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9" name="Group 179"/>
            <p:cNvGrpSpPr/>
            <p:nvPr/>
          </p:nvGrpSpPr>
          <p:grpSpPr>
            <a:xfrm>
              <a:off x="3727241" y="1075351"/>
              <a:ext cx="82785" cy="82785"/>
              <a:chOff x="0" y="0"/>
              <a:chExt cx="1913890" cy="1913890"/>
            </a:xfrm>
          </p:grpSpPr>
          <p:sp>
            <p:nvSpPr>
              <p:cNvPr id="180" name="Freeform 18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1" name="Group 181"/>
            <p:cNvGrpSpPr/>
            <p:nvPr/>
          </p:nvGrpSpPr>
          <p:grpSpPr>
            <a:xfrm>
              <a:off x="3727241" y="7455836"/>
              <a:ext cx="82785" cy="82785"/>
              <a:chOff x="0" y="0"/>
              <a:chExt cx="1913890" cy="1913890"/>
            </a:xfrm>
          </p:grpSpPr>
          <p:sp>
            <p:nvSpPr>
              <p:cNvPr id="182" name="Freeform 18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3" name="Group 183"/>
            <p:cNvGrpSpPr/>
            <p:nvPr/>
          </p:nvGrpSpPr>
          <p:grpSpPr>
            <a:xfrm>
              <a:off x="3727241" y="4263051"/>
              <a:ext cx="82785" cy="82785"/>
              <a:chOff x="0" y="0"/>
              <a:chExt cx="1913890" cy="1913890"/>
            </a:xfrm>
          </p:grpSpPr>
          <p:sp>
            <p:nvSpPr>
              <p:cNvPr id="184" name="Freeform 18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5" name="Group 185"/>
            <p:cNvGrpSpPr/>
            <p:nvPr/>
          </p:nvGrpSpPr>
          <p:grpSpPr>
            <a:xfrm>
              <a:off x="3727241" y="10643536"/>
              <a:ext cx="82785" cy="82785"/>
              <a:chOff x="0" y="0"/>
              <a:chExt cx="1913890" cy="1913890"/>
            </a:xfrm>
          </p:grpSpPr>
          <p:sp>
            <p:nvSpPr>
              <p:cNvPr id="186" name="Freeform 18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7" name="Group 187"/>
            <p:cNvGrpSpPr/>
            <p:nvPr/>
          </p:nvGrpSpPr>
          <p:grpSpPr>
            <a:xfrm>
              <a:off x="539861" y="2693431"/>
              <a:ext cx="82785" cy="82785"/>
              <a:chOff x="0" y="0"/>
              <a:chExt cx="1913890" cy="1913890"/>
            </a:xfrm>
          </p:grpSpPr>
          <p:sp>
            <p:nvSpPr>
              <p:cNvPr id="188" name="Freeform 18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9" name="Group 189"/>
            <p:cNvGrpSpPr/>
            <p:nvPr/>
          </p:nvGrpSpPr>
          <p:grpSpPr>
            <a:xfrm>
              <a:off x="539861" y="9073915"/>
              <a:ext cx="82785" cy="82785"/>
              <a:chOff x="0" y="0"/>
              <a:chExt cx="1913890" cy="1913890"/>
            </a:xfrm>
          </p:grpSpPr>
          <p:sp>
            <p:nvSpPr>
              <p:cNvPr id="190" name="Freeform 19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1" name="Group 191"/>
            <p:cNvGrpSpPr/>
            <p:nvPr/>
          </p:nvGrpSpPr>
          <p:grpSpPr>
            <a:xfrm>
              <a:off x="539861" y="5881131"/>
              <a:ext cx="82785" cy="82785"/>
              <a:chOff x="0" y="0"/>
              <a:chExt cx="1913890" cy="1913890"/>
            </a:xfrm>
          </p:grpSpPr>
          <p:sp>
            <p:nvSpPr>
              <p:cNvPr id="192" name="Freeform 19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3" name="Group 193"/>
            <p:cNvGrpSpPr/>
            <p:nvPr/>
          </p:nvGrpSpPr>
          <p:grpSpPr>
            <a:xfrm>
              <a:off x="3727241" y="2693431"/>
              <a:ext cx="82785" cy="82785"/>
              <a:chOff x="0" y="0"/>
              <a:chExt cx="1913890" cy="1913890"/>
            </a:xfrm>
          </p:grpSpPr>
          <p:sp>
            <p:nvSpPr>
              <p:cNvPr id="194" name="Freeform 19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5" name="Group 195"/>
            <p:cNvGrpSpPr/>
            <p:nvPr/>
          </p:nvGrpSpPr>
          <p:grpSpPr>
            <a:xfrm>
              <a:off x="3727241" y="9073915"/>
              <a:ext cx="82785" cy="82785"/>
              <a:chOff x="0" y="0"/>
              <a:chExt cx="1913890" cy="1913890"/>
            </a:xfrm>
          </p:grpSpPr>
          <p:sp>
            <p:nvSpPr>
              <p:cNvPr id="196" name="Freeform 19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7" name="Group 197"/>
            <p:cNvGrpSpPr/>
            <p:nvPr/>
          </p:nvGrpSpPr>
          <p:grpSpPr>
            <a:xfrm>
              <a:off x="3727241" y="5881131"/>
              <a:ext cx="82785" cy="82785"/>
              <a:chOff x="0" y="0"/>
              <a:chExt cx="1913890" cy="1913890"/>
            </a:xfrm>
          </p:grpSpPr>
          <p:sp>
            <p:nvSpPr>
              <p:cNvPr id="198" name="Freeform 19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9" name="Group 199"/>
            <p:cNvGrpSpPr/>
            <p:nvPr/>
          </p:nvGrpSpPr>
          <p:grpSpPr>
            <a:xfrm>
              <a:off x="2109980" y="1075351"/>
              <a:ext cx="82785" cy="82785"/>
              <a:chOff x="0" y="0"/>
              <a:chExt cx="1913890" cy="1913890"/>
            </a:xfrm>
          </p:grpSpPr>
          <p:sp>
            <p:nvSpPr>
              <p:cNvPr id="200" name="Freeform 20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1" name="Group 201"/>
            <p:cNvGrpSpPr/>
            <p:nvPr/>
          </p:nvGrpSpPr>
          <p:grpSpPr>
            <a:xfrm>
              <a:off x="2109980" y="7455836"/>
              <a:ext cx="82785" cy="82785"/>
              <a:chOff x="0" y="0"/>
              <a:chExt cx="1913890" cy="1913890"/>
            </a:xfrm>
          </p:grpSpPr>
          <p:sp>
            <p:nvSpPr>
              <p:cNvPr id="202" name="Freeform 20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3" name="Group 203"/>
            <p:cNvGrpSpPr/>
            <p:nvPr/>
          </p:nvGrpSpPr>
          <p:grpSpPr>
            <a:xfrm>
              <a:off x="2109980" y="4263051"/>
              <a:ext cx="82785" cy="82785"/>
              <a:chOff x="0" y="0"/>
              <a:chExt cx="1913890" cy="1913890"/>
            </a:xfrm>
          </p:grpSpPr>
          <p:sp>
            <p:nvSpPr>
              <p:cNvPr id="204" name="Freeform 20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5" name="Group 205"/>
            <p:cNvGrpSpPr/>
            <p:nvPr/>
          </p:nvGrpSpPr>
          <p:grpSpPr>
            <a:xfrm>
              <a:off x="2109980" y="10643536"/>
              <a:ext cx="82785" cy="82785"/>
              <a:chOff x="0" y="0"/>
              <a:chExt cx="1913890" cy="1913890"/>
            </a:xfrm>
          </p:grpSpPr>
          <p:sp>
            <p:nvSpPr>
              <p:cNvPr id="206" name="Freeform 20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7" name="Group 207"/>
            <p:cNvGrpSpPr/>
            <p:nvPr/>
          </p:nvGrpSpPr>
          <p:grpSpPr>
            <a:xfrm>
              <a:off x="2109980" y="2693431"/>
              <a:ext cx="82785" cy="82785"/>
              <a:chOff x="0" y="0"/>
              <a:chExt cx="1913890" cy="1913890"/>
            </a:xfrm>
          </p:grpSpPr>
          <p:sp>
            <p:nvSpPr>
              <p:cNvPr id="208" name="Freeform 20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9" name="Group 209"/>
            <p:cNvGrpSpPr/>
            <p:nvPr/>
          </p:nvGrpSpPr>
          <p:grpSpPr>
            <a:xfrm>
              <a:off x="2109980" y="9073915"/>
              <a:ext cx="82785" cy="82785"/>
              <a:chOff x="0" y="0"/>
              <a:chExt cx="1913890" cy="1913890"/>
            </a:xfrm>
          </p:grpSpPr>
          <p:sp>
            <p:nvSpPr>
              <p:cNvPr id="210" name="Freeform 2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1" name="Group 211"/>
            <p:cNvGrpSpPr/>
            <p:nvPr/>
          </p:nvGrpSpPr>
          <p:grpSpPr>
            <a:xfrm>
              <a:off x="2109980" y="5881131"/>
              <a:ext cx="82785" cy="82785"/>
              <a:chOff x="0" y="0"/>
              <a:chExt cx="1913890" cy="1913890"/>
            </a:xfrm>
          </p:grpSpPr>
          <p:sp>
            <p:nvSpPr>
              <p:cNvPr id="212" name="Freeform 2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3" name="Group 213"/>
            <p:cNvGrpSpPr/>
            <p:nvPr/>
          </p:nvGrpSpPr>
          <p:grpSpPr>
            <a:xfrm>
              <a:off x="1088826" y="0"/>
              <a:ext cx="82785" cy="82785"/>
              <a:chOff x="0" y="0"/>
              <a:chExt cx="1913890" cy="1913890"/>
            </a:xfrm>
          </p:grpSpPr>
          <p:sp>
            <p:nvSpPr>
              <p:cNvPr id="214" name="Freeform 2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5" name="Group 215"/>
            <p:cNvGrpSpPr/>
            <p:nvPr/>
          </p:nvGrpSpPr>
          <p:grpSpPr>
            <a:xfrm>
              <a:off x="1088826" y="6380485"/>
              <a:ext cx="82785" cy="82785"/>
              <a:chOff x="0" y="0"/>
              <a:chExt cx="1913890" cy="1913890"/>
            </a:xfrm>
          </p:grpSpPr>
          <p:sp>
            <p:nvSpPr>
              <p:cNvPr id="216" name="Freeform 2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7" name="Group 217"/>
            <p:cNvGrpSpPr/>
            <p:nvPr/>
          </p:nvGrpSpPr>
          <p:grpSpPr>
            <a:xfrm>
              <a:off x="1088826" y="3187700"/>
              <a:ext cx="82785" cy="82785"/>
              <a:chOff x="0" y="0"/>
              <a:chExt cx="1913890" cy="1913890"/>
            </a:xfrm>
          </p:grpSpPr>
          <p:sp>
            <p:nvSpPr>
              <p:cNvPr id="218" name="Freeform 2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19" name="Group 219"/>
            <p:cNvGrpSpPr/>
            <p:nvPr/>
          </p:nvGrpSpPr>
          <p:grpSpPr>
            <a:xfrm>
              <a:off x="1088826" y="9568185"/>
              <a:ext cx="82785" cy="82785"/>
              <a:chOff x="0" y="0"/>
              <a:chExt cx="1913890" cy="1913890"/>
            </a:xfrm>
          </p:grpSpPr>
          <p:sp>
            <p:nvSpPr>
              <p:cNvPr id="220" name="Freeform 2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1" name="Group 221"/>
            <p:cNvGrpSpPr/>
            <p:nvPr/>
          </p:nvGrpSpPr>
          <p:grpSpPr>
            <a:xfrm>
              <a:off x="4276206" y="0"/>
              <a:ext cx="82785" cy="82785"/>
              <a:chOff x="0" y="0"/>
              <a:chExt cx="1913890" cy="1913890"/>
            </a:xfrm>
          </p:grpSpPr>
          <p:sp>
            <p:nvSpPr>
              <p:cNvPr id="222" name="Freeform 2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3" name="Group 223"/>
            <p:cNvGrpSpPr/>
            <p:nvPr/>
          </p:nvGrpSpPr>
          <p:grpSpPr>
            <a:xfrm>
              <a:off x="4276206" y="6380485"/>
              <a:ext cx="82785" cy="82785"/>
              <a:chOff x="0" y="0"/>
              <a:chExt cx="1913890" cy="1913890"/>
            </a:xfrm>
          </p:grpSpPr>
          <p:sp>
            <p:nvSpPr>
              <p:cNvPr id="224" name="Freeform 2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5" name="Group 225"/>
            <p:cNvGrpSpPr/>
            <p:nvPr/>
          </p:nvGrpSpPr>
          <p:grpSpPr>
            <a:xfrm>
              <a:off x="4276206" y="3187700"/>
              <a:ext cx="82785" cy="82785"/>
              <a:chOff x="0" y="0"/>
              <a:chExt cx="1913890" cy="1913890"/>
            </a:xfrm>
          </p:grpSpPr>
          <p:sp>
            <p:nvSpPr>
              <p:cNvPr id="226" name="Freeform 2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7" name="Group 227"/>
            <p:cNvGrpSpPr/>
            <p:nvPr/>
          </p:nvGrpSpPr>
          <p:grpSpPr>
            <a:xfrm>
              <a:off x="4276206" y="9568185"/>
              <a:ext cx="82785" cy="82785"/>
              <a:chOff x="0" y="0"/>
              <a:chExt cx="1913890" cy="1913890"/>
            </a:xfrm>
          </p:grpSpPr>
          <p:sp>
            <p:nvSpPr>
              <p:cNvPr id="228" name="Freeform 2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29" name="Group 229"/>
            <p:cNvGrpSpPr/>
            <p:nvPr/>
          </p:nvGrpSpPr>
          <p:grpSpPr>
            <a:xfrm>
              <a:off x="1088826" y="1618080"/>
              <a:ext cx="82785" cy="82785"/>
              <a:chOff x="0" y="0"/>
              <a:chExt cx="1913890" cy="1913890"/>
            </a:xfrm>
          </p:grpSpPr>
          <p:sp>
            <p:nvSpPr>
              <p:cNvPr id="230" name="Freeform 23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1" name="Group 231"/>
            <p:cNvGrpSpPr/>
            <p:nvPr/>
          </p:nvGrpSpPr>
          <p:grpSpPr>
            <a:xfrm>
              <a:off x="1088826" y="7998564"/>
              <a:ext cx="82785" cy="82785"/>
              <a:chOff x="0" y="0"/>
              <a:chExt cx="1913890" cy="1913890"/>
            </a:xfrm>
          </p:grpSpPr>
          <p:sp>
            <p:nvSpPr>
              <p:cNvPr id="232" name="Freeform 23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3" name="Group 233"/>
            <p:cNvGrpSpPr/>
            <p:nvPr/>
          </p:nvGrpSpPr>
          <p:grpSpPr>
            <a:xfrm>
              <a:off x="1088826" y="4805780"/>
              <a:ext cx="82785" cy="82785"/>
              <a:chOff x="0" y="0"/>
              <a:chExt cx="1913890" cy="1913890"/>
            </a:xfrm>
          </p:grpSpPr>
          <p:sp>
            <p:nvSpPr>
              <p:cNvPr id="234" name="Freeform 23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5" name="Group 235"/>
            <p:cNvGrpSpPr/>
            <p:nvPr/>
          </p:nvGrpSpPr>
          <p:grpSpPr>
            <a:xfrm>
              <a:off x="4276206" y="1618080"/>
              <a:ext cx="82785" cy="82785"/>
              <a:chOff x="0" y="0"/>
              <a:chExt cx="1913890" cy="1913890"/>
            </a:xfrm>
          </p:grpSpPr>
          <p:sp>
            <p:nvSpPr>
              <p:cNvPr id="236" name="Freeform 23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7" name="Group 237"/>
            <p:cNvGrpSpPr/>
            <p:nvPr/>
          </p:nvGrpSpPr>
          <p:grpSpPr>
            <a:xfrm>
              <a:off x="4276206" y="7998564"/>
              <a:ext cx="82785" cy="82785"/>
              <a:chOff x="0" y="0"/>
              <a:chExt cx="1913890" cy="1913890"/>
            </a:xfrm>
          </p:grpSpPr>
          <p:sp>
            <p:nvSpPr>
              <p:cNvPr id="238" name="Freeform 23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39" name="Group 239"/>
            <p:cNvGrpSpPr/>
            <p:nvPr/>
          </p:nvGrpSpPr>
          <p:grpSpPr>
            <a:xfrm>
              <a:off x="4276206" y="4805780"/>
              <a:ext cx="82785" cy="82785"/>
              <a:chOff x="0" y="0"/>
              <a:chExt cx="1913890" cy="1913890"/>
            </a:xfrm>
          </p:grpSpPr>
          <p:sp>
            <p:nvSpPr>
              <p:cNvPr id="240" name="Freeform 24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1" name="Group 241"/>
            <p:cNvGrpSpPr/>
            <p:nvPr/>
          </p:nvGrpSpPr>
          <p:grpSpPr>
            <a:xfrm>
              <a:off x="1627486" y="537155"/>
              <a:ext cx="82785" cy="82785"/>
              <a:chOff x="0" y="0"/>
              <a:chExt cx="1913890" cy="1913890"/>
            </a:xfrm>
          </p:grpSpPr>
          <p:sp>
            <p:nvSpPr>
              <p:cNvPr id="242" name="Freeform 24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3" name="Group 243"/>
            <p:cNvGrpSpPr/>
            <p:nvPr/>
          </p:nvGrpSpPr>
          <p:grpSpPr>
            <a:xfrm>
              <a:off x="1627486" y="6917640"/>
              <a:ext cx="82785" cy="82785"/>
              <a:chOff x="0" y="0"/>
              <a:chExt cx="1913890" cy="1913890"/>
            </a:xfrm>
          </p:grpSpPr>
          <p:sp>
            <p:nvSpPr>
              <p:cNvPr id="244" name="Freeform 24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5" name="Group 245"/>
            <p:cNvGrpSpPr/>
            <p:nvPr/>
          </p:nvGrpSpPr>
          <p:grpSpPr>
            <a:xfrm>
              <a:off x="1627486" y="3724855"/>
              <a:ext cx="82785" cy="82785"/>
              <a:chOff x="0" y="0"/>
              <a:chExt cx="1913890" cy="1913890"/>
            </a:xfrm>
          </p:grpSpPr>
          <p:sp>
            <p:nvSpPr>
              <p:cNvPr id="246" name="Freeform 24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7" name="Group 247"/>
            <p:cNvGrpSpPr/>
            <p:nvPr/>
          </p:nvGrpSpPr>
          <p:grpSpPr>
            <a:xfrm>
              <a:off x="1627486" y="10105340"/>
              <a:ext cx="82785" cy="82785"/>
              <a:chOff x="0" y="0"/>
              <a:chExt cx="1913890" cy="1913890"/>
            </a:xfrm>
          </p:grpSpPr>
          <p:sp>
            <p:nvSpPr>
              <p:cNvPr id="248" name="Freeform 24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49" name="Group 249"/>
            <p:cNvGrpSpPr/>
            <p:nvPr/>
          </p:nvGrpSpPr>
          <p:grpSpPr>
            <a:xfrm>
              <a:off x="1627486" y="2155235"/>
              <a:ext cx="82785" cy="82785"/>
              <a:chOff x="0" y="0"/>
              <a:chExt cx="1913890" cy="1913890"/>
            </a:xfrm>
          </p:grpSpPr>
          <p:sp>
            <p:nvSpPr>
              <p:cNvPr id="250" name="Freeform 25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1" name="Group 251"/>
            <p:cNvGrpSpPr/>
            <p:nvPr/>
          </p:nvGrpSpPr>
          <p:grpSpPr>
            <a:xfrm>
              <a:off x="1627486" y="8535719"/>
              <a:ext cx="82785" cy="82785"/>
              <a:chOff x="0" y="0"/>
              <a:chExt cx="1913890" cy="1913890"/>
            </a:xfrm>
          </p:grpSpPr>
          <p:sp>
            <p:nvSpPr>
              <p:cNvPr id="252" name="Freeform 25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3" name="Group 253"/>
            <p:cNvGrpSpPr/>
            <p:nvPr/>
          </p:nvGrpSpPr>
          <p:grpSpPr>
            <a:xfrm>
              <a:off x="1627486" y="5342935"/>
              <a:ext cx="82785" cy="82785"/>
              <a:chOff x="0" y="0"/>
              <a:chExt cx="1913890" cy="1913890"/>
            </a:xfrm>
          </p:grpSpPr>
          <p:sp>
            <p:nvSpPr>
              <p:cNvPr id="254" name="Freeform 25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55" name="Group 255"/>
            <p:cNvGrpSpPr>
              <a:grpSpLocks noChangeAspect="1"/>
            </p:cNvGrpSpPr>
            <p:nvPr/>
          </p:nvGrpSpPr>
          <p:grpSpPr>
            <a:xfrm>
              <a:off x="78" y="0"/>
              <a:ext cx="95594" cy="82785"/>
              <a:chOff x="0" y="0"/>
              <a:chExt cx="6350000" cy="5499100"/>
            </a:xfrm>
          </p:grpSpPr>
          <p:sp>
            <p:nvSpPr>
              <p:cNvPr id="256" name="Freeform 2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7" name="Group 257"/>
            <p:cNvGrpSpPr>
              <a:grpSpLocks noChangeAspect="1"/>
            </p:cNvGrpSpPr>
            <p:nvPr/>
          </p:nvGrpSpPr>
          <p:grpSpPr>
            <a:xfrm>
              <a:off x="78" y="6380485"/>
              <a:ext cx="95594" cy="82785"/>
              <a:chOff x="0" y="0"/>
              <a:chExt cx="6350000" cy="5499100"/>
            </a:xfrm>
          </p:grpSpPr>
          <p:sp>
            <p:nvSpPr>
              <p:cNvPr id="258" name="Freeform 2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9" name="Group 259"/>
            <p:cNvGrpSpPr>
              <a:grpSpLocks noChangeAspect="1"/>
            </p:cNvGrpSpPr>
            <p:nvPr/>
          </p:nvGrpSpPr>
          <p:grpSpPr>
            <a:xfrm>
              <a:off x="78" y="3187700"/>
              <a:ext cx="95594" cy="82785"/>
              <a:chOff x="0" y="0"/>
              <a:chExt cx="6350000" cy="5499100"/>
            </a:xfrm>
          </p:grpSpPr>
          <p:sp>
            <p:nvSpPr>
              <p:cNvPr id="260" name="Freeform 2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1" name="Group 261"/>
            <p:cNvGrpSpPr>
              <a:grpSpLocks noChangeAspect="1"/>
            </p:cNvGrpSpPr>
            <p:nvPr/>
          </p:nvGrpSpPr>
          <p:grpSpPr>
            <a:xfrm>
              <a:off x="78" y="9568185"/>
              <a:ext cx="95594" cy="82785"/>
              <a:chOff x="0" y="0"/>
              <a:chExt cx="6350000" cy="5499100"/>
            </a:xfrm>
          </p:grpSpPr>
          <p:sp>
            <p:nvSpPr>
              <p:cNvPr id="262" name="Freeform 2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3" name="Group 263"/>
            <p:cNvGrpSpPr>
              <a:grpSpLocks noChangeAspect="1"/>
            </p:cNvGrpSpPr>
            <p:nvPr/>
          </p:nvGrpSpPr>
          <p:grpSpPr>
            <a:xfrm>
              <a:off x="3187459" y="0"/>
              <a:ext cx="95594" cy="82785"/>
              <a:chOff x="0" y="0"/>
              <a:chExt cx="6350000" cy="5499100"/>
            </a:xfrm>
          </p:grpSpPr>
          <p:sp>
            <p:nvSpPr>
              <p:cNvPr id="264" name="Freeform 2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5" name="Group 265"/>
            <p:cNvGrpSpPr>
              <a:grpSpLocks noChangeAspect="1"/>
            </p:cNvGrpSpPr>
            <p:nvPr/>
          </p:nvGrpSpPr>
          <p:grpSpPr>
            <a:xfrm>
              <a:off x="3187459" y="6380485"/>
              <a:ext cx="95594" cy="82785"/>
              <a:chOff x="0" y="0"/>
              <a:chExt cx="6350000" cy="5499100"/>
            </a:xfrm>
          </p:grpSpPr>
          <p:sp>
            <p:nvSpPr>
              <p:cNvPr id="266" name="Freeform 2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7" name="Group 267"/>
            <p:cNvGrpSpPr>
              <a:grpSpLocks noChangeAspect="1"/>
            </p:cNvGrpSpPr>
            <p:nvPr/>
          </p:nvGrpSpPr>
          <p:grpSpPr>
            <a:xfrm>
              <a:off x="3187459" y="3187700"/>
              <a:ext cx="95594" cy="82785"/>
              <a:chOff x="0" y="0"/>
              <a:chExt cx="6350000" cy="5499100"/>
            </a:xfrm>
          </p:grpSpPr>
          <p:sp>
            <p:nvSpPr>
              <p:cNvPr id="268" name="Freeform 2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9" name="Group 269"/>
            <p:cNvGrpSpPr>
              <a:grpSpLocks noChangeAspect="1"/>
            </p:cNvGrpSpPr>
            <p:nvPr/>
          </p:nvGrpSpPr>
          <p:grpSpPr>
            <a:xfrm>
              <a:off x="3187459" y="9568185"/>
              <a:ext cx="95594" cy="82785"/>
              <a:chOff x="0" y="0"/>
              <a:chExt cx="6350000" cy="5499100"/>
            </a:xfrm>
          </p:grpSpPr>
          <p:sp>
            <p:nvSpPr>
              <p:cNvPr id="270" name="Freeform 2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1" name="Group 271"/>
            <p:cNvGrpSpPr>
              <a:grpSpLocks noChangeAspect="1"/>
            </p:cNvGrpSpPr>
            <p:nvPr/>
          </p:nvGrpSpPr>
          <p:grpSpPr>
            <a:xfrm>
              <a:off x="78" y="1618080"/>
              <a:ext cx="95594" cy="82785"/>
              <a:chOff x="0" y="0"/>
              <a:chExt cx="6350000" cy="5499100"/>
            </a:xfrm>
          </p:grpSpPr>
          <p:sp>
            <p:nvSpPr>
              <p:cNvPr id="272" name="Freeform 2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3" name="Group 273"/>
            <p:cNvGrpSpPr>
              <a:grpSpLocks noChangeAspect="1"/>
            </p:cNvGrpSpPr>
            <p:nvPr/>
          </p:nvGrpSpPr>
          <p:grpSpPr>
            <a:xfrm>
              <a:off x="78" y="7998564"/>
              <a:ext cx="95594" cy="82785"/>
              <a:chOff x="0" y="0"/>
              <a:chExt cx="6350000" cy="5499100"/>
            </a:xfrm>
          </p:grpSpPr>
          <p:sp>
            <p:nvSpPr>
              <p:cNvPr id="274" name="Freeform 2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5" name="Group 275"/>
            <p:cNvGrpSpPr>
              <a:grpSpLocks noChangeAspect="1"/>
            </p:cNvGrpSpPr>
            <p:nvPr/>
          </p:nvGrpSpPr>
          <p:grpSpPr>
            <a:xfrm>
              <a:off x="78" y="4805780"/>
              <a:ext cx="95594" cy="82785"/>
              <a:chOff x="0" y="0"/>
              <a:chExt cx="6350000" cy="5499100"/>
            </a:xfrm>
          </p:grpSpPr>
          <p:sp>
            <p:nvSpPr>
              <p:cNvPr id="276" name="Freeform 2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7" name="Group 277"/>
            <p:cNvGrpSpPr>
              <a:grpSpLocks noChangeAspect="1"/>
            </p:cNvGrpSpPr>
            <p:nvPr/>
          </p:nvGrpSpPr>
          <p:grpSpPr>
            <a:xfrm>
              <a:off x="3187459" y="1618080"/>
              <a:ext cx="95594" cy="82785"/>
              <a:chOff x="0" y="0"/>
              <a:chExt cx="6350000" cy="5499100"/>
            </a:xfrm>
          </p:grpSpPr>
          <p:sp>
            <p:nvSpPr>
              <p:cNvPr id="278" name="Freeform 2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9" name="Group 279"/>
            <p:cNvGrpSpPr>
              <a:grpSpLocks noChangeAspect="1"/>
            </p:cNvGrpSpPr>
            <p:nvPr/>
          </p:nvGrpSpPr>
          <p:grpSpPr>
            <a:xfrm>
              <a:off x="3187459" y="7998564"/>
              <a:ext cx="95594" cy="82785"/>
              <a:chOff x="0" y="0"/>
              <a:chExt cx="6350000" cy="5499100"/>
            </a:xfrm>
          </p:grpSpPr>
          <p:sp>
            <p:nvSpPr>
              <p:cNvPr id="280" name="Freeform 2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1" name="Group 281"/>
            <p:cNvGrpSpPr>
              <a:grpSpLocks noChangeAspect="1"/>
            </p:cNvGrpSpPr>
            <p:nvPr/>
          </p:nvGrpSpPr>
          <p:grpSpPr>
            <a:xfrm>
              <a:off x="3187459" y="4805780"/>
              <a:ext cx="95594" cy="82785"/>
              <a:chOff x="0" y="0"/>
              <a:chExt cx="6350000" cy="5499100"/>
            </a:xfrm>
          </p:grpSpPr>
          <p:sp>
            <p:nvSpPr>
              <p:cNvPr id="282" name="Freeform 28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3" name="Group 283"/>
            <p:cNvGrpSpPr>
              <a:grpSpLocks noChangeAspect="1"/>
            </p:cNvGrpSpPr>
            <p:nvPr/>
          </p:nvGrpSpPr>
          <p:grpSpPr>
            <a:xfrm>
              <a:off x="538739" y="537155"/>
              <a:ext cx="95594" cy="82785"/>
              <a:chOff x="0" y="0"/>
              <a:chExt cx="6350000" cy="5499100"/>
            </a:xfrm>
          </p:grpSpPr>
          <p:sp>
            <p:nvSpPr>
              <p:cNvPr id="284" name="Freeform 28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5" name="Group 285"/>
            <p:cNvGrpSpPr>
              <a:grpSpLocks noChangeAspect="1"/>
            </p:cNvGrpSpPr>
            <p:nvPr/>
          </p:nvGrpSpPr>
          <p:grpSpPr>
            <a:xfrm>
              <a:off x="538739" y="6917640"/>
              <a:ext cx="95594" cy="82785"/>
              <a:chOff x="0" y="0"/>
              <a:chExt cx="6350000" cy="5499100"/>
            </a:xfrm>
          </p:grpSpPr>
          <p:sp>
            <p:nvSpPr>
              <p:cNvPr id="286" name="Freeform 28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7" name="Group 287"/>
            <p:cNvGrpSpPr>
              <a:grpSpLocks noChangeAspect="1"/>
            </p:cNvGrpSpPr>
            <p:nvPr/>
          </p:nvGrpSpPr>
          <p:grpSpPr>
            <a:xfrm>
              <a:off x="538739" y="3724855"/>
              <a:ext cx="95594" cy="82785"/>
              <a:chOff x="0" y="0"/>
              <a:chExt cx="6350000" cy="5499100"/>
            </a:xfrm>
          </p:grpSpPr>
          <p:sp>
            <p:nvSpPr>
              <p:cNvPr id="288" name="Freeform 28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9" name="Group 289"/>
            <p:cNvGrpSpPr>
              <a:grpSpLocks noChangeAspect="1"/>
            </p:cNvGrpSpPr>
            <p:nvPr/>
          </p:nvGrpSpPr>
          <p:grpSpPr>
            <a:xfrm>
              <a:off x="538739" y="10105340"/>
              <a:ext cx="95594" cy="82785"/>
              <a:chOff x="0" y="0"/>
              <a:chExt cx="6350000" cy="5499100"/>
            </a:xfrm>
          </p:grpSpPr>
          <p:sp>
            <p:nvSpPr>
              <p:cNvPr id="290" name="Freeform 29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1" name="Group 291"/>
            <p:cNvGrpSpPr>
              <a:grpSpLocks noChangeAspect="1"/>
            </p:cNvGrpSpPr>
            <p:nvPr/>
          </p:nvGrpSpPr>
          <p:grpSpPr>
            <a:xfrm>
              <a:off x="3726119" y="537155"/>
              <a:ext cx="95594" cy="82785"/>
              <a:chOff x="0" y="0"/>
              <a:chExt cx="6350000" cy="5499100"/>
            </a:xfrm>
          </p:grpSpPr>
          <p:sp>
            <p:nvSpPr>
              <p:cNvPr id="292" name="Freeform 29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3" name="Group 293"/>
            <p:cNvGrpSpPr>
              <a:grpSpLocks noChangeAspect="1"/>
            </p:cNvGrpSpPr>
            <p:nvPr/>
          </p:nvGrpSpPr>
          <p:grpSpPr>
            <a:xfrm>
              <a:off x="3726119" y="6917640"/>
              <a:ext cx="95594" cy="82785"/>
              <a:chOff x="0" y="0"/>
              <a:chExt cx="6350000" cy="5499100"/>
            </a:xfrm>
          </p:grpSpPr>
          <p:sp>
            <p:nvSpPr>
              <p:cNvPr id="294" name="Freeform 29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5" name="Group 295"/>
            <p:cNvGrpSpPr>
              <a:grpSpLocks noChangeAspect="1"/>
            </p:cNvGrpSpPr>
            <p:nvPr/>
          </p:nvGrpSpPr>
          <p:grpSpPr>
            <a:xfrm>
              <a:off x="3726119" y="3724855"/>
              <a:ext cx="95594" cy="82785"/>
              <a:chOff x="0" y="0"/>
              <a:chExt cx="6350000" cy="5499100"/>
            </a:xfrm>
          </p:grpSpPr>
          <p:sp>
            <p:nvSpPr>
              <p:cNvPr id="296" name="Freeform 29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7" name="Group 297"/>
            <p:cNvGrpSpPr>
              <a:grpSpLocks noChangeAspect="1"/>
            </p:cNvGrpSpPr>
            <p:nvPr/>
          </p:nvGrpSpPr>
          <p:grpSpPr>
            <a:xfrm>
              <a:off x="3726119" y="10105340"/>
              <a:ext cx="95594" cy="82785"/>
              <a:chOff x="0" y="0"/>
              <a:chExt cx="6350000" cy="5499100"/>
            </a:xfrm>
          </p:grpSpPr>
          <p:sp>
            <p:nvSpPr>
              <p:cNvPr id="298" name="Freeform 29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9" name="Group 299"/>
            <p:cNvGrpSpPr>
              <a:grpSpLocks noChangeAspect="1"/>
            </p:cNvGrpSpPr>
            <p:nvPr/>
          </p:nvGrpSpPr>
          <p:grpSpPr>
            <a:xfrm>
              <a:off x="538739" y="2155235"/>
              <a:ext cx="95594" cy="82785"/>
              <a:chOff x="0" y="0"/>
              <a:chExt cx="6350000" cy="5499100"/>
            </a:xfrm>
          </p:grpSpPr>
          <p:sp>
            <p:nvSpPr>
              <p:cNvPr id="300" name="Freeform 30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1" name="Group 301"/>
            <p:cNvGrpSpPr>
              <a:grpSpLocks noChangeAspect="1"/>
            </p:cNvGrpSpPr>
            <p:nvPr/>
          </p:nvGrpSpPr>
          <p:grpSpPr>
            <a:xfrm>
              <a:off x="538739" y="8535719"/>
              <a:ext cx="95594" cy="82785"/>
              <a:chOff x="0" y="0"/>
              <a:chExt cx="6350000" cy="5499100"/>
            </a:xfrm>
          </p:grpSpPr>
          <p:sp>
            <p:nvSpPr>
              <p:cNvPr id="302" name="Freeform 30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3" name="Group 303"/>
            <p:cNvGrpSpPr>
              <a:grpSpLocks noChangeAspect="1"/>
            </p:cNvGrpSpPr>
            <p:nvPr/>
          </p:nvGrpSpPr>
          <p:grpSpPr>
            <a:xfrm>
              <a:off x="538739" y="5342935"/>
              <a:ext cx="95594" cy="82785"/>
              <a:chOff x="0" y="0"/>
              <a:chExt cx="6350000" cy="5499100"/>
            </a:xfrm>
          </p:grpSpPr>
          <p:sp>
            <p:nvSpPr>
              <p:cNvPr id="304" name="Freeform 30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5" name="Group 305"/>
            <p:cNvGrpSpPr>
              <a:grpSpLocks noChangeAspect="1"/>
            </p:cNvGrpSpPr>
            <p:nvPr/>
          </p:nvGrpSpPr>
          <p:grpSpPr>
            <a:xfrm>
              <a:off x="3726119" y="2155235"/>
              <a:ext cx="95594" cy="82785"/>
              <a:chOff x="0" y="0"/>
              <a:chExt cx="6350000" cy="5499100"/>
            </a:xfrm>
          </p:grpSpPr>
          <p:sp>
            <p:nvSpPr>
              <p:cNvPr id="306" name="Freeform 30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7" name="Group 307"/>
            <p:cNvGrpSpPr>
              <a:grpSpLocks noChangeAspect="1"/>
            </p:cNvGrpSpPr>
            <p:nvPr/>
          </p:nvGrpSpPr>
          <p:grpSpPr>
            <a:xfrm>
              <a:off x="3726119" y="8535719"/>
              <a:ext cx="95594" cy="82785"/>
              <a:chOff x="0" y="0"/>
              <a:chExt cx="6350000" cy="5499100"/>
            </a:xfrm>
          </p:grpSpPr>
          <p:sp>
            <p:nvSpPr>
              <p:cNvPr id="308" name="Freeform 30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9" name="Group 309"/>
            <p:cNvGrpSpPr>
              <a:grpSpLocks noChangeAspect="1"/>
            </p:cNvGrpSpPr>
            <p:nvPr/>
          </p:nvGrpSpPr>
          <p:grpSpPr>
            <a:xfrm>
              <a:off x="3726119" y="5342935"/>
              <a:ext cx="95594" cy="82785"/>
              <a:chOff x="0" y="0"/>
              <a:chExt cx="6350000" cy="5499100"/>
            </a:xfrm>
          </p:grpSpPr>
          <p:sp>
            <p:nvSpPr>
              <p:cNvPr id="310" name="Freeform 31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1" name="Group 311"/>
            <p:cNvGrpSpPr>
              <a:grpSpLocks noChangeAspect="1"/>
            </p:cNvGrpSpPr>
            <p:nvPr/>
          </p:nvGrpSpPr>
          <p:grpSpPr>
            <a:xfrm>
              <a:off x="1078600" y="1075351"/>
              <a:ext cx="95594" cy="82785"/>
              <a:chOff x="0" y="0"/>
              <a:chExt cx="6350000" cy="5499100"/>
            </a:xfrm>
          </p:grpSpPr>
          <p:sp>
            <p:nvSpPr>
              <p:cNvPr id="312" name="Freeform 3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3" name="Group 313"/>
            <p:cNvGrpSpPr>
              <a:grpSpLocks noChangeAspect="1"/>
            </p:cNvGrpSpPr>
            <p:nvPr/>
          </p:nvGrpSpPr>
          <p:grpSpPr>
            <a:xfrm>
              <a:off x="1078600" y="7455836"/>
              <a:ext cx="95594" cy="82785"/>
              <a:chOff x="0" y="0"/>
              <a:chExt cx="6350000" cy="5499100"/>
            </a:xfrm>
          </p:grpSpPr>
          <p:sp>
            <p:nvSpPr>
              <p:cNvPr id="314" name="Freeform 31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5" name="Group 315"/>
            <p:cNvGrpSpPr>
              <a:grpSpLocks noChangeAspect="1"/>
            </p:cNvGrpSpPr>
            <p:nvPr/>
          </p:nvGrpSpPr>
          <p:grpSpPr>
            <a:xfrm>
              <a:off x="1078600" y="4263051"/>
              <a:ext cx="95594" cy="82785"/>
              <a:chOff x="0" y="0"/>
              <a:chExt cx="6350000" cy="5499100"/>
            </a:xfrm>
          </p:grpSpPr>
          <p:sp>
            <p:nvSpPr>
              <p:cNvPr id="316" name="Freeform 31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7" name="Group 317"/>
            <p:cNvGrpSpPr>
              <a:grpSpLocks noChangeAspect="1"/>
            </p:cNvGrpSpPr>
            <p:nvPr/>
          </p:nvGrpSpPr>
          <p:grpSpPr>
            <a:xfrm>
              <a:off x="1078600" y="10643536"/>
              <a:ext cx="95594" cy="82785"/>
              <a:chOff x="0" y="0"/>
              <a:chExt cx="6350000" cy="5499100"/>
            </a:xfrm>
          </p:grpSpPr>
          <p:sp>
            <p:nvSpPr>
              <p:cNvPr id="318" name="Freeform 31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19" name="Group 319"/>
            <p:cNvGrpSpPr>
              <a:grpSpLocks noChangeAspect="1"/>
            </p:cNvGrpSpPr>
            <p:nvPr/>
          </p:nvGrpSpPr>
          <p:grpSpPr>
            <a:xfrm>
              <a:off x="4265980" y="1075351"/>
              <a:ext cx="95594" cy="82785"/>
              <a:chOff x="0" y="0"/>
              <a:chExt cx="6350000" cy="5499100"/>
            </a:xfrm>
          </p:grpSpPr>
          <p:sp>
            <p:nvSpPr>
              <p:cNvPr id="320" name="Freeform 32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1" name="Group 321"/>
            <p:cNvGrpSpPr>
              <a:grpSpLocks noChangeAspect="1"/>
            </p:cNvGrpSpPr>
            <p:nvPr/>
          </p:nvGrpSpPr>
          <p:grpSpPr>
            <a:xfrm>
              <a:off x="4265980" y="7455836"/>
              <a:ext cx="95594" cy="82785"/>
              <a:chOff x="0" y="0"/>
              <a:chExt cx="6350000" cy="5499100"/>
            </a:xfrm>
          </p:grpSpPr>
          <p:sp>
            <p:nvSpPr>
              <p:cNvPr id="322" name="Freeform 32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3" name="Group 323"/>
            <p:cNvGrpSpPr>
              <a:grpSpLocks noChangeAspect="1"/>
            </p:cNvGrpSpPr>
            <p:nvPr/>
          </p:nvGrpSpPr>
          <p:grpSpPr>
            <a:xfrm>
              <a:off x="4265980" y="4263051"/>
              <a:ext cx="95594" cy="82785"/>
              <a:chOff x="0" y="0"/>
              <a:chExt cx="6350000" cy="5499100"/>
            </a:xfrm>
          </p:grpSpPr>
          <p:sp>
            <p:nvSpPr>
              <p:cNvPr id="324" name="Freeform 32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5" name="Group 325"/>
            <p:cNvGrpSpPr>
              <a:grpSpLocks noChangeAspect="1"/>
            </p:cNvGrpSpPr>
            <p:nvPr/>
          </p:nvGrpSpPr>
          <p:grpSpPr>
            <a:xfrm>
              <a:off x="4265980" y="10643536"/>
              <a:ext cx="95594" cy="82785"/>
              <a:chOff x="0" y="0"/>
              <a:chExt cx="6350000" cy="5499100"/>
            </a:xfrm>
          </p:grpSpPr>
          <p:sp>
            <p:nvSpPr>
              <p:cNvPr id="326" name="Freeform 32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7" name="Group 327"/>
            <p:cNvGrpSpPr>
              <a:grpSpLocks noChangeAspect="1"/>
            </p:cNvGrpSpPr>
            <p:nvPr/>
          </p:nvGrpSpPr>
          <p:grpSpPr>
            <a:xfrm>
              <a:off x="1078600" y="2693431"/>
              <a:ext cx="95594" cy="82785"/>
              <a:chOff x="0" y="0"/>
              <a:chExt cx="6350000" cy="5499100"/>
            </a:xfrm>
          </p:grpSpPr>
          <p:sp>
            <p:nvSpPr>
              <p:cNvPr id="328" name="Freeform 32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29" name="Group 329"/>
            <p:cNvGrpSpPr>
              <a:grpSpLocks noChangeAspect="1"/>
            </p:cNvGrpSpPr>
            <p:nvPr/>
          </p:nvGrpSpPr>
          <p:grpSpPr>
            <a:xfrm>
              <a:off x="1078600" y="9073915"/>
              <a:ext cx="95594" cy="82785"/>
              <a:chOff x="0" y="0"/>
              <a:chExt cx="6350000" cy="5499100"/>
            </a:xfrm>
          </p:grpSpPr>
          <p:sp>
            <p:nvSpPr>
              <p:cNvPr id="330" name="Freeform 33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1" name="Group 331"/>
            <p:cNvGrpSpPr>
              <a:grpSpLocks noChangeAspect="1"/>
            </p:cNvGrpSpPr>
            <p:nvPr/>
          </p:nvGrpSpPr>
          <p:grpSpPr>
            <a:xfrm>
              <a:off x="1078600" y="5881131"/>
              <a:ext cx="95594" cy="82785"/>
              <a:chOff x="0" y="0"/>
              <a:chExt cx="6350000" cy="5499100"/>
            </a:xfrm>
          </p:grpSpPr>
          <p:sp>
            <p:nvSpPr>
              <p:cNvPr id="332" name="Freeform 33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3" name="Group 333"/>
            <p:cNvGrpSpPr>
              <a:grpSpLocks noChangeAspect="1"/>
            </p:cNvGrpSpPr>
            <p:nvPr/>
          </p:nvGrpSpPr>
          <p:grpSpPr>
            <a:xfrm>
              <a:off x="4265980" y="2693431"/>
              <a:ext cx="95594" cy="82785"/>
              <a:chOff x="0" y="0"/>
              <a:chExt cx="6350000" cy="5499100"/>
            </a:xfrm>
          </p:grpSpPr>
          <p:sp>
            <p:nvSpPr>
              <p:cNvPr id="334" name="Freeform 33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5" name="Group 335"/>
            <p:cNvGrpSpPr>
              <a:grpSpLocks noChangeAspect="1"/>
            </p:cNvGrpSpPr>
            <p:nvPr/>
          </p:nvGrpSpPr>
          <p:grpSpPr>
            <a:xfrm>
              <a:off x="4265980" y="9073915"/>
              <a:ext cx="95594" cy="82785"/>
              <a:chOff x="0" y="0"/>
              <a:chExt cx="6350000" cy="5499100"/>
            </a:xfrm>
          </p:grpSpPr>
          <p:sp>
            <p:nvSpPr>
              <p:cNvPr id="336" name="Freeform 33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7" name="Group 337"/>
            <p:cNvGrpSpPr>
              <a:grpSpLocks noChangeAspect="1"/>
            </p:cNvGrpSpPr>
            <p:nvPr/>
          </p:nvGrpSpPr>
          <p:grpSpPr>
            <a:xfrm>
              <a:off x="4265980" y="5881131"/>
              <a:ext cx="95594" cy="82785"/>
              <a:chOff x="0" y="0"/>
              <a:chExt cx="6350000" cy="5499100"/>
            </a:xfrm>
          </p:grpSpPr>
          <p:sp>
            <p:nvSpPr>
              <p:cNvPr id="338" name="Freeform 33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39" name="Group 339"/>
            <p:cNvGrpSpPr>
              <a:grpSpLocks noChangeAspect="1"/>
            </p:cNvGrpSpPr>
            <p:nvPr/>
          </p:nvGrpSpPr>
          <p:grpSpPr>
            <a:xfrm>
              <a:off x="2648719" y="1075351"/>
              <a:ext cx="95594" cy="82785"/>
              <a:chOff x="0" y="0"/>
              <a:chExt cx="6350000" cy="5499100"/>
            </a:xfrm>
          </p:grpSpPr>
          <p:sp>
            <p:nvSpPr>
              <p:cNvPr id="340" name="Freeform 34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1" name="Group 341"/>
            <p:cNvGrpSpPr>
              <a:grpSpLocks noChangeAspect="1"/>
            </p:cNvGrpSpPr>
            <p:nvPr/>
          </p:nvGrpSpPr>
          <p:grpSpPr>
            <a:xfrm>
              <a:off x="2648719" y="7455836"/>
              <a:ext cx="95594" cy="82785"/>
              <a:chOff x="0" y="0"/>
              <a:chExt cx="6350000" cy="5499100"/>
            </a:xfrm>
          </p:grpSpPr>
          <p:sp>
            <p:nvSpPr>
              <p:cNvPr id="342" name="Freeform 34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3" name="Group 343"/>
            <p:cNvGrpSpPr>
              <a:grpSpLocks noChangeAspect="1"/>
            </p:cNvGrpSpPr>
            <p:nvPr/>
          </p:nvGrpSpPr>
          <p:grpSpPr>
            <a:xfrm>
              <a:off x="2648719" y="4263051"/>
              <a:ext cx="95594" cy="82785"/>
              <a:chOff x="0" y="0"/>
              <a:chExt cx="6350000" cy="5499100"/>
            </a:xfrm>
          </p:grpSpPr>
          <p:sp>
            <p:nvSpPr>
              <p:cNvPr id="344" name="Freeform 34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5" name="Group 345"/>
            <p:cNvGrpSpPr>
              <a:grpSpLocks noChangeAspect="1"/>
            </p:cNvGrpSpPr>
            <p:nvPr/>
          </p:nvGrpSpPr>
          <p:grpSpPr>
            <a:xfrm>
              <a:off x="2648719" y="10643536"/>
              <a:ext cx="95594" cy="82785"/>
              <a:chOff x="0" y="0"/>
              <a:chExt cx="6350000" cy="5499100"/>
            </a:xfrm>
          </p:grpSpPr>
          <p:sp>
            <p:nvSpPr>
              <p:cNvPr id="346" name="Freeform 34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7" name="Group 347"/>
            <p:cNvGrpSpPr>
              <a:grpSpLocks noChangeAspect="1"/>
            </p:cNvGrpSpPr>
            <p:nvPr/>
          </p:nvGrpSpPr>
          <p:grpSpPr>
            <a:xfrm>
              <a:off x="2648719" y="2693431"/>
              <a:ext cx="95594" cy="82785"/>
              <a:chOff x="0" y="0"/>
              <a:chExt cx="6350000" cy="5499100"/>
            </a:xfrm>
          </p:grpSpPr>
          <p:sp>
            <p:nvSpPr>
              <p:cNvPr id="348" name="Freeform 34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49" name="Group 349"/>
            <p:cNvGrpSpPr>
              <a:grpSpLocks noChangeAspect="1"/>
            </p:cNvGrpSpPr>
            <p:nvPr/>
          </p:nvGrpSpPr>
          <p:grpSpPr>
            <a:xfrm>
              <a:off x="2648719" y="9073915"/>
              <a:ext cx="95594" cy="82785"/>
              <a:chOff x="0" y="0"/>
              <a:chExt cx="6350000" cy="5499100"/>
            </a:xfrm>
          </p:grpSpPr>
          <p:sp>
            <p:nvSpPr>
              <p:cNvPr id="350" name="Freeform 35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1" name="Group 351"/>
            <p:cNvGrpSpPr>
              <a:grpSpLocks noChangeAspect="1"/>
            </p:cNvGrpSpPr>
            <p:nvPr/>
          </p:nvGrpSpPr>
          <p:grpSpPr>
            <a:xfrm>
              <a:off x="2648719" y="5881131"/>
              <a:ext cx="95594" cy="82785"/>
              <a:chOff x="0" y="0"/>
              <a:chExt cx="6350000" cy="5499100"/>
            </a:xfrm>
          </p:grpSpPr>
          <p:sp>
            <p:nvSpPr>
              <p:cNvPr id="352" name="Freeform 35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3" name="Group 353"/>
            <p:cNvGrpSpPr>
              <a:grpSpLocks noChangeAspect="1"/>
            </p:cNvGrpSpPr>
            <p:nvPr/>
          </p:nvGrpSpPr>
          <p:grpSpPr>
            <a:xfrm>
              <a:off x="1627565" y="0"/>
              <a:ext cx="95594" cy="82785"/>
              <a:chOff x="0" y="0"/>
              <a:chExt cx="6350000" cy="5499100"/>
            </a:xfrm>
          </p:grpSpPr>
          <p:sp>
            <p:nvSpPr>
              <p:cNvPr id="354" name="Freeform 35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5" name="Group 355"/>
            <p:cNvGrpSpPr>
              <a:grpSpLocks noChangeAspect="1"/>
            </p:cNvGrpSpPr>
            <p:nvPr/>
          </p:nvGrpSpPr>
          <p:grpSpPr>
            <a:xfrm>
              <a:off x="1627565" y="6380485"/>
              <a:ext cx="95594" cy="82785"/>
              <a:chOff x="0" y="0"/>
              <a:chExt cx="6350000" cy="5499100"/>
            </a:xfrm>
          </p:grpSpPr>
          <p:sp>
            <p:nvSpPr>
              <p:cNvPr id="356" name="Freeform 35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7" name="Group 357"/>
            <p:cNvGrpSpPr>
              <a:grpSpLocks noChangeAspect="1"/>
            </p:cNvGrpSpPr>
            <p:nvPr/>
          </p:nvGrpSpPr>
          <p:grpSpPr>
            <a:xfrm>
              <a:off x="1627565" y="3187700"/>
              <a:ext cx="95594" cy="82785"/>
              <a:chOff x="0" y="0"/>
              <a:chExt cx="6350000" cy="5499100"/>
            </a:xfrm>
          </p:grpSpPr>
          <p:sp>
            <p:nvSpPr>
              <p:cNvPr id="358" name="Freeform 35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59" name="Group 359"/>
            <p:cNvGrpSpPr>
              <a:grpSpLocks noChangeAspect="1"/>
            </p:cNvGrpSpPr>
            <p:nvPr/>
          </p:nvGrpSpPr>
          <p:grpSpPr>
            <a:xfrm>
              <a:off x="1627565" y="9568185"/>
              <a:ext cx="95594" cy="82785"/>
              <a:chOff x="0" y="0"/>
              <a:chExt cx="6350000" cy="5499100"/>
            </a:xfrm>
          </p:grpSpPr>
          <p:sp>
            <p:nvSpPr>
              <p:cNvPr id="360" name="Freeform 36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1" name="Group 361"/>
            <p:cNvGrpSpPr>
              <a:grpSpLocks noChangeAspect="1"/>
            </p:cNvGrpSpPr>
            <p:nvPr/>
          </p:nvGrpSpPr>
          <p:grpSpPr>
            <a:xfrm>
              <a:off x="1627565" y="1618080"/>
              <a:ext cx="95594" cy="82785"/>
              <a:chOff x="0" y="0"/>
              <a:chExt cx="6350000" cy="5499100"/>
            </a:xfrm>
          </p:grpSpPr>
          <p:sp>
            <p:nvSpPr>
              <p:cNvPr id="362" name="Freeform 36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3" name="Group 363"/>
            <p:cNvGrpSpPr>
              <a:grpSpLocks noChangeAspect="1"/>
            </p:cNvGrpSpPr>
            <p:nvPr/>
          </p:nvGrpSpPr>
          <p:grpSpPr>
            <a:xfrm>
              <a:off x="1627565" y="7998564"/>
              <a:ext cx="95594" cy="82785"/>
              <a:chOff x="0" y="0"/>
              <a:chExt cx="6350000" cy="5499100"/>
            </a:xfrm>
          </p:grpSpPr>
          <p:sp>
            <p:nvSpPr>
              <p:cNvPr id="364" name="Freeform 36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5" name="Group 365"/>
            <p:cNvGrpSpPr>
              <a:grpSpLocks noChangeAspect="1"/>
            </p:cNvGrpSpPr>
            <p:nvPr/>
          </p:nvGrpSpPr>
          <p:grpSpPr>
            <a:xfrm>
              <a:off x="1627565" y="4805780"/>
              <a:ext cx="95594" cy="82785"/>
              <a:chOff x="0" y="0"/>
              <a:chExt cx="6350000" cy="5499100"/>
            </a:xfrm>
          </p:grpSpPr>
          <p:sp>
            <p:nvSpPr>
              <p:cNvPr id="366" name="Freeform 36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7" name="Group 367"/>
            <p:cNvGrpSpPr>
              <a:grpSpLocks noChangeAspect="1"/>
            </p:cNvGrpSpPr>
            <p:nvPr/>
          </p:nvGrpSpPr>
          <p:grpSpPr>
            <a:xfrm>
              <a:off x="2103575" y="537155"/>
              <a:ext cx="95594" cy="82785"/>
              <a:chOff x="0" y="0"/>
              <a:chExt cx="6350000" cy="5499100"/>
            </a:xfrm>
          </p:grpSpPr>
          <p:sp>
            <p:nvSpPr>
              <p:cNvPr id="368" name="Freeform 36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69" name="Group 369"/>
            <p:cNvGrpSpPr>
              <a:grpSpLocks noChangeAspect="1"/>
            </p:cNvGrpSpPr>
            <p:nvPr/>
          </p:nvGrpSpPr>
          <p:grpSpPr>
            <a:xfrm>
              <a:off x="2103575" y="6917640"/>
              <a:ext cx="95594" cy="82785"/>
              <a:chOff x="0" y="0"/>
              <a:chExt cx="6350000" cy="5499100"/>
            </a:xfrm>
          </p:grpSpPr>
          <p:sp>
            <p:nvSpPr>
              <p:cNvPr id="370" name="Freeform 37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1" name="Group 371"/>
            <p:cNvGrpSpPr>
              <a:grpSpLocks noChangeAspect="1"/>
            </p:cNvGrpSpPr>
            <p:nvPr/>
          </p:nvGrpSpPr>
          <p:grpSpPr>
            <a:xfrm>
              <a:off x="2103575" y="3724855"/>
              <a:ext cx="95594" cy="82785"/>
              <a:chOff x="0" y="0"/>
              <a:chExt cx="6350000" cy="5499100"/>
            </a:xfrm>
          </p:grpSpPr>
          <p:sp>
            <p:nvSpPr>
              <p:cNvPr id="372" name="Freeform 37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3" name="Group 373"/>
            <p:cNvGrpSpPr>
              <a:grpSpLocks noChangeAspect="1"/>
            </p:cNvGrpSpPr>
            <p:nvPr/>
          </p:nvGrpSpPr>
          <p:grpSpPr>
            <a:xfrm>
              <a:off x="2103575" y="10105340"/>
              <a:ext cx="95594" cy="82785"/>
              <a:chOff x="0" y="0"/>
              <a:chExt cx="6350000" cy="5499100"/>
            </a:xfrm>
          </p:grpSpPr>
          <p:sp>
            <p:nvSpPr>
              <p:cNvPr id="374" name="Freeform 374"/>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5" name="Group 375"/>
            <p:cNvGrpSpPr>
              <a:grpSpLocks noChangeAspect="1"/>
            </p:cNvGrpSpPr>
            <p:nvPr/>
          </p:nvGrpSpPr>
          <p:grpSpPr>
            <a:xfrm>
              <a:off x="2103575" y="2155235"/>
              <a:ext cx="95594" cy="82785"/>
              <a:chOff x="0" y="0"/>
              <a:chExt cx="6350000" cy="5499100"/>
            </a:xfrm>
          </p:grpSpPr>
          <p:sp>
            <p:nvSpPr>
              <p:cNvPr id="376" name="Freeform 37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7" name="Group 377"/>
            <p:cNvGrpSpPr>
              <a:grpSpLocks noChangeAspect="1"/>
            </p:cNvGrpSpPr>
            <p:nvPr/>
          </p:nvGrpSpPr>
          <p:grpSpPr>
            <a:xfrm>
              <a:off x="2103575" y="8535719"/>
              <a:ext cx="95594" cy="82785"/>
              <a:chOff x="0" y="0"/>
              <a:chExt cx="6350000" cy="5499100"/>
            </a:xfrm>
          </p:grpSpPr>
          <p:sp>
            <p:nvSpPr>
              <p:cNvPr id="378" name="Freeform 37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79" name="Group 379"/>
            <p:cNvGrpSpPr>
              <a:grpSpLocks noChangeAspect="1"/>
            </p:cNvGrpSpPr>
            <p:nvPr/>
          </p:nvGrpSpPr>
          <p:grpSpPr>
            <a:xfrm>
              <a:off x="2103575" y="5342935"/>
              <a:ext cx="95594" cy="82785"/>
              <a:chOff x="0" y="0"/>
              <a:chExt cx="6350000" cy="5499100"/>
            </a:xfrm>
          </p:grpSpPr>
          <p:sp>
            <p:nvSpPr>
              <p:cNvPr id="380" name="Freeform 380"/>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sp>
        <p:nvSpPr>
          <p:cNvPr id="381" name="TextBox 381"/>
          <p:cNvSpPr txBox="1"/>
          <p:nvPr/>
        </p:nvSpPr>
        <p:spPr>
          <a:xfrm rot="5400000">
            <a:off x="12586816" y="4501715"/>
            <a:ext cx="8229600" cy="1064394"/>
          </a:xfrm>
          <a:prstGeom prst="rect">
            <a:avLst/>
          </a:prstGeom>
        </p:spPr>
        <p:txBody>
          <a:bodyPr lIns="0" tIns="0" rIns="0" bIns="0" rtlCol="0" anchor="t">
            <a:spAutoFit/>
          </a:bodyPr>
          <a:lstStyle/>
          <a:p>
            <a:pPr algn="ctr">
              <a:lnSpc>
                <a:spcPts val="8270"/>
              </a:lnSpc>
            </a:pPr>
            <a:r>
              <a:rPr lang="en-US" sz="6616" dirty="0">
                <a:solidFill>
                  <a:srgbClr val="FEBA3D"/>
                </a:solidFill>
                <a:latin typeface="League Spartan" panose="00000800000000000000" charset="0"/>
              </a:rPr>
              <a:t>Theoretical Basis</a:t>
            </a:r>
          </a:p>
        </p:txBody>
      </p:sp>
      <p:grpSp>
        <p:nvGrpSpPr>
          <p:cNvPr id="390" name="Group 390"/>
          <p:cNvGrpSpPr/>
          <p:nvPr/>
        </p:nvGrpSpPr>
        <p:grpSpPr>
          <a:xfrm>
            <a:off x="5379586" y="1090662"/>
            <a:ext cx="9069812" cy="2195264"/>
            <a:chOff x="0" y="-19051"/>
            <a:chExt cx="12093083" cy="2927019"/>
          </a:xfrm>
        </p:grpSpPr>
        <p:sp>
          <p:nvSpPr>
            <p:cNvPr id="391" name="TextBox 391"/>
            <p:cNvSpPr txBox="1"/>
            <p:nvPr/>
          </p:nvSpPr>
          <p:spPr>
            <a:xfrm>
              <a:off x="1432951" y="-19051"/>
              <a:ext cx="10660132" cy="583065"/>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panose="02010600030101010101" charset="0"/>
                  <a:cs typeface="Clear Sans Regular" panose="02010600030101010101" charset="0"/>
                </a:rPr>
                <a:t>UML</a:t>
              </a:r>
            </a:p>
          </p:txBody>
        </p:sp>
        <p:sp>
          <p:nvSpPr>
            <p:cNvPr id="392" name="TextBox 392"/>
            <p:cNvSpPr txBox="1"/>
            <p:nvPr/>
          </p:nvSpPr>
          <p:spPr>
            <a:xfrm>
              <a:off x="1432951" y="827996"/>
              <a:ext cx="10660132" cy="207997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panose="02010600030101010101" charset="0"/>
                  <a:cs typeface="Clear Sans Regular" panose="02010600030101010101" charset="0"/>
                </a:rPr>
                <a:t>The Unified Modeling Language (UML) is a general-purpose, developmental, modeling language in the field of software engineering that is intended to provide a standard way to visualize the design of a system.</a:t>
              </a:r>
            </a:p>
          </p:txBody>
        </p:sp>
        <p:sp>
          <p:nvSpPr>
            <p:cNvPr id="393" name="TextBox 393"/>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04</a:t>
              </a:r>
            </a:p>
          </p:txBody>
        </p:sp>
      </p:grpSp>
      <p:sp>
        <p:nvSpPr>
          <p:cNvPr id="394" name="TextBox 394"/>
          <p:cNvSpPr txBox="1"/>
          <p:nvPr/>
        </p:nvSpPr>
        <p:spPr>
          <a:xfrm>
            <a:off x="429352" y="1114475"/>
            <a:ext cx="2451815" cy="1923604"/>
          </a:xfrm>
          <a:prstGeom prst="rect">
            <a:avLst/>
          </a:prstGeom>
        </p:spPr>
        <p:txBody>
          <a:bodyPr lIns="0" tIns="0" rIns="0" bIns="0" rtlCol="0" anchor="t">
            <a:spAutoFit/>
          </a:bodyPr>
          <a:lstStyle/>
          <a:p>
            <a:pPr>
              <a:lnSpc>
                <a:spcPts val="15000"/>
              </a:lnSpc>
            </a:pPr>
            <a:r>
              <a:rPr lang="en-US" sz="12000" dirty="0">
                <a:solidFill>
                  <a:srgbClr val="FEBA3D"/>
                </a:solidFill>
                <a:latin typeface="League Spartan" panose="00000800000000000000" charset="0"/>
              </a:rPr>
              <a:t>08</a:t>
            </a:r>
          </a:p>
        </p:txBody>
      </p:sp>
      <p:grpSp>
        <p:nvGrpSpPr>
          <p:cNvPr id="399" name="Group 304">
            <a:extLst>
              <a:ext uri="{FF2B5EF4-FFF2-40B4-BE49-F238E27FC236}">
                <a16:creationId xmlns:a16="http://schemas.microsoft.com/office/drawing/2014/main" id="{D6599AA1-93A3-4BE6-88F2-C92BE6DD6398}"/>
              </a:ext>
            </a:extLst>
          </p:cNvPr>
          <p:cNvGrpSpPr/>
          <p:nvPr/>
        </p:nvGrpSpPr>
        <p:grpSpPr>
          <a:xfrm>
            <a:off x="5379586" y="3710881"/>
            <a:ext cx="9069812" cy="2165297"/>
            <a:chOff x="0" y="-19050"/>
            <a:chExt cx="12093083" cy="2887062"/>
          </a:xfrm>
        </p:grpSpPr>
        <p:sp>
          <p:nvSpPr>
            <p:cNvPr id="400" name="TextBox 305">
              <a:extLst>
                <a:ext uri="{FF2B5EF4-FFF2-40B4-BE49-F238E27FC236}">
                  <a16:creationId xmlns:a16="http://schemas.microsoft.com/office/drawing/2014/main" id="{7A4BFB35-2F88-4586-B9C0-4550D6BE6016}"/>
                </a:ext>
              </a:extLst>
            </p:cNvPr>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a:rPr>
                <a:t>Prototyping</a:t>
              </a:r>
            </a:p>
          </p:txBody>
        </p:sp>
        <p:sp>
          <p:nvSpPr>
            <p:cNvPr id="401" name="TextBox 306">
              <a:extLst>
                <a:ext uri="{FF2B5EF4-FFF2-40B4-BE49-F238E27FC236}">
                  <a16:creationId xmlns:a16="http://schemas.microsoft.com/office/drawing/2014/main" id="{60556727-CB4E-4B58-8D7F-5FC44331EAC2}"/>
                </a:ext>
              </a:extLst>
            </p:cNvPr>
            <p:cNvSpPr txBox="1"/>
            <p:nvPr/>
          </p:nvSpPr>
          <p:spPr>
            <a:xfrm>
              <a:off x="1432951" y="827996"/>
              <a:ext cx="10660132" cy="2040016"/>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Prototyping is an experimental process where design teams implement ideas into tangible forms from paper to digital. Teams build prototypes of varying degrees of fidelity to capture design concepts and test on users.</a:t>
              </a:r>
            </a:p>
          </p:txBody>
        </p:sp>
        <p:sp>
          <p:nvSpPr>
            <p:cNvPr id="402" name="TextBox 307">
              <a:extLst>
                <a:ext uri="{FF2B5EF4-FFF2-40B4-BE49-F238E27FC236}">
                  <a16:creationId xmlns:a16="http://schemas.microsoft.com/office/drawing/2014/main" id="{28CC2E9E-4C81-4C86-877B-790B42B89E50}"/>
                </a:ext>
              </a:extLst>
            </p:cNvPr>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05</a:t>
              </a:r>
            </a:p>
          </p:txBody>
        </p:sp>
      </p:grpSp>
      <p:grpSp>
        <p:nvGrpSpPr>
          <p:cNvPr id="403" name="Group 382">
            <a:extLst>
              <a:ext uri="{FF2B5EF4-FFF2-40B4-BE49-F238E27FC236}">
                <a16:creationId xmlns:a16="http://schemas.microsoft.com/office/drawing/2014/main" id="{E28FFE88-9786-4E39-B316-1441B95EE0CA}"/>
              </a:ext>
            </a:extLst>
          </p:cNvPr>
          <p:cNvGrpSpPr/>
          <p:nvPr/>
        </p:nvGrpSpPr>
        <p:grpSpPr>
          <a:xfrm>
            <a:off x="5333366" y="6500562"/>
            <a:ext cx="9069812" cy="2211166"/>
            <a:chOff x="0" y="-19051"/>
            <a:chExt cx="12093083" cy="2948219"/>
          </a:xfrm>
        </p:grpSpPr>
        <p:sp>
          <p:nvSpPr>
            <p:cNvPr id="404" name="TextBox 383">
              <a:extLst>
                <a:ext uri="{FF2B5EF4-FFF2-40B4-BE49-F238E27FC236}">
                  <a16:creationId xmlns:a16="http://schemas.microsoft.com/office/drawing/2014/main" id="{9E959486-E3DC-48F3-B391-41DC13F9A77D}"/>
                </a:ext>
              </a:extLst>
            </p:cNvPr>
            <p:cNvSpPr txBox="1"/>
            <p:nvPr/>
          </p:nvSpPr>
          <p:spPr>
            <a:xfrm>
              <a:off x="1432951" y="-19051"/>
              <a:ext cx="10660132" cy="583065"/>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panose="02010600030101010101" charset="0"/>
                  <a:cs typeface="Clear Sans Regular" panose="02010600030101010101" charset="0"/>
                </a:rPr>
                <a:t>Database</a:t>
              </a:r>
            </a:p>
          </p:txBody>
        </p:sp>
        <p:sp>
          <p:nvSpPr>
            <p:cNvPr id="405" name="TextBox 384">
              <a:extLst>
                <a:ext uri="{FF2B5EF4-FFF2-40B4-BE49-F238E27FC236}">
                  <a16:creationId xmlns:a16="http://schemas.microsoft.com/office/drawing/2014/main" id="{D6D4C556-C72D-4261-A824-FC4732CFD8BC}"/>
                </a:ext>
              </a:extLst>
            </p:cNvPr>
            <p:cNvSpPr txBox="1"/>
            <p:nvPr/>
          </p:nvSpPr>
          <p:spPr>
            <a:xfrm>
              <a:off x="1432951" y="827995"/>
              <a:ext cx="10660132" cy="2101173"/>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panose="02010600030101010101" charset="0"/>
                  <a:cs typeface="Clear Sans Regular" panose="02010600030101010101" charset="0"/>
                </a:rPr>
                <a:t>A database is an organized collection of data, generally stored and accessed electronically from a computer system. Where databases are more complex they are often developed using formal design and modeling techniques.</a:t>
              </a:r>
            </a:p>
          </p:txBody>
        </p:sp>
        <p:sp>
          <p:nvSpPr>
            <p:cNvPr id="406" name="TextBox 385">
              <a:extLst>
                <a:ext uri="{FF2B5EF4-FFF2-40B4-BE49-F238E27FC236}">
                  <a16:creationId xmlns:a16="http://schemas.microsoft.com/office/drawing/2014/main" id="{6F49ED53-9AFD-4BE7-9B90-6C214E19105F}"/>
                </a:ext>
              </a:extLst>
            </p:cNvPr>
            <p:cNvSpPr txBox="1"/>
            <p:nvPr/>
          </p:nvSpPr>
          <p:spPr>
            <a:xfrm>
              <a:off x="0" y="126805"/>
              <a:ext cx="970949" cy="547158"/>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06</a:t>
              </a:r>
            </a:p>
          </p:txBody>
        </p:sp>
      </p:grpSp>
    </p:spTree>
    <p:extLst>
      <p:ext uri="{BB962C8B-B14F-4D97-AF65-F5344CB8AC3E}">
        <p14:creationId xmlns:p14="http://schemas.microsoft.com/office/powerpoint/2010/main" val="395196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2013" y="1154907"/>
            <a:ext cx="5755220" cy="2410916"/>
          </a:xfrm>
          <a:prstGeom prst="rect">
            <a:avLst/>
          </a:prstGeom>
        </p:spPr>
        <p:txBody>
          <a:bodyPr lIns="0" tIns="0" rIns="0" bIns="0" rtlCol="0" anchor="t">
            <a:spAutoFit/>
          </a:bodyPr>
          <a:lstStyle/>
          <a:p>
            <a:pPr>
              <a:lnSpc>
                <a:spcPts val="9375"/>
              </a:lnSpc>
            </a:pPr>
            <a:r>
              <a:rPr lang="en-US" sz="7500" dirty="0">
                <a:solidFill>
                  <a:srgbClr val="FEBA3D"/>
                </a:solidFill>
                <a:latin typeface="League Spartan" panose="00000800000000000000" charset="0"/>
              </a:rPr>
              <a:t>Theoretical</a:t>
            </a:r>
          </a:p>
          <a:p>
            <a:pPr>
              <a:lnSpc>
                <a:spcPts val="9375"/>
              </a:lnSpc>
            </a:pPr>
            <a:r>
              <a:rPr lang="en-US" sz="7500" dirty="0">
                <a:solidFill>
                  <a:srgbClr val="FEBA3D"/>
                </a:solidFill>
                <a:latin typeface="League Spartan" panose="00000800000000000000" charset="0"/>
              </a:rPr>
              <a:t>Basis</a:t>
            </a:r>
          </a:p>
        </p:txBody>
      </p:sp>
      <p:grpSp>
        <p:nvGrpSpPr>
          <p:cNvPr id="3" name="Group 3"/>
          <p:cNvGrpSpPr/>
          <p:nvPr/>
        </p:nvGrpSpPr>
        <p:grpSpPr>
          <a:xfrm>
            <a:off x="1342013" y="5214798"/>
            <a:ext cx="5755220" cy="3633892"/>
            <a:chOff x="0" y="0"/>
            <a:chExt cx="7673626" cy="4845190"/>
          </a:xfrm>
        </p:grpSpPr>
        <p:grpSp>
          <p:nvGrpSpPr>
            <p:cNvPr id="4" name="Group 4"/>
            <p:cNvGrpSpPr/>
            <p:nvPr/>
          </p:nvGrpSpPr>
          <p:grpSpPr>
            <a:xfrm>
              <a:off x="6405" y="499354"/>
              <a:ext cx="82785" cy="82785"/>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 name="Group 6"/>
            <p:cNvGrpSpPr/>
            <p:nvPr/>
          </p:nvGrpSpPr>
          <p:grpSpPr>
            <a:xfrm>
              <a:off x="6405" y="3687054"/>
              <a:ext cx="82785" cy="8278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 name="Group 8"/>
            <p:cNvGrpSpPr/>
            <p:nvPr/>
          </p:nvGrpSpPr>
          <p:grpSpPr>
            <a:xfrm>
              <a:off x="6405" y="2117434"/>
              <a:ext cx="82785" cy="82785"/>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 name="Group 10"/>
            <p:cNvGrpSpPr/>
            <p:nvPr/>
          </p:nvGrpSpPr>
          <p:grpSpPr>
            <a:xfrm>
              <a:off x="6500554" y="499354"/>
              <a:ext cx="82785" cy="82785"/>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2" name="Group 12"/>
            <p:cNvGrpSpPr/>
            <p:nvPr/>
          </p:nvGrpSpPr>
          <p:grpSpPr>
            <a:xfrm>
              <a:off x="6500554" y="3687054"/>
              <a:ext cx="82785" cy="82785"/>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4" name="Group 14"/>
            <p:cNvGrpSpPr/>
            <p:nvPr/>
          </p:nvGrpSpPr>
          <p:grpSpPr>
            <a:xfrm>
              <a:off x="6500554" y="2117434"/>
              <a:ext cx="82785" cy="82785"/>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6" name="Group 16"/>
            <p:cNvGrpSpPr/>
            <p:nvPr/>
          </p:nvGrpSpPr>
          <p:grpSpPr>
            <a:xfrm>
              <a:off x="3254270" y="499354"/>
              <a:ext cx="82785" cy="82785"/>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8" name="Group 18"/>
            <p:cNvGrpSpPr/>
            <p:nvPr/>
          </p:nvGrpSpPr>
          <p:grpSpPr>
            <a:xfrm>
              <a:off x="3254270" y="3687054"/>
              <a:ext cx="82785" cy="82785"/>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0" name="Group 20"/>
            <p:cNvGrpSpPr/>
            <p:nvPr/>
          </p:nvGrpSpPr>
          <p:grpSpPr>
            <a:xfrm>
              <a:off x="3254270" y="2117434"/>
              <a:ext cx="82785" cy="82785"/>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2" name="Group 22"/>
            <p:cNvGrpSpPr/>
            <p:nvPr/>
          </p:nvGrpSpPr>
          <p:grpSpPr>
            <a:xfrm>
              <a:off x="545066" y="1036509"/>
              <a:ext cx="82785" cy="82785"/>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4" name="Group 24"/>
            <p:cNvGrpSpPr/>
            <p:nvPr/>
          </p:nvGrpSpPr>
          <p:grpSpPr>
            <a:xfrm>
              <a:off x="545066" y="4224209"/>
              <a:ext cx="82785" cy="82785"/>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6" name="Group 26"/>
            <p:cNvGrpSpPr/>
            <p:nvPr/>
          </p:nvGrpSpPr>
          <p:grpSpPr>
            <a:xfrm>
              <a:off x="545066" y="2654589"/>
              <a:ext cx="82785" cy="82785"/>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28" name="Group 28"/>
            <p:cNvGrpSpPr/>
            <p:nvPr/>
          </p:nvGrpSpPr>
          <p:grpSpPr>
            <a:xfrm>
              <a:off x="7039214" y="1036509"/>
              <a:ext cx="82785" cy="82785"/>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0" name="Group 30"/>
            <p:cNvGrpSpPr/>
            <p:nvPr/>
          </p:nvGrpSpPr>
          <p:grpSpPr>
            <a:xfrm>
              <a:off x="7039214" y="4224209"/>
              <a:ext cx="82785" cy="82785"/>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2" name="Group 32"/>
            <p:cNvGrpSpPr/>
            <p:nvPr/>
          </p:nvGrpSpPr>
          <p:grpSpPr>
            <a:xfrm>
              <a:off x="7039214" y="2654589"/>
              <a:ext cx="82785" cy="82785"/>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4" name="Group 34"/>
            <p:cNvGrpSpPr/>
            <p:nvPr/>
          </p:nvGrpSpPr>
          <p:grpSpPr>
            <a:xfrm>
              <a:off x="3792930" y="1036509"/>
              <a:ext cx="82785" cy="82785"/>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6" name="Group 36"/>
            <p:cNvGrpSpPr/>
            <p:nvPr/>
          </p:nvGrpSpPr>
          <p:grpSpPr>
            <a:xfrm>
              <a:off x="3792930" y="4224209"/>
              <a:ext cx="82785" cy="82785"/>
              <a:chOff x="0" y="0"/>
              <a:chExt cx="6350000" cy="6350000"/>
            </a:xfrm>
          </p:grpSpPr>
          <p:sp>
            <p:nvSpPr>
              <p:cNvPr id="37" name="Freeform 3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38" name="Group 38"/>
            <p:cNvGrpSpPr/>
            <p:nvPr/>
          </p:nvGrpSpPr>
          <p:grpSpPr>
            <a:xfrm>
              <a:off x="3792930" y="2654589"/>
              <a:ext cx="82785" cy="82785"/>
              <a:chOff x="0" y="0"/>
              <a:chExt cx="6350000" cy="6350000"/>
            </a:xfrm>
          </p:grpSpPr>
          <p:sp>
            <p:nvSpPr>
              <p:cNvPr id="39" name="Freeform 3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0" name="Group 40"/>
            <p:cNvGrpSpPr/>
            <p:nvPr/>
          </p:nvGrpSpPr>
          <p:grpSpPr>
            <a:xfrm>
              <a:off x="1084926" y="1574705"/>
              <a:ext cx="82785" cy="82785"/>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2" name="Group 42"/>
            <p:cNvGrpSpPr/>
            <p:nvPr/>
          </p:nvGrpSpPr>
          <p:grpSpPr>
            <a:xfrm>
              <a:off x="1084926" y="4762405"/>
              <a:ext cx="82785" cy="82785"/>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4" name="Group 44"/>
            <p:cNvGrpSpPr/>
            <p:nvPr/>
          </p:nvGrpSpPr>
          <p:grpSpPr>
            <a:xfrm>
              <a:off x="1084926" y="3192785"/>
              <a:ext cx="82785" cy="82785"/>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6" name="Group 46"/>
            <p:cNvGrpSpPr/>
            <p:nvPr/>
          </p:nvGrpSpPr>
          <p:grpSpPr>
            <a:xfrm>
              <a:off x="1084926" y="0"/>
              <a:ext cx="82785" cy="82785"/>
              <a:chOff x="0" y="0"/>
              <a:chExt cx="6350000" cy="6350000"/>
            </a:xfrm>
          </p:grpSpPr>
          <p:sp>
            <p:nvSpPr>
              <p:cNvPr id="47" name="Freeform 4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48" name="Group 48"/>
            <p:cNvGrpSpPr/>
            <p:nvPr/>
          </p:nvGrpSpPr>
          <p:grpSpPr>
            <a:xfrm>
              <a:off x="7579075" y="1574705"/>
              <a:ext cx="82785" cy="82785"/>
              <a:chOff x="0" y="0"/>
              <a:chExt cx="6350000" cy="6350000"/>
            </a:xfrm>
          </p:grpSpPr>
          <p:sp>
            <p:nvSpPr>
              <p:cNvPr id="49" name="Freeform 4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0" name="Group 50"/>
            <p:cNvGrpSpPr/>
            <p:nvPr/>
          </p:nvGrpSpPr>
          <p:grpSpPr>
            <a:xfrm>
              <a:off x="7579075" y="4762405"/>
              <a:ext cx="82785" cy="82785"/>
              <a:chOff x="0" y="0"/>
              <a:chExt cx="6350000" cy="6350000"/>
            </a:xfrm>
          </p:grpSpPr>
          <p:sp>
            <p:nvSpPr>
              <p:cNvPr id="51" name="Freeform 5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2" name="Group 52"/>
            <p:cNvGrpSpPr/>
            <p:nvPr/>
          </p:nvGrpSpPr>
          <p:grpSpPr>
            <a:xfrm>
              <a:off x="7579075" y="3192785"/>
              <a:ext cx="82785" cy="82785"/>
              <a:chOff x="0" y="0"/>
              <a:chExt cx="6350000" cy="6350000"/>
            </a:xfrm>
          </p:grpSpPr>
          <p:sp>
            <p:nvSpPr>
              <p:cNvPr id="53" name="Freeform 5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4" name="Group 54"/>
            <p:cNvGrpSpPr/>
            <p:nvPr/>
          </p:nvGrpSpPr>
          <p:grpSpPr>
            <a:xfrm>
              <a:off x="7579075" y="0"/>
              <a:ext cx="82785" cy="82785"/>
              <a:chOff x="0" y="0"/>
              <a:chExt cx="6350000" cy="6350000"/>
            </a:xfrm>
          </p:grpSpPr>
          <p:sp>
            <p:nvSpPr>
              <p:cNvPr id="55" name="Freeform 5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6" name="Group 56"/>
            <p:cNvGrpSpPr/>
            <p:nvPr/>
          </p:nvGrpSpPr>
          <p:grpSpPr>
            <a:xfrm>
              <a:off x="4332791" y="1574705"/>
              <a:ext cx="82785" cy="82785"/>
              <a:chOff x="0" y="0"/>
              <a:chExt cx="6350000" cy="6350000"/>
            </a:xfrm>
          </p:grpSpPr>
          <p:sp>
            <p:nvSpPr>
              <p:cNvPr id="57" name="Freeform 5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58" name="Group 58"/>
            <p:cNvGrpSpPr/>
            <p:nvPr/>
          </p:nvGrpSpPr>
          <p:grpSpPr>
            <a:xfrm>
              <a:off x="4332791" y="4762405"/>
              <a:ext cx="82785" cy="82785"/>
              <a:chOff x="0" y="0"/>
              <a:chExt cx="6350000" cy="6350000"/>
            </a:xfrm>
          </p:grpSpPr>
          <p:sp>
            <p:nvSpPr>
              <p:cNvPr id="59" name="Freeform 5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0" name="Group 60"/>
            <p:cNvGrpSpPr/>
            <p:nvPr/>
          </p:nvGrpSpPr>
          <p:grpSpPr>
            <a:xfrm>
              <a:off x="4332791" y="3192785"/>
              <a:ext cx="82785" cy="82785"/>
              <a:chOff x="0" y="0"/>
              <a:chExt cx="6350000" cy="6350000"/>
            </a:xfrm>
          </p:grpSpPr>
          <p:sp>
            <p:nvSpPr>
              <p:cNvPr id="61" name="Freeform 6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2" name="Group 62"/>
            <p:cNvGrpSpPr/>
            <p:nvPr/>
          </p:nvGrpSpPr>
          <p:grpSpPr>
            <a:xfrm>
              <a:off x="4332791" y="0"/>
              <a:ext cx="82785" cy="82785"/>
              <a:chOff x="0" y="0"/>
              <a:chExt cx="6350000" cy="6350000"/>
            </a:xfrm>
          </p:grpSpPr>
          <p:sp>
            <p:nvSpPr>
              <p:cNvPr id="63" name="Freeform 6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4" name="Group 64"/>
            <p:cNvGrpSpPr/>
            <p:nvPr/>
          </p:nvGrpSpPr>
          <p:grpSpPr>
            <a:xfrm>
              <a:off x="1633891" y="499354"/>
              <a:ext cx="82785" cy="82785"/>
              <a:chOff x="0" y="0"/>
              <a:chExt cx="6350000" cy="6350000"/>
            </a:xfrm>
          </p:grpSpPr>
          <p:sp>
            <p:nvSpPr>
              <p:cNvPr id="65" name="Freeform 6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6" name="Group 66"/>
            <p:cNvGrpSpPr/>
            <p:nvPr/>
          </p:nvGrpSpPr>
          <p:grpSpPr>
            <a:xfrm>
              <a:off x="1633891" y="3687054"/>
              <a:ext cx="82785" cy="82785"/>
              <a:chOff x="0" y="0"/>
              <a:chExt cx="6350000" cy="6350000"/>
            </a:xfrm>
          </p:grpSpPr>
          <p:sp>
            <p:nvSpPr>
              <p:cNvPr id="67" name="Freeform 6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68" name="Group 68"/>
            <p:cNvGrpSpPr/>
            <p:nvPr/>
          </p:nvGrpSpPr>
          <p:grpSpPr>
            <a:xfrm>
              <a:off x="1633891" y="2117434"/>
              <a:ext cx="82785" cy="82785"/>
              <a:chOff x="0" y="0"/>
              <a:chExt cx="6350000" cy="6350000"/>
            </a:xfrm>
          </p:grpSpPr>
          <p:sp>
            <p:nvSpPr>
              <p:cNvPr id="69" name="Freeform 6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0" name="Group 70"/>
            <p:cNvGrpSpPr/>
            <p:nvPr/>
          </p:nvGrpSpPr>
          <p:grpSpPr>
            <a:xfrm>
              <a:off x="4881756" y="499354"/>
              <a:ext cx="82785" cy="82785"/>
              <a:chOff x="0" y="0"/>
              <a:chExt cx="6350000" cy="6350000"/>
            </a:xfrm>
          </p:grpSpPr>
          <p:sp>
            <p:nvSpPr>
              <p:cNvPr id="71" name="Freeform 7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2" name="Group 72"/>
            <p:cNvGrpSpPr/>
            <p:nvPr/>
          </p:nvGrpSpPr>
          <p:grpSpPr>
            <a:xfrm>
              <a:off x="4881756" y="3687054"/>
              <a:ext cx="82785" cy="82785"/>
              <a:chOff x="0" y="0"/>
              <a:chExt cx="6350000" cy="6350000"/>
            </a:xfrm>
          </p:grpSpPr>
          <p:sp>
            <p:nvSpPr>
              <p:cNvPr id="73" name="Freeform 7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4" name="Group 74"/>
            <p:cNvGrpSpPr/>
            <p:nvPr/>
          </p:nvGrpSpPr>
          <p:grpSpPr>
            <a:xfrm>
              <a:off x="4881756" y="2117434"/>
              <a:ext cx="82785" cy="82785"/>
              <a:chOff x="0" y="0"/>
              <a:chExt cx="6350000" cy="6350000"/>
            </a:xfrm>
          </p:grpSpPr>
          <p:sp>
            <p:nvSpPr>
              <p:cNvPr id="75" name="Freeform 7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6" name="Group 76"/>
            <p:cNvGrpSpPr/>
            <p:nvPr/>
          </p:nvGrpSpPr>
          <p:grpSpPr>
            <a:xfrm>
              <a:off x="2172552" y="1036509"/>
              <a:ext cx="82785" cy="82785"/>
              <a:chOff x="0" y="0"/>
              <a:chExt cx="6350000" cy="6350000"/>
            </a:xfrm>
          </p:grpSpPr>
          <p:sp>
            <p:nvSpPr>
              <p:cNvPr id="77" name="Freeform 7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78" name="Group 78"/>
            <p:cNvGrpSpPr/>
            <p:nvPr/>
          </p:nvGrpSpPr>
          <p:grpSpPr>
            <a:xfrm>
              <a:off x="2172552" y="4224209"/>
              <a:ext cx="82785" cy="82785"/>
              <a:chOff x="0" y="0"/>
              <a:chExt cx="6350000" cy="6350000"/>
            </a:xfrm>
          </p:grpSpPr>
          <p:sp>
            <p:nvSpPr>
              <p:cNvPr id="79" name="Freeform 7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0" name="Group 80"/>
            <p:cNvGrpSpPr/>
            <p:nvPr/>
          </p:nvGrpSpPr>
          <p:grpSpPr>
            <a:xfrm>
              <a:off x="2172552" y="2654589"/>
              <a:ext cx="82785" cy="82785"/>
              <a:chOff x="0" y="0"/>
              <a:chExt cx="6350000" cy="6350000"/>
            </a:xfrm>
          </p:grpSpPr>
          <p:sp>
            <p:nvSpPr>
              <p:cNvPr id="81" name="Freeform 8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2" name="Group 82"/>
            <p:cNvGrpSpPr/>
            <p:nvPr/>
          </p:nvGrpSpPr>
          <p:grpSpPr>
            <a:xfrm>
              <a:off x="5420417" y="1036509"/>
              <a:ext cx="82785" cy="82785"/>
              <a:chOff x="0" y="0"/>
              <a:chExt cx="6350000" cy="6350000"/>
            </a:xfrm>
          </p:grpSpPr>
          <p:sp>
            <p:nvSpPr>
              <p:cNvPr id="83" name="Freeform 8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4" name="Group 84"/>
            <p:cNvGrpSpPr/>
            <p:nvPr/>
          </p:nvGrpSpPr>
          <p:grpSpPr>
            <a:xfrm>
              <a:off x="5420417" y="4224209"/>
              <a:ext cx="82785" cy="82785"/>
              <a:chOff x="0" y="0"/>
              <a:chExt cx="6350000" cy="6350000"/>
            </a:xfrm>
          </p:grpSpPr>
          <p:sp>
            <p:nvSpPr>
              <p:cNvPr id="85" name="Freeform 8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6" name="Group 86"/>
            <p:cNvGrpSpPr/>
            <p:nvPr/>
          </p:nvGrpSpPr>
          <p:grpSpPr>
            <a:xfrm>
              <a:off x="5420417" y="2654589"/>
              <a:ext cx="82785" cy="82785"/>
              <a:chOff x="0" y="0"/>
              <a:chExt cx="6350000" cy="6350000"/>
            </a:xfrm>
          </p:grpSpPr>
          <p:sp>
            <p:nvSpPr>
              <p:cNvPr id="87" name="Freeform 8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88" name="Group 88"/>
            <p:cNvGrpSpPr/>
            <p:nvPr/>
          </p:nvGrpSpPr>
          <p:grpSpPr>
            <a:xfrm>
              <a:off x="2712413" y="1574705"/>
              <a:ext cx="82785" cy="82785"/>
              <a:chOff x="0" y="0"/>
              <a:chExt cx="6350000" cy="6350000"/>
            </a:xfrm>
          </p:grpSpPr>
          <p:sp>
            <p:nvSpPr>
              <p:cNvPr id="89" name="Freeform 8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0" name="Group 90"/>
            <p:cNvGrpSpPr/>
            <p:nvPr/>
          </p:nvGrpSpPr>
          <p:grpSpPr>
            <a:xfrm>
              <a:off x="2712413" y="4762405"/>
              <a:ext cx="82785" cy="82785"/>
              <a:chOff x="0" y="0"/>
              <a:chExt cx="6350000" cy="6350000"/>
            </a:xfrm>
          </p:grpSpPr>
          <p:sp>
            <p:nvSpPr>
              <p:cNvPr id="91" name="Freeform 9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2" name="Group 92"/>
            <p:cNvGrpSpPr/>
            <p:nvPr/>
          </p:nvGrpSpPr>
          <p:grpSpPr>
            <a:xfrm>
              <a:off x="2712413" y="3192785"/>
              <a:ext cx="82785" cy="82785"/>
              <a:chOff x="0" y="0"/>
              <a:chExt cx="6350000" cy="6350000"/>
            </a:xfrm>
          </p:grpSpPr>
          <p:sp>
            <p:nvSpPr>
              <p:cNvPr id="93" name="Freeform 9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4" name="Group 94"/>
            <p:cNvGrpSpPr/>
            <p:nvPr/>
          </p:nvGrpSpPr>
          <p:grpSpPr>
            <a:xfrm>
              <a:off x="2712413" y="0"/>
              <a:ext cx="82785" cy="82785"/>
              <a:chOff x="0" y="0"/>
              <a:chExt cx="6350000" cy="6350000"/>
            </a:xfrm>
          </p:grpSpPr>
          <p:sp>
            <p:nvSpPr>
              <p:cNvPr id="95" name="Freeform 9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6" name="Group 96"/>
            <p:cNvGrpSpPr/>
            <p:nvPr/>
          </p:nvGrpSpPr>
          <p:grpSpPr>
            <a:xfrm>
              <a:off x="5960278" y="1574705"/>
              <a:ext cx="82785" cy="82785"/>
              <a:chOff x="0" y="0"/>
              <a:chExt cx="6350000" cy="6350000"/>
            </a:xfrm>
          </p:grpSpPr>
          <p:sp>
            <p:nvSpPr>
              <p:cNvPr id="97" name="Freeform 9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98" name="Group 98"/>
            <p:cNvGrpSpPr/>
            <p:nvPr/>
          </p:nvGrpSpPr>
          <p:grpSpPr>
            <a:xfrm>
              <a:off x="5960278" y="4762405"/>
              <a:ext cx="82785" cy="82785"/>
              <a:chOff x="0" y="0"/>
              <a:chExt cx="6350000" cy="6350000"/>
            </a:xfrm>
          </p:grpSpPr>
          <p:sp>
            <p:nvSpPr>
              <p:cNvPr id="99" name="Freeform 9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0" name="Group 100"/>
            <p:cNvGrpSpPr/>
            <p:nvPr/>
          </p:nvGrpSpPr>
          <p:grpSpPr>
            <a:xfrm>
              <a:off x="5960278" y="3192785"/>
              <a:ext cx="82785" cy="82785"/>
              <a:chOff x="0" y="0"/>
              <a:chExt cx="6350000" cy="6350000"/>
            </a:xfrm>
          </p:grpSpPr>
          <p:sp>
            <p:nvSpPr>
              <p:cNvPr id="101" name="Freeform 10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2" name="Group 102"/>
            <p:cNvGrpSpPr/>
            <p:nvPr/>
          </p:nvGrpSpPr>
          <p:grpSpPr>
            <a:xfrm>
              <a:off x="5960278" y="0"/>
              <a:ext cx="82785" cy="82785"/>
              <a:chOff x="0" y="0"/>
              <a:chExt cx="6350000" cy="6350000"/>
            </a:xfrm>
          </p:grpSpPr>
          <p:sp>
            <p:nvSpPr>
              <p:cNvPr id="103" name="Freeform 10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1B1B"/>
              </a:solidFill>
            </p:spPr>
          </p:sp>
        </p:grpSp>
        <p:grpSp>
          <p:nvGrpSpPr>
            <p:cNvPr id="104" name="Group 104"/>
            <p:cNvGrpSpPr/>
            <p:nvPr/>
          </p:nvGrpSpPr>
          <p:grpSpPr>
            <a:xfrm>
              <a:off x="545144" y="499354"/>
              <a:ext cx="82785" cy="82785"/>
              <a:chOff x="0" y="0"/>
              <a:chExt cx="1913890" cy="1913890"/>
            </a:xfrm>
          </p:grpSpPr>
          <p:sp>
            <p:nvSpPr>
              <p:cNvPr id="105" name="Freeform 10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6" name="Group 106"/>
            <p:cNvGrpSpPr/>
            <p:nvPr/>
          </p:nvGrpSpPr>
          <p:grpSpPr>
            <a:xfrm>
              <a:off x="545144" y="3687054"/>
              <a:ext cx="82785" cy="82785"/>
              <a:chOff x="0" y="0"/>
              <a:chExt cx="1913890" cy="1913890"/>
            </a:xfrm>
          </p:grpSpPr>
          <p:sp>
            <p:nvSpPr>
              <p:cNvPr id="107" name="Freeform 10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08" name="Group 108"/>
            <p:cNvGrpSpPr/>
            <p:nvPr/>
          </p:nvGrpSpPr>
          <p:grpSpPr>
            <a:xfrm>
              <a:off x="545144" y="2117434"/>
              <a:ext cx="82785" cy="82785"/>
              <a:chOff x="0" y="0"/>
              <a:chExt cx="1913890" cy="1913890"/>
            </a:xfrm>
          </p:grpSpPr>
          <p:sp>
            <p:nvSpPr>
              <p:cNvPr id="109" name="Freeform 10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0" name="Group 110"/>
            <p:cNvGrpSpPr/>
            <p:nvPr/>
          </p:nvGrpSpPr>
          <p:grpSpPr>
            <a:xfrm>
              <a:off x="7039293" y="499354"/>
              <a:ext cx="82785" cy="82785"/>
              <a:chOff x="0" y="0"/>
              <a:chExt cx="1913890" cy="1913890"/>
            </a:xfrm>
          </p:grpSpPr>
          <p:sp>
            <p:nvSpPr>
              <p:cNvPr id="111" name="Freeform 1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2" name="Group 112"/>
            <p:cNvGrpSpPr/>
            <p:nvPr/>
          </p:nvGrpSpPr>
          <p:grpSpPr>
            <a:xfrm>
              <a:off x="7039293" y="3687054"/>
              <a:ext cx="82785" cy="82785"/>
              <a:chOff x="0" y="0"/>
              <a:chExt cx="1913890" cy="1913890"/>
            </a:xfrm>
          </p:grpSpPr>
          <p:sp>
            <p:nvSpPr>
              <p:cNvPr id="113" name="Freeform 1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4" name="Group 114"/>
            <p:cNvGrpSpPr/>
            <p:nvPr/>
          </p:nvGrpSpPr>
          <p:grpSpPr>
            <a:xfrm>
              <a:off x="7039293" y="2117434"/>
              <a:ext cx="82785" cy="82785"/>
              <a:chOff x="0" y="0"/>
              <a:chExt cx="1913890" cy="1913890"/>
            </a:xfrm>
          </p:grpSpPr>
          <p:sp>
            <p:nvSpPr>
              <p:cNvPr id="115" name="Freeform 1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6" name="Group 116"/>
            <p:cNvGrpSpPr/>
            <p:nvPr/>
          </p:nvGrpSpPr>
          <p:grpSpPr>
            <a:xfrm>
              <a:off x="3793009" y="499354"/>
              <a:ext cx="82785" cy="82785"/>
              <a:chOff x="0" y="0"/>
              <a:chExt cx="1913890" cy="1913890"/>
            </a:xfrm>
          </p:grpSpPr>
          <p:sp>
            <p:nvSpPr>
              <p:cNvPr id="117" name="Freeform 1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18" name="Group 118"/>
            <p:cNvGrpSpPr/>
            <p:nvPr/>
          </p:nvGrpSpPr>
          <p:grpSpPr>
            <a:xfrm>
              <a:off x="3793009" y="3687054"/>
              <a:ext cx="82785" cy="82785"/>
              <a:chOff x="0" y="0"/>
              <a:chExt cx="1913890" cy="1913890"/>
            </a:xfrm>
          </p:grpSpPr>
          <p:sp>
            <p:nvSpPr>
              <p:cNvPr id="119" name="Freeform 1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0" name="Group 120"/>
            <p:cNvGrpSpPr/>
            <p:nvPr/>
          </p:nvGrpSpPr>
          <p:grpSpPr>
            <a:xfrm>
              <a:off x="3793009" y="2117434"/>
              <a:ext cx="82785" cy="82785"/>
              <a:chOff x="0" y="0"/>
              <a:chExt cx="1913890" cy="1913890"/>
            </a:xfrm>
          </p:grpSpPr>
          <p:sp>
            <p:nvSpPr>
              <p:cNvPr id="121" name="Freeform 1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2" name="Group 122"/>
            <p:cNvGrpSpPr/>
            <p:nvPr/>
          </p:nvGrpSpPr>
          <p:grpSpPr>
            <a:xfrm>
              <a:off x="1083805" y="1036509"/>
              <a:ext cx="82785" cy="82785"/>
              <a:chOff x="0" y="0"/>
              <a:chExt cx="1913890" cy="1913890"/>
            </a:xfrm>
          </p:grpSpPr>
          <p:sp>
            <p:nvSpPr>
              <p:cNvPr id="123" name="Freeform 1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4" name="Group 124"/>
            <p:cNvGrpSpPr/>
            <p:nvPr/>
          </p:nvGrpSpPr>
          <p:grpSpPr>
            <a:xfrm>
              <a:off x="1083805" y="4224209"/>
              <a:ext cx="82785" cy="82785"/>
              <a:chOff x="0" y="0"/>
              <a:chExt cx="1913890" cy="1913890"/>
            </a:xfrm>
          </p:grpSpPr>
          <p:sp>
            <p:nvSpPr>
              <p:cNvPr id="125" name="Freeform 1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6" name="Group 126"/>
            <p:cNvGrpSpPr/>
            <p:nvPr/>
          </p:nvGrpSpPr>
          <p:grpSpPr>
            <a:xfrm>
              <a:off x="1083805" y="2654589"/>
              <a:ext cx="82785" cy="82785"/>
              <a:chOff x="0" y="0"/>
              <a:chExt cx="1913890" cy="1913890"/>
            </a:xfrm>
          </p:grpSpPr>
          <p:sp>
            <p:nvSpPr>
              <p:cNvPr id="127" name="Freeform 1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28" name="Group 128"/>
            <p:cNvGrpSpPr/>
            <p:nvPr/>
          </p:nvGrpSpPr>
          <p:grpSpPr>
            <a:xfrm>
              <a:off x="7577954" y="1036509"/>
              <a:ext cx="82785" cy="82785"/>
              <a:chOff x="0" y="0"/>
              <a:chExt cx="1913890" cy="1913890"/>
            </a:xfrm>
          </p:grpSpPr>
          <p:sp>
            <p:nvSpPr>
              <p:cNvPr id="129" name="Freeform 1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0" name="Group 130"/>
            <p:cNvGrpSpPr/>
            <p:nvPr/>
          </p:nvGrpSpPr>
          <p:grpSpPr>
            <a:xfrm>
              <a:off x="7577954" y="4224209"/>
              <a:ext cx="82785" cy="82785"/>
              <a:chOff x="0" y="0"/>
              <a:chExt cx="1913890" cy="1913890"/>
            </a:xfrm>
          </p:grpSpPr>
          <p:sp>
            <p:nvSpPr>
              <p:cNvPr id="131" name="Freeform 1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2" name="Group 132"/>
            <p:cNvGrpSpPr/>
            <p:nvPr/>
          </p:nvGrpSpPr>
          <p:grpSpPr>
            <a:xfrm>
              <a:off x="7577954" y="2654589"/>
              <a:ext cx="82785" cy="82785"/>
              <a:chOff x="0" y="0"/>
              <a:chExt cx="1913890" cy="1913890"/>
            </a:xfrm>
          </p:grpSpPr>
          <p:sp>
            <p:nvSpPr>
              <p:cNvPr id="133" name="Freeform 1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4" name="Group 134"/>
            <p:cNvGrpSpPr/>
            <p:nvPr/>
          </p:nvGrpSpPr>
          <p:grpSpPr>
            <a:xfrm>
              <a:off x="4331670" y="1036509"/>
              <a:ext cx="82785" cy="82785"/>
              <a:chOff x="0" y="0"/>
              <a:chExt cx="1913890" cy="1913890"/>
            </a:xfrm>
          </p:grpSpPr>
          <p:sp>
            <p:nvSpPr>
              <p:cNvPr id="135" name="Freeform 13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6" name="Group 136"/>
            <p:cNvGrpSpPr/>
            <p:nvPr/>
          </p:nvGrpSpPr>
          <p:grpSpPr>
            <a:xfrm>
              <a:off x="4331670" y="4224209"/>
              <a:ext cx="82785" cy="82785"/>
              <a:chOff x="0" y="0"/>
              <a:chExt cx="1913890" cy="1913890"/>
            </a:xfrm>
          </p:grpSpPr>
          <p:sp>
            <p:nvSpPr>
              <p:cNvPr id="137" name="Freeform 13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38" name="Group 138"/>
            <p:cNvGrpSpPr/>
            <p:nvPr/>
          </p:nvGrpSpPr>
          <p:grpSpPr>
            <a:xfrm>
              <a:off x="4331670" y="2654589"/>
              <a:ext cx="82785" cy="82785"/>
              <a:chOff x="0" y="0"/>
              <a:chExt cx="1913890" cy="1913890"/>
            </a:xfrm>
          </p:grpSpPr>
          <p:sp>
            <p:nvSpPr>
              <p:cNvPr id="139" name="Freeform 1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0" name="Group 140"/>
            <p:cNvGrpSpPr/>
            <p:nvPr/>
          </p:nvGrpSpPr>
          <p:grpSpPr>
            <a:xfrm>
              <a:off x="1623665" y="1574705"/>
              <a:ext cx="82785" cy="82785"/>
              <a:chOff x="0" y="0"/>
              <a:chExt cx="1913890" cy="1913890"/>
            </a:xfrm>
          </p:grpSpPr>
          <p:sp>
            <p:nvSpPr>
              <p:cNvPr id="141" name="Freeform 14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2" name="Group 142"/>
            <p:cNvGrpSpPr/>
            <p:nvPr/>
          </p:nvGrpSpPr>
          <p:grpSpPr>
            <a:xfrm>
              <a:off x="1623665" y="4762405"/>
              <a:ext cx="82785" cy="82785"/>
              <a:chOff x="0" y="0"/>
              <a:chExt cx="1913890" cy="1913890"/>
            </a:xfrm>
          </p:grpSpPr>
          <p:sp>
            <p:nvSpPr>
              <p:cNvPr id="143" name="Freeform 1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4" name="Group 144"/>
            <p:cNvGrpSpPr/>
            <p:nvPr/>
          </p:nvGrpSpPr>
          <p:grpSpPr>
            <a:xfrm>
              <a:off x="1623665" y="3192785"/>
              <a:ext cx="82785" cy="82785"/>
              <a:chOff x="0" y="0"/>
              <a:chExt cx="1913890" cy="1913890"/>
            </a:xfrm>
          </p:grpSpPr>
          <p:sp>
            <p:nvSpPr>
              <p:cNvPr id="145" name="Freeform 1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6" name="Group 146"/>
            <p:cNvGrpSpPr/>
            <p:nvPr/>
          </p:nvGrpSpPr>
          <p:grpSpPr>
            <a:xfrm>
              <a:off x="1623665" y="0"/>
              <a:ext cx="82785" cy="82785"/>
              <a:chOff x="0" y="0"/>
              <a:chExt cx="1913890" cy="1913890"/>
            </a:xfrm>
          </p:grpSpPr>
          <p:sp>
            <p:nvSpPr>
              <p:cNvPr id="147" name="Freeform 1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48" name="Group 148"/>
            <p:cNvGrpSpPr/>
            <p:nvPr/>
          </p:nvGrpSpPr>
          <p:grpSpPr>
            <a:xfrm>
              <a:off x="4871530" y="1574705"/>
              <a:ext cx="82785" cy="82785"/>
              <a:chOff x="0" y="0"/>
              <a:chExt cx="1913890" cy="1913890"/>
            </a:xfrm>
          </p:grpSpPr>
          <p:sp>
            <p:nvSpPr>
              <p:cNvPr id="149" name="Freeform 1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0" name="Group 150"/>
            <p:cNvGrpSpPr/>
            <p:nvPr/>
          </p:nvGrpSpPr>
          <p:grpSpPr>
            <a:xfrm>
              <a:off x="4871530" y="4762405"/>
              <a:ext cx="82785" cy="82785"/>
              <a:chOff x="0" y="0"/>
              <a:chExt cx="1913890" cy="1913890"/>
            </a:xfrm>
          </p:grpSpPr>
          <p:sp>
            <p:nvSpPr>
              <p:cNvPr id="151" name="Freeform 15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2" name="Group 152"/>
            <p:cNvGrpSpPr/>
            <p:nvPr/>
          </p:nvGrpSpPr>
          <p:grpSpPr>
            <a:xfrm>
              <a:off x="4871530" y="3192785"/>
              <a:ext cx="82785" cy="82785"/>
              <a:chOff x="0" y="0"/>
              <a:chExt cx="1913890" cy="1913890"/>
            </a:xfrm>
          </p:grpSpPr>
          <p:sp>
            <p:nvSpPr>
              <p:cNvPr id="153" name="Freeform 15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4" name="Group 154"/>
            <p:cNvGrpSpPr/>
            <p:nvPr/>
          </p:nvGrpSpPr>
          <p:grpSpPr>
            <a:xfrm>
              <a:off x="4871530" y="0"/>
              <a:ext cx="82785" cy="82785"/>
              <a:chOff x="0" y="0"/>
              <a:chExt cx="1913890" cy="1913890"/>
            </a:xfrm>
          </p:grpSpPr>
          <p:sp>
            <p:nvSpPr>
              <p:cNvPr id="155" name="Freeform 15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6" name="Group 156"/>
            <p:cNvGrpSpPr/>
            <p:nvPr/>
          </p:nvGrpSpPr>
          <p:grpSpPr>
            <a:xfrm>
              <a:off x="6405" y="1574705"/>
              <a:ext cx="82785" cy="82785"/>
              <a:chOff x="0" y="0"/>
              <a:chExt cx="1913890" cy="1913890"/>
            </a:xfrm>
          </p:grpSpPr>
          <p:sp>
            <p:nvSpPr>
              <p:cNvPr id="157" name="Freeform 15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58" name="Group 158"/>
            <p:cNvGrpSpPr/>
            <p:nvPr/>
          </p:nvGrpSpPr>
          <p:grpSpPr>
            <a:xfrm>
              <a:off x="6405" y="4762405"/>
              <a:ext cx="82785" cy="82785"/>
              <a:chOff x="0" y="0"/>
              <a:chExt cx="1913890" cy="1913890"/>
            </a:xfrm>
          </p:grpSpPr>
          <p:sp>
            <p:nvSpPr>
              <p:cNvPr id="159" name="Freeform 15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0" name="Group 160"/>
            <p:cNvGrpSpPr/>
            <p:nvPr/>
          </p:nvGrpSpPr>
          <p:grpSpPr>
            <a:xfrm>
              <a:off x="6405" y="3192785"/>
              <a:ext cx="82785" cy="82785"/>
              <a:chOff x="0" y="0"/>
              <a:chExt cx="1913890" cy="1913890"/>
            </a:xfrm>
          </p:grpSpPr>
          <p:sp>
            <p:nvSpPr>
              <p:cNvPr id="161" name="Freeform 16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2" name="Group 162"/>
            <p:cNvGrpSpPr/>
            <p:nvPr/>
          </p:nvGrpSpPr>
          <p:grpSpPr>
            <a:xfrm>
              <a:off x="6405" y="0"/>
              <a:ext cx="82785" cy="82785"/>
              <a:chOff x="0" y="0"/>
              <a:chExt cx="1913890" cy="1913890"/>
            </a:xfrm>
          </p:grpSpPr>
          <p:sp>
            <p:nvSpPr>
              <p:cNvPr id="163" name="Freeform 16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4" name="Group 164"/>
            <p:cNvGrpSpPr/>
            <p:nvPr/>
          </p:nvGrpSpPr>
          <p:grpSpPr>
            <a:xfrm>
              <a:off x="6500554" y="1574705"/>
              <a:ext cx="82785" cy="82785"/>
              <a:chOff x="0" y="0"/>
              <a:chExt cx="1913890" cy="1913890"/>
            </a:xfrm>
          </p:grpSpPr>
          <p:sp>
            <p:nvSpPr>
              <p:cNvPr id="165" name="Freeform 16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6" name="Group 166"/>
            <p:cNvGrpSpPr/>
            <p:nvPr/>
          </p:nvGrpSpPr>
          <p:grpSpPr>
            <a:xfrm>
              <a:off x="6500554" y="4762405"/>
              <a:ext cx="82785" cy="82785"/>
              <a:chOff x="0" y="0"/>
              <a:chExt cx="1913890" cy="1913890"/>
            </a:xfrm>
          </p:grpSpPr>
          <p:sp>
            <p:nvSpPr>
              <p:cNvPr id="167" name="Freeform 16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68" name="Group 168"/>
            <p:cNvGrpSpPr/>
            <p:nvPr/>
          </p:nvGrpSpPr>
          <p:grpSpPr>
            <a:xfrm>
              <a:off x="6500554" y="3192785"/>
              <a:ext cx="82785" cy="82785"/>
              <a:chOff x="0" y="0"/>
              <a:chExt cx="1913890" cy="1913890"/>
            </a:xfrm>
          </p:grpSpPr>
          <p:sp>
            <p:nvSpPr>
              <p:cNvPr id="169" name="Freeform 16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0" name="Group 170"/>
            <p:cNvGrpSpPr/>
            <p:nvPr/>
          </p:nvGrpSpPr>
          <p:grpSpPr>
            <a:xfrm>
              <a:off x="6500554" y="0"/>
              <a:ext cx="82785" cy="82785"/>
              <a:chOff x="0" y="0"/>
              <a:chExt cx="1913890" cy="1913890"/>
            </a:xfrm>
          </p:grpSpPr>
          <p:sp>
            <p:nvSpPr>
              <p:cNvPr id="171" name="Freeform 17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2" name="Group 172"/>
            <p:cNvGrpSpPr/>
            <p:nvPr/>
          </p:nvGrpSpPr>
          <p:grpSpPr>
            <a:xfrm>
              <a:off x="3254270" y="1574705"/>
              <a:ext cx="82785" cy="82785"/>
              <a:chOff x="0" y="0"/>
              <a:chExt cx="1913890" cy="1913890"/>
            </a:xfrm>
          </p:grpSpPr>
          <p:sp>
            <p:nvSpPr>
              <p:cNvPr id="173" name="Freeform 17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4" name="Group 174"/>
            <p:cNvGrpSpPr/>
            <p:nvPr/>
          </p:nvGrpSpPr>
          <p:grpSpPr>
            <a:xfrm>
              <a:off x="3254270" y="4762405"/>
              <a:ext cx="82785" cy="82785"/>
              <a:chOff x="0" y="0"/>
              <a:chExt cx="1913890" cy="1913890"/>
            </a:xfrm>
          </p:grpSpPr>
          <p:sp>
            <p:nvSpPr>
              <p:cNvPr id="175" name="Freeform 17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6" name="Group 176"/>
            <p:cNvGrpSpPr/>
            <p:nvPr/>
          </p:nvGrpSpPr>
          <p:grpSpPr>
            <a:xfrm>
              <a:off x="3254270" y="3192785"/>
              <a:ext cx="82785" cy="82785"/>
              <a:chOff x="0" y="0"/>
              <a:chExt cx="1913890" cy="1913890"/>
            </a:xfrm>
          </p:grpSpPr>
          <p:sp>
            <p:nvSpPr>
              <p:cNvPr id="177" name="Freeform 17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78" name="Group 178"/>
            <p:cNvGrpSpPr/>
            <p:nvPr/>
          </p:nvGrpSpPr>
          <p:grpSpPr>
            <a:xfrm>
              <a:off x="3254270" y="0"/>
              <a:ext cx="82785" cy="82785"/>
              <a:chOff x="0" y="0"/>
              <a:chExt cx="1913890" cy="1913890"/>
            </a:xfrm>
          </p:grpSpPr>
          <p:sp>
            <p:nvSpPr>
              <p:cNvPr id="179" name="Freeform 17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0" name="Group 180"/>
            <p:cNvGrpSpPr/>
            <p:nvPr/>
          </p:nvGrpSpPr>
          <p:grpSpPr>
            <a:xfrm>
              <a:off x="2172630" y="499354"/>
              <a:ext cx="82785" cy="82785"/>
              <a:chOff x="0" y="0"/>
              <a:chExt cx="1913890" cy="1913890"/>
            </a:xfrm>
          </p:grpSpPr>
          <p:sp>
            <p:nvSpPr>
              <p:cNvPr id="181" name="Freeform 18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2" name="Group 182"/>
            <p:cNvGrpSpPr/>
            <p:nvPr/>
          </p:nvGrpSpPr>
          <p:grpSpPr>
            <a:xfrm>
              <a:off x="2172630" y="3687054"/>
              <a:ext cx="82785" cy="82785"/>
              <a:chOff x="0" y="0"/>
              <a:chExt cx="1913890" cy="1913890"/>
            </a:xfrm>
          </p:grpSpPr>
          <p:sp>
            <p:nvSpPr>
              <p:cNvPr id="183" name="Freeform 18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4" name="Group 184"/>
            <p:cNvGrpSpPr/>
            <p:nvPr/>
          </p:nvGrpSpPr>
          <p:grpSpPr>
            <a:xfrm>
              <a:off x="2172630" y="2117434"/>
              <a:ext cx="82785" cy="82785"/>
              <a:chOff x="0" y="0"/>
              <a:chExt cx="1913890" cy="1913890"/>
            </a:xfrm>
          </p:grpSpPr>
          <p:sp>
            <p:nvSpPr>
              <p:cNvPr id="185" name="Freeform 18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6" name="Group 186"/>
            <p:cNvGrpSpPr/>
            <p:nvPr/>
          </p:nvGrpSpPr>
          <p:grpSpPr>
            <a:xfrm>
              <a:off x="5420495" y="499354"/>
              <a:ext cx="82785" cy="82785"/>
              <a:chOff x="0" y="0"/>
              <a:chExt cx="1913890" cy="1913890"/>
            </a:xfrm>
          </p:grpSpPr>
          <p:sp>
            <p:nvSpPr>
              <p:cNvPr id="187" name="Freeform 18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88" name="Group 188"/>
            <p:cNvGrpSpPr/>
            <p:nvPr/>
          </p:nvGrpSpPr>
          <p:grpSpPr>
            <a:xfrm>
              <a:off x="5420495" y="3687054"/>
              <a:ext cx="82785" cy="82785"/>
              <a:chOff x="0" y="0"/>
              <a:chExt cx="1913890" cy="1913890"/>
            </a:xfrm>
          </p:grpSpPr>
          <p:sp>
            <p:nvSpPr>
              <p:cNvPr id="189" name="Freeform 18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0" name="Group 190"/>
            <p:cNvGrpSpPr/>
            <p:nvPr/>
          </p:nvGrpSpPr>
          <p:grpSpPr>
            <a:xfrm>
              <a:off x="5420495" y="2117434"/>
              <a:ext cx="82785" cy="82785"/>
              <a:chOff x="0" y="0"/>
              <a:chExt cx="1913890" cy="1913890"/>
            </a:xfrm>
          </p:grpSpPr>
          <p:sp>
            <p:nvSpPr>
              <p:cNvPr id="191" name="Freeform 19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2" name="Group 192"/>
            <p:cNvGrpSpPr/>
            <p:nvPr/>
          </p:nvGrpSpPr>
          <p:grpSpPr>
            <a:xfrm>
              <a:off x="2711291" y="1036509"/>
              <a:ext cx="82785" cy="82785"/>
              <a:chOff x="0" y="0"/>
              <a:chExt cx="1913890" cy="1913890"/>
            </a:xfrm>
          </p:grpSpPr>
          <p:sp>
            <p:nvSpPr>
              <p:cNvPr id="193" name="Freeform 19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4" name="Group 194"/>
            <p:cNvGrpSpPr/>
            <p:nvPr/>
          </p:nvGrpSpPr>
          <p:grpSpPr>
            <a:xfrm>
              <a:off x="2711291" y="4224209"/>
              <a:ext cx="82785" cy="82785"/>
              <a:chOff x="0" y="0"/>
              <a:chExt cx="1913890" cy="1913890"/>
            </a:xfrm>
          </p:grpSpPr>
          <p:sp>
            <p:nvSpPr>
              <p:cNvPr id="195" name="Freeform 19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6" name="Group 196"/>
            <p:cNvGrpSpPr/>
            <p:nvPr/>
          </p:nvGrpSpPr>
          <p:grpSpPr>
            <a:xfrm>
              <a:off x="2711291" y="2654589"/>
              <a:ext cx="82785" cy="82785"/>
              <a:chOff x="0" y="0"/>
              <a:chExt cx="1913890" cy="1913890"/>
            </a:xfrm>
          </p:grpSpPr>
          <p:sp>
            <p:nvSpPr>
              <p:cNvPr id="197" name="Freeform 19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198" name="Group 198"/>
            <p:cNvGrpSpPr/>
            <p:nvPr/>
          </p:nvGrpSpPr>
          <p:grpSpPr>
            <a:xfrm>
              <a:off x="5959156" y="1036509"/>
              <a:ext cx="82785" cy="82785"/>
              <a:chOff x="0" y="0"/>
              <a:chExt cx="1913890" cy="1913890"/>
            </a:xfrm>
          </p:grpSpPr>
          <p:sp>
            <p:nvSpPr>
              <p:cNvPr id="199" name="Freeform 19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0" name="Group 200"/>
            <p:cNvGrpSpPr/>
            <p:nvPr/>
          </p:nvGrpSpPr>
          <p:grpSpPr>
            <a:xfrm>
              <a:off x="5959156" y="4224209"/>
              <a:ext cx="82785" cy="82785"/>
              <a:chOff x="0" y="0"/>
              <a:chExt cx="1913890" cy="1913890"/>
            </a:xfrm>
          </p:grpSpPr>
          <p:sp>
            <p:nvSpPr>
              <p:cNvPr id="201" name="Freeform 20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2" name="Group 202"/>
            <p:cNvGrpSpPr/>
            <p:nvPr/>
          </p:nvGrpSpPr>
          <p:grpSpPr>
            <a:xfrm>
              <a:off x="5959156" y="2654589"/>
              <a:ext cx="82785" cy="82785"/>
              <a:chOff x="0" y="0"/>
              <a:chExt cx="1913890" cy="1913890"/>
            </a:xfrm>
          </p:grpSpPr>
          <p:sp>
            <p:nvSpPr>
              <p:cNvPr id="203" name="Freeform 20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B1B1B"/>
              </a:solidFill>
            </p:spPr>
          </p:sp>
        </p:grpSp>
        <p:grpSp>
          <p:nvGrpSpPr>
            <p:cNvPr id="204" name="Group 204"/>
            <p:cNvGrpSpPr>
              <a:grpSpLocks noChangeAspect="1"/>
            </p:cNvGrpSpPr>
            <p:nvPr/>
          </p:nvGrpSpPr>
          <p:grpSpPr>
            <a:xfrm>
              <a:off x="1083883" y="499354"/>
              <a:ext cx="95594" cy="82785"/>
              <a:chOff x="0" y="0"/>
              <a:chExt cx="6350000" cy="5499100"/>
            </a:xfrm>
          </p:grpSpPr>
          <p:sp>
            <p:nvSpPr>
              <p:cNvPr id="205" name="Freeform 20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6" name="Group 206"/>
            <p:cNvGrpSpPr>
              <a:grpSpLocks noChangeAspect="1"/>
            </p:cNvGrpSpPr>
            <p:nvPr/>
          </p:nvGrpSpPr>
          <p:grpSpPr>
            <a:xfrm>
              <a:off x="1083883" y="3687054"/>
              <a:ext cx="95594" cy="82785"/>
              <a:chOff x="0" y="0"/>
              <a:chExt cx="6350000" cy="5499100"/>
            </a:xfrm>
          </p:grpSpPr>
          <p:sp>
            <p:nvSpPr>
              <p:cNvPr id="207" name="Freeform 20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08" name="Group 208"/>
            <p:cNvGrpSpPr>
              <a:grpSpLocks noChangeAspect="1"/>
            </p:cNvGrpSpPr>
            <p:nvPr/>
          </p:nvGrpSpPr>
          <p:grpSpPr>
            <a:xfrm>
              <a:off x="1083883" y="2117434"/>
              <a:ext cx="95594" cy="82785"/>
              <a:chOff x="0" y="0"/>
              <a:chExt cx="6350000" cy="5499100"/>
            </a:xfrm>
          </p:grpSpPr>
          <p:sp>
            <p:nvSpPr>
              <p:cNvPr id="209" name="Freeform 20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0" name="Group 210"/>
            <p:cNvGrpSpPr>
              <a:grpSpLocks noChangeAspect="1"/>
            </p:cNvGrpSpPr>
            <p:nvPr/>
          </p:nvGrpSpPr>
          <p:grpSpPr>
            <a:xfrm>
              <a:off x="7578032" y="499354"/>
              <a:ext cx="95594" cy="82785"/>
              <a:chOff x="0" y="0"/>
              <a:chExt cx="6350000" cy="5499100"/>
            </a:xfrm>
          </p:grpSpPr>
          <p:sp>
            <p:nvSpPr>
              <p:cNvPr id="211" name="Freeform 21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2" name="Group 212"/>
            <p:cNvGrpSpPr>
              <a:grpSpLocks noChangeAspect="1"/>
            </p:cNvGrpSpPr>
            <p:nvPr/>
          </p:nvGrpSpPr>
          <p:grpSpPr>
            <a:xfrm>
              <a:off x="7578032" y="3687054"/>
              <a:ext cx="95594" cy="82785"/>
              <a:chOff x="0" y="0"/>
              <a:chExt cx="6350000" cy="5499100"/>
            </a:xfrm>
          </p:grpSpPr>
          <p:sp>
            <p:nvSpPr>
              <p:cNvPr id="213" name="Freeform 21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4" name="Group 214"/>
            <p:cNvGrpSpPr>
              <a:grpSpLocks noChangeAspect="1"/>
            </p:cNvGrpSpPr>
            <p:nvPr/>
          </p:nvGrpSpPr>
          <p:grpSpPr>
            <a:xfrm>
              <a:off x="7578032" y="2117434"/>
              <a:ext cx="95594" cy="82785"/>
              <a:chOff x="0" y="0"/>
              <a:chExt cx="6350000" cy="5499100"/>
            </a:xfrm>
          </p:grpSpPr>
          <p:sp>
            <p:nvSpPr>
              <p:cNvPr id="215" name="Freeform 21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6" name="Group 216"/>
            <p:cNvGrpSpPr>
              <a:grpSpLocks noChangeAspect="1"/>
            </p:cNvGrpSpPr>
            <p:nvPr/>
          </p:nvGrpSpPr>
          <p:grpSpPr>
            <a:xfrm>
              <a:off x="4331748" y="499354"/>
              <a:ext cx="95594" cy="82785"/>
              <a:chOff x="0" y="0"/>
              <a:chExt cx="6350000" cy="5499100"/>
            </a:xfrm>
          </p:grpSpPr>
          <p:sp>
            <p:nvSpPr>
              <p:cNvPr id="217" name="Freeform 21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18" name="Group 218"/>
            <p:cNvGrpSpPr>
              <a:grpSpLocks noChangeAspect="1"/>
            </p:cNvGrpSpPr>
            <p:nvPr/>
          </p:nvGrpSpPr>
          <p:grpSpPr>
            <a:xfrm>
              <a:off x="4331748" y="3687054"/>
              <a:ext cx="95594" cy="82785"/>
              <a:chOff x="0" y="0"/>
              <a:chExt cx="6350000" cy="5499100"/>
            </a:xfrm>
          </p:grpSpPr>
          <p:sp>
            <p:nvSpPr>
              <p:cNvPr id="219" name="Freeform 21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0" name="Group 220"/>
            <p:cNvGrpSpPr>
              <a:grpSpLocks noChangeAspect="1"/>
            </p:cNvGrpSpPr>
            <p:nvPr/>
          </p:nvGrpSpPr>
          <p:grpSpPr>
            <a:xfrm>
              <a:off x="4331748" y="2117434"/>
              <a:ext cx="95594" cy="82785"/>
              <a:chOff x="0" y="0"/>
              <a:chExt cx="6350000" cy="5499100"/>
            </a:xfrm>
          </p:grpSpPr>
          <p:sp>
            <p:nvSpPr>
              <p:cNvPr id="221" name="Freeform 22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2" name="Group 222"/>
            <p:cNvGrpSpPr>
              <a:grpSpLocks noChangeAspect="1"/>
            </p:cNvGrpSpPr>
            <p:nvPr/>
          </p:nvGrpSpPr>
          <p:grpSpPr>
            <a:xfrm>
              <a:off x="1622544" y="1036509"/>
              <a:ext cx="95594" cy="82785"/>
              <a:chOff x="0" y="0"/>
              <a:chExt cx="6350000" cy="5499100"/>
            </a:xfrm>
          </p:grpSpPr>
          <p:sp>
            <p:nvSpPr>
              <p:cNvPr id="223" name="Freeform 22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4" name="Group 224"/>
            <p:cNvGrpSpPr>
              <a:grpSpLocks noChangeAspect="1"/>
            </p:cNvGrpSpPr>
            <p:nvPr/>
          </p:nvGrpSpPr>
          <p:grpSpPr>
            <a:xfrm>
              <a:off x="1622544" y="4224209"/>
              <a:ext cx="95594" cy="82785"/>
              <a:chOff x="0" y="0"/>
              <a:chExt cx="6350000" cy="5499100"/>
            </a:xfrm>
          </p:grpSpPr>
          <p:sp>
            <p:nvSpPr>
              <p:cNvPr id="225" name="Freeform 22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6" name="Group 226"/>
            <p:cNvGrpSpPr>
              <a:grpSpLocks noChangeAspect="1"/>
            </p:cNvGrpSpPr>
            <p:nvPr/>
          </p:nvGrpSpPr>
          <p:grpSpPr>
            <a:xfrm>
              <a:off x="1622544" y="2654589"/>
              <a:ext cx="95594" cy="82785"/>
              <a:chOff x="0" y="0"/>
              <a:chExt cx="6350000" cy="5499100"/>
            </a:xfrm>
          </p:grpSpPr>
          <p:sp>
            <p:nvSpPr>
              <p:cNvPr id="227" name="Freeform 22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28" name="Group 228"/>
            <p:cNvGrpSpPr>
              <a:grpSpLocks noChangeAspect="1"/>
            </p:cNvGrpSpPr>
            <p:nvPr/>
          </p:nvGrpSpPr>
          <p:grpSpPr>
            <a:xfrm>
              <a:off x="4870409" y="1036509"/>
              <a:ext cx="95594" cy="82785"/>
              <a:chOff x="0" y="0"/>
              <a:chExt cx="6350000" cy="5499100"/>
            </a:xfrm>
          </p:grpSpPr>
          <p:sp>
            <p:nvSpPr>
              <p:cNvPr id="229" name="Freeform 22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0" name="Group 230"/>
            <p:cNvGrpSpPr>
              <a:grpSpLocks noChangeAspect="1"/>
            </p:cNvGrpSpPr>
            <p:nvPr/>
          </p:nvGrpSpPr>
          <p:grpSpPr>
            <a:xfrm>
              <a:off x="4870409" y="4224209"/>
              <a:ext cx="95594" cy="82785"/>
              <a:chOff x="0" y="0"/>
              <a:chExt cx="6350000" cy="5499100"/>
            </a:xfrm>
          </p:grpSpPr>
          <p:sp>
            <p:nvSpPr>
              <p:cNvPr id="231" name="Freeform 23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2" name="Group 232"/>
            <p:cNvGrpSpPr>
              <a:grpSpLocks noChangeAspect="1"/>
            </p:cNvGrpSpPr>
            <p:nvPr/>
          </p:nvGrpSpPr>
          <p:grpSpPr>
            <a:xfrm>
              <a:off x="4870409" y="2654589"/>
              <a:ext cx="95594" cy="82785"/>
              <a:chOff x="0" y="0"/>
              <a:chExt cx="6350000" cy="5499100"/>
            </a:xfrm>
          </p:grpSpPr>
          <p:sp>
            <p:nvSpPr>
              <p:cNvPr id="233" name="Freeform 23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4" name="Group 234"/>
            <p:cNvGrpSpPr>
              <a:grpSpLocks noChangeAspect="1"/>
            </p:cNvGrpSpPr>
            <p:nvPr/>
          </p:nvGrpSpPr>
          <p:grpSpPr>
            <a:xfrm>
              <a:off x="2162405" y="1574705"/>
              <a:ext cx="95594" cy="82785"/>
              <a:chOff x="0" y="0"/>
              <a:chExt cx="6350000" cy="5499100"/>
            </a:xfrm>
          </p:grpSpPr>
          <p:sp>
            <p:nvSpPr>
              <p:cNvPr id="235" name="Freeform 23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6" name="Group 236"/>
            <p:cNvGrpSpPr>
              <a:grpSpLocks noChangeAspect="1"/>
            </p:cNvGrpSpPr>
            <p:nvPr/>
          </p:nvGrpSpPr>
          <p:grpSpPr>
            <a:xfrm>
              <a:off x="2162405" y="4762405"/>
              <a:ext cx="95594" cy="82785"/>
              <a:chOff x="0" y="0"/>
              <a:chExt cx="6350000" cy="5499100"/>
            </a:xfrm>
          </p:grpSpPr>
          <p:sp>
            <p:nvSpPr>
              <p:cNvPr id="237" name="Freeform 23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38" name="Group 238"/>
            <p:cNvGrpSpPr>
              <a:grpSpLocks noChangeAspect="1"/>
            </p:cNvGrpSpPr>
            <p:nvPr/>
          </p:nvGrpSpPr>
          <p:grpSpPr>
            <a:xfrm>
              <a:off x="2162405" y="3192785"/>
              <a:ext cx="95594" cy="82785"/>
              <a:chOff x="0" y="0"/>
              <a:chExt cx="6350000" cy="5499100"/>
            </a:xfrm>
          </p:grpSpPr>
          <p:sp>
            <p:nvSpPr>
              <p:cNvPr id="239" name="Freeform 23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0" name="Group 240"/>
            <p:cNvGrpSpPr>
              <a:grpSpLocks noChangeAspect="1"/>
            </p:cNvGrpSpPr>
            <p:nvPr/>
          </p:nvGrpSpPr>
          <p:grpSpPr>
            <a:xfrm>
              <a:off x="2162405" y="0"/>
              <a:ext cx="95594" cy="82785"/>
              <a:chOff x="0" y="0"/>
              <a:chExt cx="6350000" cy="5499100"/>
            </a:xfrm>
          </p:grpSpPr>
          <p:sp>
            <p:nvSpPr>
              <p:cNvPr id="241" name="Freeform 24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2" name="Group 242"/>
            <p:cNvGrpSpPr>
              <a:grpSpLocks noChangeAspect="1"/>
            </p:cNvGrpSpPr>
            <p:nvPr/>
          </p:nvGrpSpPr>
          <p:grpSpPr>
            <a:xfrm>
              <a:off x="5410269" y="1574705"/>
              <a:ext cx="95594" cy="82785"/>
              <a:chOff x="0" y="0"/>
              <a:chExt cx="6350000" cy="5499100"/>
            </a:xfrm>
          </p:grpSpPr>
          <p:sp>
            <p:nvSpPr>
              <p:cNvPr id="243" name="Freeform 24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4" name="Group 244"/>
            <p:cNvGrpSpPr>
              <a:grpSpLocks noChangeAspect="1"/>
            </p:cNvGrpSpPr>
            <p:nvPr/>
          </p:nvGrpSpPr>
          <p:grpSpPr>
            <a:xfrm>
              <a:off x="5410269" y="4762405"/>
              <a:ext cx="95594" cy="82785"/>
              <a:chOff x="0" y="0"/>
              <a:chExt cx="6350000" cy="5499100"/>
            </a:xfrm>
          </p:grpSpPr>
          <p:sp>
            <p:nvSpPr>
              <p:cNvPr id="245" name="Freeform 24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6" name="Group 246"/>
            <p:cNvGrpSpPr>
              <a:grpSpLocks noChangeAspect="1"/>
            </p:cNvGrpSpPr>
            <p:nvPr/>
          </p:nvGrpSpPr>
          <p:grpSpPr>
            <a:xfrm>
              <a:off x="5410269" y="3192785"/>
              <a:ext cx="95594" cy="82785"/>
              <a:chOff x="0" y="0"/>
              <a:chExt cx="6350000" cy="5499100"/>
            </a:xfrm>
          </p:grpSpPr>
          <p:sp>
            <p:nvSpPr>
              <p:cNvPr id="247" name="Freeform 24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48" name="Group 248"/>
            <p:cNvGrpSpPr>
              <a:grpSpLocks noChangeAspect="1"/>
            </p:cNvGrpSpPr>
            <p:nvPr/>
          </p:nvGrpSpPr>
          <p:grpSpPr>
            <a:xfrm>
              <a:off x="5410269" y="0"/>
              <a:ext cx="95594" cy="82785"/>
              <a:chOff x="0" y="0"/>
              <a:chExt cx="6350000" cy="5499100"/>
            </a:xfrm>
          </p:grpSpPr>
          <p:sp>
            <p:nvSpPr>
              <p:cNvPr id="249" name="Freeform 24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0" name="Group 250"/>
            <p:cNvGrpSpPr>
              <a:grpSpLocks noChangeAspect="1"/>
            </p:cNvGrpSpPr>
            <p:nvPr/>
          </p:nvGrpSpPr>
          <p:grpSpPr>
            <a:xfrm>
              <a:off x="545144" y="1574705"/>
              <a:ext cx="95594" cy="82785"/>
              <a:chOff x="0" y="0"/>
              <a:chExt cx="6350000" cy="5499100"/>
            </a:xfrm>
          </p:grpSpPr>
          <p:sp>
            <p:nvSpPr>
              <p:cNvPr id="251" name="Freeform 25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2" name="Group 252"/>
            <p:cNvGrpSpPr>
              <a:grpSpLocks noChangeAspect="1"/>
            </p:cNvGrpSpPr>
            <p:nvPr/>
          </p:nvGrpSpPr>
          <p:grpSpPr>
            <a:xfrm>
              <a:off x="545144" y="4762405"/>
              <a:ext cx="95594" cy="82785"/>
              <a:chOff x="0" y="0"/>
              <a:chExt cx="6350000" cy="5499100"/>
            </a:xfrm>
          </p:grpSpPr>
          <p:sp>
            <p:nvSpPr>
              <p:cNvPr id="253" name="Freeform 25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4" name="Group 254"/>
            <p:cNvGrpSpPr>
              <a:grpSpLocks noChangeAspect="1"/>
            </p:cNvGrpSpPr>
            <p:nvPr/>
          </p:nvGrpSpPr>
          <p:grpSpPr>
            <a:xfrm>
              <a:off x="545144" y="3192785"/>
              <a:ext cx="95594" cy="82785"/>
              <a:chOff x="0" y="0"/>
              <a:chExt cx="6350000" cy="5499100"/>
            </a:xfrm>
          </p:grpSpPr>
          <p:sp>
            <p:nvSpPr>
              <p:cNvPr id="255" name="Freeform 25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6" name="Group 256"/>
            <p:cNvGrpSpPr>
              <a:grpSpLocks noChangeAspect="1"/>
            </p:cNvGrpSpPr>
            <p:nvPr/>
          </p:nvGrpSpPr>
          <p:grpSpPr>
            <a:xfrm>
              <a:off x="545144" y="0"/>
              <a:ext cx="95594" cy="82785"/>
              <a:chOff x="0" y="0"/>
              <a:chExt cx="6350000" cy="5499100"/>
            </a:xfrm>
          </p:grpSpPr>
          <p:sp>
            <p:nvSpPr>
              <p:cNvPr id="257" name="Freeform 25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58" name="Group 258"/>
            <p:cNvGrpSpPr>
              <a:grpSpLocks noChangeAspect="1"/>
            </p:cNvGrpSpPr>
            <p:nvPr/>
          </p:nvGrpSpPr>
          <p:grpSpPr>
            <a:xfrm>
              <a:off x="7039293" y="1574705"/>
              <a:ext cx="95594" cy="82785"/>
              <a:chOff x="0" y="0"/>
              <a:chExt cx="6350000" cy="5499100"/>
            </a:xfrm>
          </p:grpSpPr>
          <p:sp>
            <p:nvSpPr>
              <p:cNvPr id="259" name="Freeform 25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0" name="Group 260"/>
            <p:cNvGrpSpPr>
              <a:grpSpLocks noChangeAspect="1"/>
            </p:cNvGrpSpPr>
            <p:nvPr/>
          </p:nvGrpSpPr>
          <p:grpSpPr>
            <a:xfrm>
              <a:off x="7039293" y="4762405"/>
              <a:ext cx="95594" cy="82785"/>
              <a:chOff x="0" y="0"/>
              <a:chExt cx="6350000" cy="5499100"/>
            </a:xfrm>
          </p:grpSpPr>
          <p:sp>
            <p:nvSpPr>
              <p:cNvPr id="261" name="Freeform 26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2" name="Group 262"/>
            <p:cNvGrpSpPr>
              <a:grpSpLocks noChangeAspect="1"/>
            </p:cNvGrpSpPr>
            <p:nvPr/>
          </p:nvGrpSpPr>
          <p:grpSpPr>
            <a:xfrm>
              <a:off x="7039293" y="3192785"/>
              <a:ext cx="95594" cy="82785"/>
              <a:chOff x="0" y="0"/>
              <a:chExt cx="6350000" cy="5499100"/>
            </a:xfrm>
          </p:grpSpPr>
          <p:sp>
            <p:nvSpPr>
              <p:cNvPr id="263" name="Freeform 26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4" name="Group 264"/>
            <p:cNvGrpSpPr>
              <a:grpSpLocks noChangeAspect="1"/>
            </p:cNvGrpSpPr>
            <p:nvPr/>
          </p:nvGrpSpPr>
          <p:grpSpPr>
            <a:xfrm>
              <a:off x="7039293" y="0"/>
              <a:ext cx="95594" cy="82785"/>
              <a:chOff x="0" y="0"/>
              <a:chExt cx="6350000" cy="5499100"/>
            </a:xfrm>
          </p:grpSpPr>
          <p:sp>
            <p:nvSpPr>
              <p:cNvPr id="265" name="Freeform 26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6" name="Group 266"/>
            <p:cNvGrpSpPr>
              <a:grpSpLocks noChangeAspect="1"/>
            </p:cNvGrpSpPr>
            <p:nvPr/>
          </p:nvGrpSpPr>
          <p:grpSpPr>
            <a:xfrm>
              <a:off x="3793009" y="1574705"/>
              <a:ext cx="95594" cy="82785"/>
              <a:chOff x="0" y="0"/>
              <a:chExt cx="6350000" cy="5499100"/>
            </a:xfrm>
          </p:grpSpPr>
          <p:sp>
            <p:nvSpPr>
              <p:cNvPr id="267" name="Freeform 26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68" name="Group 268"/>
            <p:cNvGrpSpPr>
              <a:grpSpLocks noChangeAspect="1"/>
            </p:cNvGrpSpPr>
            <p:nvPr/>
          </p:nvGrpSpPr>
          <p:grpSpPr>
            <a:xfrm>
              <a:off x="3793009" y="4762405"/>
              <a:ext cx="95594" cy="82785"/>
              <a:chOff x="0" y="0"/>
              <a:chExt cx="6350000" cy="5499100"/>
            </a:xfrm>
          </p:grpSpPr>
          <p:sp>
            <p:nvSpPr>
              <p:cNvPr id="269" name="Freeform 26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0" name="Group 270"/>
            <p:cNvGrpSpPr>
              <a:grpSpLocks noChangeAspect="1"/>
            </p:cNvGrpSpPr>
            <p:nvPr/>
          </p:nvGrpSpPr>
          <p:grpSpPr>
            <a:xfrm>
              <a:off x="3793009" y="3192785"/>
              <a:ext cx="95594" cy="82785"/>
              <a:chOff x="0" y="0"/>
              <a:chExt cx="6350000" cy="5499100"/>
            </a:xfrm>
          </p:grpSpPr>
          <p:sp>
            <p:nvSpPr>
              <p:cNvPr id="271" name="Freeform 27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2" name="Group 272"/>
            <p:cNvGrpSpPr>
              <a:grpSpLocks noChangeAspect="1"/>
            </p:cNvGrpSpPr>
            <p:nvPr/>
          </p:nvGrpSpPr>
          <p:grpSpPr>
            <a:xfrm>
              <a:off x="3793009" y="0"/>
              <a:ext cx="95594" cy="82785"/>
              <a:chOff x="0" y="0"/>
              <a:chExt cx="6350000" cy="5499100"/>
            </a:xfrm>
          </p:grpSpPr>
          <p:sp>
            <p:nvSpPr>
              <p:cNvPr id="273" name="Freeform 27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4" name="Group 274"/>
            <p:cNvGrpSpPr>
              <a:grpSpLocks noChangeAspect="1"/>
            </p:cNvGrpSpPr>
            <p:nvPr/>
          </p:nvGrpSpPr>
          <p:grpSpPr>
            <a:xfrm>
              <a:off x="2711370" y="499354"/>
              <a:ext cx="95594" cy="82785"/>
              <a:chOff x="0" y="0"/>
              <a:chExt cx="6350000" cy="5499100"/>
            </a:xfrm>
          </p:grpSpPr>
          <p:sp>
            <p:nvSpPr>
              <p:cNvPr id="275" name="Freeform 27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6" name="Group 276"/>
            <p:cNvGrpSpPr>
              <a:grpSpLocks noChangeAspect="1"/>
            </p:cNvGrpSpPr>
            <p:nvPr/>
          </p:nvGrpSpPr>
          <p:grpSpPr>
            <a:xfrm>
              <a:off x="2711370" y="3687054"/>
              <a:ext cx="95594" cy="82785"/>
              <a:chOff x="0" y="0"/>
              <a:chExt cx="6350000" cy="5499100"/>
            </a:xfrm>
          </p:grpSpPr>
          <p:sp>
            <p:nvSpPr>
              <p:cNvPr id="277" name="Freeform 27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78" name="Group 278"/>
            <p:cNvGrpSpPr>
              <a:grpSpLocks noChangeAspect="1"/>
            </p:cNvGrpSpPr>
            <p:nvPr/>
          </p:nvGrpSpPr>
          <p:grpSpPr>
            <a:xfrm>
              <a:off x="2711370" y="2117434"/>
              <a:ext cx="95594" cy="82785"/>
              <a:chOff x="0" y="0"/>
              <a:chExt cx="6350000" cy="5499100"/>
            </a:xfrm>
          </p:grpSpPr>
          <p:sp>
            <p:nvSpPr>
              <p:cNvPr id="279" name="Freeform 27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0" name="Group 280"/>
            <p:cNvGrpSpPr>
              <a:grpSpLocks noChangeAspect="1"/>
            </p:cNvGrpSpPr>
            <p:nvPr/>
          </p:nvGrpSpPr>
          <p:grpSpPr>
            <a:xfrm>
              <a:off x="5959235" y="499354"/>
              <a:ext cx="95594" cy="82785"/>
              <a:chOff x="0" y="0"/>
              <a:chExt cx="6350000" cy="5499100"/>
            </a:xfrm>
          </p:grpSpPr>
          <p:sp>
            <p:nvSpPr>
              <p:cNvPr id="281" name="Freeform 28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2" name="Group 282"/>
            <p:cNvGrpSpPr>
              <a:grpSpLocks noChangeAspect="1"/>
            </p:cNvGrpSpPr>
            <p:nvPr/>
          </p:nvGrpSpPr>
          <p:grpSpPr>
            <a:xfrm>
              <a:off x="5959235" y="3687054"/>
              <a:ext cx="95594" cy="82785"/>
              <a:chOff x="0" y="0"/>
              <a:chExt cx="6350000" cy="5499100"/>
            </a:xfrm>
          </p:grpSpPr>
          <p:sp>
            <p:nvSpPr>
              <p:cNvPr id="283" name="Freeform 28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4" name="Group 284"/>
            <p:cNvGrpSpPr>
              <a:grpSpLocks noChangeAspect="1"/>
            </p:cNvGrpSpPr>
            <p:nvPr/>
          </p:nvGrpSpPr>
          <p:grpSpPr>
            <a:xfrm>
              <a:off x="5959235" y="2117434"/>
              <a:ext cx="95594" cy="82785"/>
              <a:chOff x="0" y="0"/>
              <a:chExt cx="6350000" cy="5499100"/>
            </a:xfrm>
          </p:grpSpPr>
          <p:sp>
            <p:nvSpPr>
              <p:cNvPr id="285" name="Freeform 28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6" name="Group 286"/>
            <p:cNvGrpSpPr>
              <a:grpSpLocks noChangeAspect="1"/>
            </p:cNvGrpSpPr>
            <p:nvPr/>
          </p:nvGrpSpPr>
          <p:grpSpPr>
            <a:xfrm>
              <a:off x="0" y="1036509"/>
              <a:ext cx="95594" cy="82785"/>
              <a:chOff x="0" y="0"/>
              <a:chExt cx="6350000" cy="5499100"/>
            </a:xfrm>
          </p:grpSpPr>
          <p:sp>
            <p:nvSpPr>
              <p:cNvPr id="287" name="Freeform 28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88" name="Group 288"/>
            <p:cNvGrpSpPr>
              <a:grpSpLocks noChangeAspect="1"/>
            </p:cNvGrpSpPr>
            <p:nvPr/>
          </p:nvGrpSpPr>
          <p:grpSpPr>
            <a:xfrm>
              <a:off x="0" y="4224209"/>
              <a:ext cx="95594" cy="82785"/>
              <a:chOff x="0" y="0"/>
              <a:chExt cx="6350000" cy="5499100"/>
            </a:xfrm>
          </p:grpSpPr>
          <p:sp>
            <p:nvSpPr>
              <p:cNvPr id="289" name="Freeform 28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0" name="Group 290"/>
            <p:cNvGrpSpPr>
              <a:grpSpLocks noChangeAspect="1"/>
            </p:cNvGrpSpPr>
            <p:nvPr/>
          </p:nvGrpSpPr>
          <p:grpSpPr>
            <a:xfrm>
              <a:off x="0" y="2654589"/>
              <a:ext cx="95594" cy="82785"/>
              <a:chOff x="0" y="0"/>
              <a:chExt cx="6350000" cy="5499100"/>
            </a:xfrm>
          </p:grpSpPr>
          <p:sp>
            <p:nvSpPr>
              <p:cNvPr id="291" name="Freeform 29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2" name="Group 292"/>
            <p:cNvGrpSpPr>
              <a:grpSpLocks noChangeAspect="1"/>
            </p:cNvGrpSpPr>
            <p:nvPr/>
          </p:nvGrpSpPr>
          <p:grpSpPr>
            <a:xfrm>
              <a:off x="6494149" y="1036509"/>
              <a:ext cx="95594" cy="82785"/>
              <a:chOff x="0" y="0"/>
              <a:chExt cx="6350000" cy="5499100"/>
            </a:xfrm>
          </p:grpSpPr>
          <p:sp>
            <p:nvSpPr>
              <p:cNvPr id="293" name="Freeform 29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4" name="Group 294"/>
            <p:cNvGrpSpPr>
              <a:grpSpLocks noChangeAspect="1"/>
            </p:cNvGrpSpPr>
            <p:nvPr/>
          </p:nvGrpSpPr>
          <p:grpSpPr>
            <a:xfrm>
              <a:off x="6494149" y="4224209"/>
              <a:ext cx="95594" cy="82785"/>
              <a:chOff x="0" y="0"/>
              <a:chExt cx="6350000" cy="5499100"/>
            </a:xfrm>
          </p:grpSpPr>
          <p:sp>
            <p:nvSpPr>
              <p:cNvPr id="295" name="Freeform 29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6" name="Group 296"/>
            <p:cNvGrpSpPr>
              <a:grpSpLocks noChangeAspect="1"/>
            </p:cNvGrpSpPr>
            <p:nvPr/>
          </p:nvGrpSpPr>
          <p:grpSpPr>
            <a:xfrm>
              <a:off x="6494149" y="2654589"/>
              <a:ext cx="95594" cy="82785"/>
              <a:chOff x="0" y="0"/>
              <a:chExt cx="6350000" cy="5499100"/>
            </a:xfrm>
          </p:grpSpPr>
          <p:sp>
            <p:nvSpPr>
              <p:cNvPr id="297" name="Freeform 297"/>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298" name="Group 298"/>
            <p:cNvGrpSpPr>
              <a:grpSpLocks noChangeAspect="1"/>
            </p:cNvGrpSpPr>
            <p:nvPr/>
          </p:nvGrpSpPr>
          <p:grpSpPr>
            <a:xfrm>
              <a:off x="3247865" y="1036509"/>
              <a:ext cx="95594" cy="82785"/>
              <a:chOff x="0" y="0"/>
              <a:chExt cx="6350000" cy="5499100"/>
            </a:xfrm>
          </p:grpSpPr>
          <p:sp>
            <p:nvSpPr>
              <p:cNvPr id="299" name="Freeform 299"/>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0" name="Group 300"/>
            <p:cNvGrpSpPr>
              <a:grpSpLocks noChangeAspect="1"/>
            </p:cNvGrpSpPr>
            <p:nvPr/>
          </p:nvGrpSpPr>
          <p:grpSpPr>
            <a:xfrm>
              <a:off x="3247865" y="4224209"/>
              <a:ext cx="95594" cy="82785"/>
              <a:chOff x="0" y="0"/>
              <a:chExt cx="6350000" cy="5499100"/>
            </a:xfrm>
          </p:grpSpPr>
          <p:sp>
            <p:nvSpPr>
              <p:cNvPr id="301" name="Freeform 301"/>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nvGrpSpPr>
            <p:cNvPr id="302" name="Group 302"/>
            <p:cNvGrpSpPr>
              <a:grpSpLocks noChangeAspect="1"/>
            </p:cNvGrpSpPr>
            <p:nvPr/>
          </p:nvGrpSpPr>
          <p:grpSpPr>
            <a:xfrm>
              <a:off x="3247865" y="2654589"/>
              <a:ext cx="95594" cy="82785"/>
              <a:chOff x="0" y="0"/>
              <a:chExt cx="6350000" cy="5499100"/>
            </a:xfrm>
          </p:grpSpPr>
          <p:sp>
            <p:nvSpPr>
              <p:cNvPr id="303" name="Freeform 30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1B1B1B"/>
              </a:solidFill>
            </p:spPr>
          </p:sp>
        </p:grpSp>
      </p:grpSp>
      <p:grpSp>
        <p:nvGrpSpPr>
          <p:cNvPr id="304" name="Group 304"/>
          <p:cNvGrpSpPr/>
          <p:nvPr/>
        </p:nvGrpSpPr>
        <p:grpSpPr>
          <a:xfrm>
            <a:off x="7876175" y="953016"/>
            <a:ext cx="9069812" cy="1797718"/>
            <a:chOff x="0" y="-19050"/>
            <a:chExt cx="12093083" cy="2396957"/>
          </a:xfrm>
        </p:grpSpPr>
        <p:sp>
          <p:nvSpPr>
            <p:cNvPr id="305" name="TextBox 305"/>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a:rPr>
                <a:t>MariaDB</a:t>
              </a:r>
            </a:p>
          </p:txBody>
        </p:sp>
        <p:sp>
          <p:nvSpPr>
            <p:cNvPr id="306" name="TextBox 306"/>
            <p:cNvSpPr txBox="1"/>
            <p:nvPr/>
          </p:nvSpPr>
          <p:spPr>
            <a:xfrm>
              <a:off x="1432951" y="827995"/>
              <a:ext cx="10660132" cy="154991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MariaDB Server is a popular open-source relational databases made by the original developers of MySQL. It is part of most cloud offerings and the default in most Linux distributions.</a:t>
              </a:r>
            </a:p>
          </p:txBody>
        </p:sp>
        <p:sp>
          <p:nvSpPr>
            <p:cNvPr id="307" name="TextBox 307"/>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07</a:t>
              </a:r>
            </a:p>
          </p:txBody>
        </p:sp>
      </p:grpSp>
      <p:grpSp>
        <p:nvGrpSpPr>
          <p:cNvPr id="308" name="Group 308"/>
          <p:cNvGrpSpPr/>
          <p:nvPr/>
        </p:nvGrpSpPr>
        <p:grpSpPr>
          <a:xfrm>
            <a:off x="7876175" y="3438904"/>
            <a:ext cx="9069812" cy="1775894"/>
            <a:chOff x="0" y="-19050"/>
            <a:chExt cx="12093083" cy="2367858"/>
          </a:xfrm>
        </p:grpSpPr>
        <p:sp>
          <p:nvSpPr>
            <p:cNvPr id="309" name="TextBox 309"/>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a:solidFill>
                    <a:srgbClr val="1B1B1B"/>
                  </a:solidFill>
                  <a:latin typeface="Clear Sans Regular"/>
                </a:rPr>
                <a:t>Flutter</a:t>
              </a:r>
            </a:p>
          </p:txBody>
        </p:sp>
        <p:sp>
          <p:nvSpPr>
            <p:cNvPr id="310" name="TextBox 310"/>
            <p:cNvSpPr txBox="1"/>
            <p:nvPr/>
          </p:nvSpPr>
          <p:spPr>
            <a:xfrm>
              <a:off x="1432951" y="827996"/>
              <a:ext cx="10660132" cy="1520812"/>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Flutter is Google's SDK for crafting beautiful, fast user experiences for mobile, web, and desktop from a single codebase</a:t>
              </a:r>
            </a:p>
          </p:txBody>
        </p:sp>
        <p:sp>
          <p:nvSpPr>
            <p:cNvPr id="311" name="TextBox 311"/>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08</a:t>
              </a:r>
            </a:p>
          </p:txBody>
        </p:sp>
      </p:grpSp>
      <p:sp>
        <p:nvSpPr>
          <p:cNvPr id="316" name="TextBox 316"/>
          <p:cNvSpPr txBox="1"/>
          <p:nvPr/>
        </p:nvSpPr>
        <p:spPr>
          <a:xfrm>
            <a:off x="760974" y="7898941"/>
            <a:ext cx="2451815" cy="1923604"/>
          </a:xfrm>
          <a:prstGeom prst="rect">
            <a:avLst/>
          </a:prstGeom>
        </p:spPr>
        <p:txBody>
          <a:bodyPr lIns="0" tIns="0" rIns="0" bIns="0" rtlCol="0" anchor="t">
            <a:spAutoFit/>
          </a:bodyPr>
          <a:lstStyle/>
          <a:p>
            <a:pPr>
              <a:lnSpc>
                <a:spcPts val="15000"/>
              </a:lnSpc>
            </a:pPr>
            <a:r>
              <a:rPr lang="en-US" sz="12000" dirty="0">
                <a:solidFill>
                  <a:srgbClr val="FEBA3D"/>
                </a:solidFill>
                <a:latin typeface="League Spartan" panose="00000800000000000000" charset="0"/>
              </a:rPr>
              <a:t>09</a:t>
            </a:r>
          </a:p>
        </p:txBody>
      </p:sp>
      <p:grpSp>
        <p:nvGrpSpPr>
          <p:cNvPr id="317" name="Group 308">
            <a:extLst>
              <a:ext uri="{FF2B5EF4-FFF2-40B4-BE49-F238E27FC236}">
                <a16:creationId xmlns:a16="http://schemas.microsoft.com/office/drawing/2014/main" id="{6FE8DB62-C47D-4E03-9EEB-CAF699455E50}"/>
              </a:ext>
            </a:extLst>
          </p:cNvPr>
          <p:cNvGrpSpPr/>
          <p:nvPr/>
        </p:nvGrpSpPr>
        <p:grpSpPr>
          <a:xfrm>
            <a:off x="7871232" y="5895581"/>
            <a:ext cx="9069812" cy="2592809"/>
            <a:chOff x="0" y="-19050"/>
            <a:chExt cx="12093083" cy="3457076"/>
          </a:xfrm>
        </p:grpSpPr>
        <p:sp>
          <p:nvSpPr>
            <p:cNvPr id="318" name="TextBox 309">
              <a:extLst>
                <a:ext uri="{FF2B5EF4-FFF2-40B4-BE49-F238E27FC236}">
                  <a16:creationId xmlns:a16="http://schemas.microsoft.com/office/drawing/2014/main" id="{68EC5969-3983-4957-AF6C-5EE660147D1C}"/>
                </a:ext>
              </a:extLst>
            </p:cNvPr>
            <p:cNvSpPr txBox="1"/>
            <p:nvPr/>
          </p:nvSpPr>
          <p:spPr>
            <a:xfrm>
              <a:off x="1432951" y="-19050"/>
              <a:ext cx="10660132" cy="597811"/>
            </a:xfrm>
            <a:prstGeom prst="rect">
              <a:avLst/>
            </a:prstGeom>
          </p:spPr>
          <p:txBody>
            <a:bodyPr lIns="0" tIns="0" rIns="0" bIns="0" rtlCol="0" anchor="t">
              <a:spAutoFit/>
            </a:bodyPr>
            <a:lstStyle/>
            <a:p>
              <a:pPr>
                <a:lnSpc>
                  <a:spcPts val="3637"/>
                </a:lnSpc>
              </a:pPr>
              <a:r>
                <a:rPr lang="en-US" sz="2910" dirty="0">
                  <a:solidFill>
                    <a:srgbClr val="1B1B1B"/>
                  </a:solidFill>
                  <a:latin typeface="Clear Sans Regular"/>
                </a:rPr>
                <a:t>HTML</a:t>
              </a:r>
            </a:p>
          </p:txBody>
        </p:sp>
        <p:sp>
          <p:nvSpPr>
            <p:cNvPr id="319" name="TextBox 310">
              <a:extLst>
                <a:ext uri="{FF2B5EF4-FFF2-40B4-BE49-F238E27FC236}">
                  <a16:creationId xmlns:a16="http://schemas.microsoft.com/office/drawing/2014/main" id="{6810F4A5-93D0-409F-881A-D05F80D2005F}"/>
                </a:ext>
              </a:extLst>
            </p:cNvPr>
            <p:cNvSpPr txBox="1"/>
            <p:nvPr/>
          </p:nvSpPr>
          <p:spPr>
            <a:xfrm>
              <a:off x="1432951" y="827996"/>
              <a:ext cx="10660132" cy="2610030"/>
            </a:xfrm>
            <a:prstGeom prst="rect">
              <a:avLst/>
            </a:prstGeom>
          </p:spPr>
          <p:txBody>
            <a:bodyPr lIns="0" tIns="0" rIns="0" bIns="0" rtlCol="0" anchor="t">
              <a:spAutoFit/>
            </a:bodyPr>
            <a:lstStyle/>
            <a:p>
              <a:pPr algn="just">
                <a:lnSpc>
                  <a:spcPts val="3096"/>
                </a:lnSpc>
              </a:pPr>
              <a:r>
                <a:rPr lang="en-US" sz="2211" dirty="0">
                  <a:solidFill>
                    <a:srgbClr val="1B1B1B"/>
                  </a:solidFill>
                  <a:latin typeface="Clear Sans Regular"/>
                </a:rPr>
                <a:t>HTML stands for Hyper Text Markup Language. HTML is the standard markup language for creating Web pages. HTML describes the structure of a Web page. HTML consists of a series of elements. HTML elements tell the browser how to display the content.</a:t>
              </a:r>
            </a:p>
          </p:txBody>
        </p:sp>
        <p:sp>
          <p:nvSpPr>
            <p:cNvPr id="320" name="TextBox 311">
              <a:extLst>
                <a:ext uri="{FF2B5EF4-FFF2-40B4-BE49-F238E27FC236}">
                  <a16:creationId xmlns:a16="http://schemas.microsoft.com/office/drawing/2014/main" id="{4A19041F-38F5-4007-93E7-C4883537F766}"/>
                </a:ext>
              </a:extLst>
            </p:cNvPr>
            <p:cNvSpPr txBox="1"/>
            <p:nvPr/>
          </p:nvSpPr>
          <p:spPr>
            <a:xfrm>
              <a:off x="0" y="126805"/>
              <a:ext cx="970949" cy="547159"/>
            </a:xfrm>
            <a:prstGeom prst="rect">
              <a:avLst/>
            </a:prstGeom>
          </p:spPr>
          <p:txBody>
            <a:bodyPr lIns="0" tIns="0" rIns="0" bIns="0" rtlCol="0" anchor="t">
              <a:spAutoFit/>
            </a:bodyPr>
            <a:lstStyle/>
            <a:p>
              <a:pPr>
                <a:lnSpc>
                  <a:spcPts val="3201"/>
                </a:lnSpc>
              </a:pPr>
              <a:r>
                <a:rPr lang="en-US" sz="2560" dirty="0">
                  <a:solidFill>
                    <a:srgbClr val="1B1B1B"/>
                  </a:solidFill>
                  <a:latin typeface="League Spartan" panose="00000800000000000000" charset="0"/>
                </a:rPr>
                <a:t>09</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782</Words>
  <Application>Microsoft Office PowerPoint</Application>
  <PresentationFormat>Custom</PresentationFormat>
  <Paragraphs>117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Clear Sans Regular</vt:lpstr>
      <vt:lpstr>Clear Sans Regular Bold</vt:lpstr>
      <vt:lpstr>Arial</vt:lpstr>
      <vt:lpstr>League Spartan</vt:lpstr>
      <vt:lpstr>Calibri</vt:lpstr>
      <vt:lpstr>League Spartan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APLIKASI PROJECT MANAGEMENT BERBASIS MOBILE</dc:title>
  <cp:lastModifiedBy>JOSIAH HANS SUJUDI</cp:lastModifiedBy>
  <cp:revision>16</cp:revision>
  <dcterms:created xsi:type="dcterms:W3CDTF">2006-08-16T00:00:00Z</dcterms:created>
  <dcterms:modified xsi:type="dcterms:W3CDTF">2020-12-08T22:53:23Z</dcterms:modified>
  <dc:identifier>DAEO5t_lFiw</dc:identifier>
</cp:coreProperties>
</file>