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2d96be6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2d96be6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2d96be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2d96be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2d96be6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2d96be6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2d96be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2d96be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c2d96be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c2d96be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2d96be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2d96be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c2d96be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c2d96be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c2d96be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c2d96be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2d96be6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2d96be6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2d96be6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2d96be6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2d96be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2d96be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5" y="-66671"/>
            <a:ext cx="9262526" cy="521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