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79" r:id="rId4"/>
    <p:sldId id="280" r:id="rId5"/>
    <p:sldId id="281" r:id="rId6"/>
    <p:sldId id="282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4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9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4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75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now to talk about composition.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another component of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65E0B8-54DC-1F39-57D2-98A85A08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778" y="2724541"/>
            <a:ext cx="20867303" cy="1179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74796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321698"/>
            <a:ext cx="14476277" cy="146096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instance, we have a base class called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our computer parts are going to inherit from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our parts will then have the same set of attributes, a manufacturer and model, and dimensions, the width, height, and depth in other words.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items are products, a particular type of Product.</a:t>
            </a:r>
          </a:p>
        </p:txBody>
      </p:sp>
    </p:spTree>
    <p:extLst>
      <p:ext uri="{BB962C8B-B14F-4D97-AF65-F5344CB8AC3E}">
        <p14:creationId xmlns:p14="http://schemas.microsoft.com/office/powerpoint/2010/main" val="58666244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1427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vs. 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defines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relationship. 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defines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D27208-D706-48ED-52DF-D3E7C5276D39}"/>
              </a:ext>
            </a:extLst>
          </p:cNvPr>
          <p:cNvSpPr/>
          <p:nvPr/>
        </p:nvSpPr>
        <p:spPr>
          <a:xfrm>
            <a:off x="952497" y="3856337"/>
            <a:ext cx="34782667" cy="3493719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985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8F96FF8-FEA1-2A7A-6CC2-B9771D20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0" y="2977954"/>
            <a:ext cx="18064065" cy="1269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77740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vs 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8380528" cy="126996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keep this diagram simple,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PersonalComputer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inherits from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a Personal Computer, in addition to being a product, is actually made up of other parts.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actually modeling parts, and those parts make up a greater whole.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 we're going to model the personal computer.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we're modeling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relationship, with the motherboard, the case, and the monitor.</a:t>
            </a:r>
          </a:p>
        </p:txBody>
      </p:sp>
    </p:spTree>
    <p:extLst>
      <p:ext uri="{BB962C8B-B14F-4D97-AF65-F5344CB8AC3E}">
        <p14:creationId xmlns:p14="http://schemas.microsoft.com/office/powerpoint/2010/main" val="382248004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22606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887452"/>
            <a:ext cx="34782670" cy="50057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the 3 classes that will make up the personal computer.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A3FF4C-BC18-914A-41C9-22AB126E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99" y="2855588"/>
            <a:ext cx="19971203" cy="97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2362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FD75400-10D6-DE79-066A-6F127FD5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957" y="2717064"/>
            <a:ext cx="8992086" cy="1140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23286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PersonalComputer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3866908"/>
            <a:ext cx="34782670" cy="402626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will be our personal computer, and we've said it inherits from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also has 3 fields, which are classes, these are Monitor, Motherboard,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ComputerCase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39879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271</Words>
  <Application>Microsoft Office PowerPoint</Application>
  <PresentationFormat>Custom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2022-11-06T15:47:58Z</dcterms:modified>
</cp:coreProperties>
</file>