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0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021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Evaluating what the runtime type 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how do we test what the runtime type, of a variable really is at runtime, if the declared type is something else?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test to see what type the actual object is, at runtime, in several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169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instanceof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operator, lets you test the type of an object or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variable you are testing, is the left operand.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you are testing for, is the right operand.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see that Adventure is not in quotes, meaning we're not testing the type name, but the actual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operator returns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true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instance of Adventure.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7B168-3306-3202-BDD6-291A3CC2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641636"/>
            <a:ext cx="21169465" cy="15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81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3365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Matching for the 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JVM can identify that the object matches the type, it can extract data from the object, without casting.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operator, the object can be assigned to a binding variable, which here is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our example: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(if the instanceof method returns true) is already typed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ScienceFiction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21C9-03F6-4DA5-7F9A-2F04C365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10823154"/>
            <a:ext cx="27408390" cy="1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66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235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2022-11-14T05:20:55Z</dcterms:modified>
</cp:coreProperties>
</file>