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2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2800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Polymorphism Challenge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said, that polymorphism really just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want to do in this challenge, is have our runtime code execute different behavior, for different objects.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talk about what I want you to do in this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a base class, Car, with one field, description, and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drive()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two methods should be declared as public.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however, is protected, and it will only get called from the drive method in Car.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18D229CC-D183-2C75-C4E1-23AC63831A3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38968281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here, we've given you three types of subclasses, or three types of cars that you might find on the road.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GasPoweredCar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HybridCar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imagine that these three subclasses, might have different ways to start their engine, or drive, depending on their engine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each of these classes might have different variables or fields, that might be used in those methods.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F14A32C0-6B47-42FC-ABBF-6377B3C875E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33025874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job, to create this class structure in Java, and override some, or maybe all, of these methods appropriately.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you'll write code in a Main class and main method, that creates an instance of each of these classes, and that executes different behavior for each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method should print the type of the runtime object.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5088A3A1-41FA-F94C-5609-50D868DB5E0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33722091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308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2022-11-21T07:41:47Z</dcterms:modified>
</cp:coreProperties>
</file>