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1" r:id="rId6"/>
    <p:sldId id="282" r:id="rId7"/>
    <p:sldId id="284" r:id="rId8"/>
    <p:sldId id="285" r:id="rId9"/>
    <p:sldId id="286" r:id="rId10"/>
    <p:sldId id="287" r:id="rId11"/>
    <p:sldId id="288" r:id="rId1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5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9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4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3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6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2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4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5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02381"/>
            <a:ext cx="34430900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Object-Oriented Programming Master Challenge!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Congratulations, you've made it to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object-oriented programming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master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we're going to build a complete application, using all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principles of object-oriented programming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we've covered in the last two sections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F80F72-F42B-CE99-EB16-29D5A0CA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524" y="4060714"/>
            <a:ext cx="18725556" cy="1245257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483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Design Considerations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9192"/>
            <a:ext cx="16701023" cy="15132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has 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getBasePrice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really just a getter method for the price, but the name is more descriptive.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also has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getAdjustedPrice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will exhibit different behavior, based on the runtime type, and we know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14600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F80F72-F42B-CE99-EB16-29D5A0CA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524" y="4060714"/>
            <a:ext cx="18725556" cy="1245257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483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Design Considerations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9192"/>
            <a:ext cx="16701023" cy="15132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burger, the toppings or extras are individual attributes, and also have the type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going to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to hide some of the implementation details from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we're going to use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techniques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Item.</a:t>
            </a:r>
          </a:p>
        </p:txBody>
      </p:sp>
    </p:spTree>
    <p:extLst>
      <p:ext uri="{BB962C8B-B14F-4D97-AF65-F5344CB8AC3E}">
        <p14:creationId xmlns:p14="http://schemas.microsoft.com/office/powerpoint/2010/main" val="105849087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632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Bill's Burger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 runs a fast food hamburger restaurant, and sells hamburger meals.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meal orders are composed of three items, the hamburger, the drink, and the side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application lets Bill select the type of burgers, and some of the additional items, or extras, that can be added to the burgers, as well as the actual pricing.</a:t>
            </a:r>
          </a:p>
        </p:txBody>
      </p:sp>
    </p:spTree>
    <p:extLst>
      <p:ext uri="{BB962C8B-B14F-4D97-AF65-F5344CB8AC3E}">
        <p14:creationId xmlns:p14="http://schemas.microsoft.com/office/powerpoint/2010/main" val="8861268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008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Bill's Burger Challenge - The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a meal order.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should be composed of exactly one burger, one drink, and one side item.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meal order should be created without any arguments, like a regular burger, a small coke, and fries, for example.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be able to create other meal orders, by specifying different burgers, drinks, and side items.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a drink, and side item.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drink should have at least a type, size and price, and the price of the drink should change for each size.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side item needs at least a type and price.</a:t>
            </a:r>
          </a:p>
        </p:txBody>
      </p:sp>
    </p:spTree>
    <p:extLst>
      <p:ext uri="{BB962C8B-B14F-4D97-AF65-F5344CB8AC3E}">
        <p14:creationId xmlns:p14="http://schemas.microsoft.com/office/powerpoint/2010/main" val="227240171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008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Bill's Burger Challenge - The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burgers.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hamburger should have a burger type, a base price, and up to a maximum of three extra toppings.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constructor should include only the burger type and price.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 Toppings on a burger need to be added somehow, and priced according to their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deluxe burger bonus.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deluxe burger meal, with a deluxe burger, that has a set price, so that any additional toppings do not change the price.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deluxe burger should have room for an additional two toppings.</a:t>
            </a:r>
          </a:p>
        </p:txBody>
      </p:sp>
    </p:spTree>
    <p:extLst>
      <p:ext uri="{BB962C8B-B14F-4D97-AF65-F5344CB8AC3E}">
        <p14:creationId xmlns:p14="http://schemas.microsoft.com/office/powerpoint/2010/main" val="25286439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492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Bill's Burger Challenge - The functionality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main method should have code to do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default meal, that uses the no arguments constructor.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meal with a burger, and the drink and side item of your choice, with up to 3 extra toppings.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meal with a deluxe burger, where all items, drink, side item and toppings up to 5 extra toppings, are included in the burger price.</a:t>
            </a:r>
          </a:p>
        </p:txBody>
      </p:sp>
    </p:spTree>
    <p:extLst>
      <p:ext uri="{BB962C8B-B14F-4D97-AF65-F5344CB8AC3E}">
        <p14:creationId xmlns:p14="http://schemas.microsoft.com/office/powerpoint/2010/main" val="14894897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492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Bill's Burger Challenge - The functionality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meal order, you'll want to perform these functions: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some additional toppings to the burger.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the size of the drink.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itemized list. This should include the price of the burger, any extra toppings, the drink price based on size, and the side item price.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total due amount for the meal.</a:t>
            </a:r>
          </a:p>
        </p:txBody>
      </p:sp>
    </p:spTree>
    <p:extLst>
      <p:ext uri="{BB962C8B-B14F-4D97-AF65-F5344CB8AC3E}">
        <p14:creationId xmlns:p14="http://schemas.microsoft.com/office/powerpoint/2010/main" val="195707984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008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Bill's Burger Challenge - The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a meal order.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should be composed of exactly one burger, one drink, and one side item.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meal order should be created without any arguments, like a regular burger, a small coke, and fries, for example.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be able to create other meal orders, by specifying different burgers, drinks, and side items.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a drink, and side item.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drink should have at least a type, size and price, and the price of the drink should change for each size.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side item needs at least a type and price.</a:t>
            </a:r>
          </a:p>
        </p:txBody>
      </p:sp>
    </p:spTree>
    <p:extLst>
      <p:ext uri="{BB962C8B-B14F-4D97-AF65-F5344CB8AC3E}">
        <p14:creationId xmlns:p14="http://schemas.microsoft.com/office/powerpoint/2010/main" val="261473092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008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Bill's Burger Challenge - The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burgers.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hamburger should have a burger type, a base price, and up to a maximum of three extra toppings.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constructor should include only the burger type and price.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 Toppings on a burger need to be added somehow, and priced according to their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deluxe burger bonus.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deluxe burger meal, with a deluxe burger, that has a set price, so that any additional toppings do not change the price.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deluxe burger should have room for an additional two toppings.</a:t>
            </a:r>
          </a:p>
        </p:txBody>
      </p:sp>
    </p:spTree>
    <p:extLst>
      <p:ext uri="{BB962C8B-B14F-4D97-AF65-F5344CB8AC3E}">
        <p14:creationId xmlns:p14="http://schemas.microsoft.com/office/powerpoint/2010/main" val="384163207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F80F72-F42B-CE99-EB16-29D5A0CA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524" y="4060714"/>
            <a:ext cx="18725556" cy="1245257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483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Design Considerations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9192"/>
            <a:ext cx="16701023" cy="1513211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here is the diagram of my design.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doesn't include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DeluxeBurger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  We'll look at that a bit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uses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this design. It's composed of a burger, as well as drink and side, which will just be Items.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used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the Item and Burger relationships, which means Burger is an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Item has a name, type, price or base price, and a size.</a:t>
            </a:r>
          </a:p>
        </p:txBody>
      </p:sp>
    </p:spTree>
    <p:extLst>
      <p:ext uri="{BB962C8B-B14F-4D97-AF65-F5344CB8AC3E}">
        <p14:creationId xmlns:p14="http://schemas.microsoft.com/office/powerpoint/2010/main" val="110878860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1046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2022-11-22T04:22:03Z</dcterms:modified>
</cp:coreProperties>
</file>