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6542C5D-2CFA-0289-55DB-44A9C8129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577" y="3661946"/>
            <a:ext cx="15519190" cy="13250108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571752"/>
            <a:ext cx="32781410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Bills Burger Challenge with the Bonus - the </a:t>
            </a:r>
            <a:r>
              <a:rPr lang="en-US" sz="9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DeluxeBurger</a:t>
            </a:r>
            <a:endParaRPr lang="en-US" sz="9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OOP Master Challenge Exercise, The Bonus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9015009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Ok, so in the last video, we created all the classes for a default meal order, and provided methods for adding toppings and customizing a drink size.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Now, we want to create a burger subclass,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DeluxeBurger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has two additional toppings, so a total of five.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75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163</cp:revision>
  <dcterms:modified xsi:type="dcterms:W3CDTF">2022-11-21T23:14:27Z</dcterms:modified>
</cp:coreProperties>
</file>