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93" r:id="rId13"/>
    <p:sldId id="289" r:id="rId14"/>
    <p:sldId id="290" r:id="rId15"/>
    <p:sldId id="291" r:id="rId16"/>
    <p:sldId id="292" r:id="rId1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6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3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3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5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41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until this point in the class, we haven't created a lot of classes, so we haven't had to think much about organizing those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course progresses, we're going to be using more and more of Java's libraries, and our applications are going to get more complex.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feels like a good time to talk about the package and import statements, in more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talked briefly about import statements, when we used the Scanner class, and we mentioned packages when we talked about access modifiers.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 want to focus on what a package is, why we'll be switching to using it from this period forward, and how to access classes in different packages.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328601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needs to be the first statement in the code, with the exception of comments.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comes before any import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can be only one package statement, because a class or type can only be in a single package.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9CE81-A6D3-0C87-7647-C50DC731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97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we created a class called Main.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class's fully qualified class name (FQCN) consists of the package name and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class's fully qualified name is,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dev.lpa.package_one.Main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4174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unlikely this class, with it's fully qualified name, will have a naming conflict, with a Main class in another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another example, the fully qualified class name of the Scanner class in this code,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java.util.Scanner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9182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fully qualified class name, instead of the import statement as we show you here,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does not use the import statement, but instead, where the Scanner class is referenced, the fully qualified class name is used.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3878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imagine this could get tedious, if you have to use the type often in your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in the course, we'll talk about using a combination of the import statement, and the fully qualified class name, to resolve conflicts.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787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slide, we're showing two classes from our previous challenge, in the unnamed or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classes are implicitly placed, if we don't specify a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applications, you should always specify a package statement, and avoid using the default or unnamed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that's all we've been using up until now, it has some disadvantages when you work in a true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1417853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disadvantage is you can't import types from the default package into other classes, outside of the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can't qualify the name, if it's in the default package, and you can't import classes from the default package.</a:t>
            </a:r>
          </a:p>
        </p:txBody>
      </p:sp>
    </p:spTree>
    <p:extLst>
      <p:ext uri="{BB962C8B-B14F-4D97-AF65-F5344CB8AC3E}">
        <p14:creationId xmlns:p14="http://schemas.microsoft.com/office/powerpoint/2010/main" val="31348624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per the Oracle Java Documentation: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package is a namespace that organizes a set of related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a package corresponds to a folder or directory, on the operating system, but this isn't a requirement.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an IDE, like IntelliJ, we don't have to worry about how packages and classes are stored on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0359229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structure is hierarchical, meaning you group types in a tree fashion.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legal Java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identifier for your package names, but common practice has package names as all lower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period separates the hierarchical level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9556361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B0A83B3-E956-CBFC-1113-8AD5BBAF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21" y="7654426"/>
            <a:ext cx="20513358" cy="1064329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922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packages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now, you're familiar with two of Java's packages,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we show these two packages, with some of the classes we've used to date, or will use shortly, shown within these packages.</a:t>
            </a:r>
          </a:p>
        </p:txBody>
      </p:sp>
    </p:spTree>
    <p:extLst>
      <p:ext uri="{BB962C8B-B14F-4D97-AF65-F5344CB8AC3E}">
        <p14:creationId xmlns:p14="http://schemas.microsoft.com/office/powerpoint/2010/main" val="38678995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AC657-6EFD-4669-C6BD-58F4B87E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580" y="6714014"/>
            <a:ext cx="21040919" cy="71459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833011"/>
            <a:ext cx="3466173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classes from packages other than </a:t>
            </a:r>
            <a:r>
              <a:rPr lang="en-US" sz="8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836510"/>
            <a:ext cx="13248691" cy="1505666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remember, when we used the Scanner class or the Random class, we were required to use an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show you an example of using the Scanner class in this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import statement has to be declared before any class or type declarations, but after any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we don't have a package statement, so the import statement must be the first statement in the code.</a:t>
            </a:r>
          </a:p>
        </p:txBody>
      </p:sp>
    </p:spTree>
    <p:extLst>
      <p:ext uri="{BB962C8B-B14F-4D97-AF65-F5344CB8AC3E}">
        <p14:creationId xmlns:p14="http://schemas.microsoft.com/office/powerpoint/2010/main" val="2376935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708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import statements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limit to the number of import statements you can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shows two import statements, one for the Random class, and one for the Scanner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6D1A-2CD4-A482-44EF-3762DC2B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43" y="8644257"/>
            <a:ext cx="21045714" cy="8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46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4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import statements with wildcards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we could use a wildcard, with the asterisks character, with the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following code, we're telling Java to import all classes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with the use of the asterisks, after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774F-1356-4B4B-EC16-6C29AEE2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6" y="9562459"/>
            <a:ext cx="21095428" cy="7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27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7287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purpose of packages?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re-use common class names across different libraries or applications, and provide a way to identify the correct class, either with an import statement, or a qualifying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might have a package for utility classes, that can provide common functionality, for all of your classes to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organize our classes by functionality, or relationships.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also let us encapsulate our classes, from classes in other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you might have a package of tightly coupled classes, that should only be accessed by each other, but not by the outside world,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12406891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would a package name look like?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seen that Java starts their package names with java, in some of the examples we've looked 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it is common practice, to use the reverse domain name to start your own package naming conventions.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company is abccompany.com for example, your package prefixes would be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com.abccompany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rest of the course, I'll be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reverse domain, of my Learn Programming Academy development company.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name hierarchy is separated by periods.</a:t>
            </a:r>
          </a:p>
        </p:txBody>
      </p:sp>
    </p:spTree>
    <p:extLst>
      <p:ext uri="{BB962C8B-B14F-4D97-AF65-F5344CB8AC3E}">
        <p14:creationId xmlns:p14="http://schemas.microsoft.com/office/powerpoint/2010/main" val="21902472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1320</Words>
  <Application>Microsoft Office PowerPoint</Application>
  <PresentationFormat>Custom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2022-11-22T10:53:14Z</dcterms:modified>
</cp:coreProperties>
</file>