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6" r:id="rId10"/>
    <p:sldId id="285" r:id="rId11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69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17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75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1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5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0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138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27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3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started talking about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compared it to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is a way to reuse functionality and attributes.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 way to make the combination of classes, act like a single coherent object.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8B56B1-222F-44BD-5F1E-7D6753ABB6EE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a better model?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Well, it's more flexible.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design allows for future enhancements to be made, like the addition of the subclass Digital Product, without causing problems for existing code, that may already be extending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pulling width, height, and depth, into a dimension class, we can use composition, to apply those attributes to any product.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DF4445-F6DA-008E-C1E7-8069C2AFEE40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11D37-7C74-688C-3877-320333CC28FA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63EB3-A242-4722-0E0B-DD4F28762F07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378C52-B4D2-A3B4-B65A-EBD71015C0B7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630763-B0B2-2218-E3BE-CF73E3BD61F8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F87109-0A3F-1D9B-564B-9590B40A054E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C4E289-EB2A-7F82-165F-86BEAC085F27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B6273-7F29-5B9E-C867-897D7218B7E6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172BF4-33FE-8087-7E06-95E838FA85D7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2BC4B1-C54D-D91C-546F-CCC71A260D47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5EF81B-6653-C045-413D-9324BF6F2134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D6B6CE-A9C4-F986-6A35-89961022E5D1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777F0B-D952-6597-7CAB-09B772B39558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2EC8A-886D-5F09-FC8F-DC9225418F5C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C9C6DEB-4AF7-5B84-5370-C518EF3032A0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6A7A05-1A65-A56C-A8F4-583C9FD46C29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78436-BAA9-2230-8E99-906E81AC6F8D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9185AA-74C5-7AFA-820A-E7BB647EC84C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C67331-53EF-8A75-952E-89A42475D742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D92678-B0E5-CE00-CC82-108AB2D36006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8879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387786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creating a whole from different parts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built this personal computer, by passing objects, to the constructor, like assembling the computer.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actually hide the functionality further.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we're not going to allow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program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access those objects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directly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don't want anybody to access the Monitor, Motherboard,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ComputerCase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directly.</a:t>
            </a:r>
          </a:p>
        </p:txBody>
      </p:sp>
    </p:spTree>
    <p:extLst>
      <p:ext uri="{BB962C8B-B14F-4D97-AF65-F5344CB8AC3E}">
        <p14:creationId xmlns:p14="http://schemas.microsoft.com/office/powerpoint/2010/main" val="83536868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64158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Composition or Inheritance or Both?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 general rule, when you're designing your programs in Java, you probably want to look at composition first.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of the experts will tell you, that as a rule, look at using composition before implementing inheritance.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saw in this example, we actually used both.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our parts were able to inherit a set of attributes, like the manufacturer and model.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calling code didn't have to know anything about these parts, to get Personal Computer to do something. </a:t>
            </a:r>
          </a:p>
        </p:txBody>
      </p:sp>
    </p:spTree>
    <p:extLst>
      <p:ext uri="{BB962C8B-B14F-4D97-AF65-F5344CB8AC3E}">
        <p14:creationId xmlns:p14="http://schemas.microsoft.com/office/powerpoint/2010/main" val="143811872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58363"/>
            <a:ext cx="34081446" cy="1508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8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Composition preferred over Inheritance in many designs?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reasons composition is preferred over inheritance: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more flexible. You can add parts in, or remove them, and these changes are less likely to have a downstream effect.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provides functional reuse outside of the class hierarchy, meaning classes can share attributes &amp; behavior, by having similar components, instead of inheriting functionality from a parent or base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inheritance breaks encapsulation, because subclasses may need direct access to a parent's state or behavior. </a:t>
            </a:r>
          </a:p>
        </p:txBody>
      </p:sp>
    </p:spTree>
    <p:extLst>
      <p:ext uri="{BB962C8B-B14F-4D97-AF65-F5344CB8AC3E}">
        <p14:creationId xmlns:p14="http://schemas.microsoft.com/office/powerpoint/2010/main" val="236307885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is less flexible.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class to, or removing a class from, a class hierarchy, may impact all subclasses from that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a new subclass may not need all the functionality or attributes of its parent class.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2045271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Inheritance less flexible?</a:t>
            </a:r>
          </a:p>
        </p:txBody>
      </p:sp>
    </p:spTree>
    <p:extLst>
      <p:ext uri="{BB962C8B-B14F-4D97-AF65-F5344CB8AC3E}">
        <p14:creationId xmlns:p14="http://schemas.microsoft.com/office/powerpoint/2010/main" val="27656023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A905-72E2-51DF-ADB2-5857ED68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12" y="3463124"/>
            <a:ext cx="18063287" cy="138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5696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Digital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1" y="4285904"/>
            <a:ext cx="16008687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say we want to include digital products, like software products, in our product inventory.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Should Digital Product inherit from Product?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 we show the model with Digital Product, inheriting from our current definition of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do this, this should mean Digital Product has Product's attributes, but this isn't true now.</a:t>
            </a:r>
          </a:p>
        </p:txBody>
      </p:sp>
    </p:spTree>
    <p:extLst>
      <p:ext uri="{BB962C8B-B14F-4D97-AF65-F5344CB8AC3E}">
        <p14:creationId xmlns:p14="http://schemas.microsoft.com/office/powerpoint/2010/main" val="128458304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A905-72E2-51DF-ADB2-5857ED68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212" y="3463124"/>
            <a:ext cx="18063287" cy="1385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5696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Adding a Digital Product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1" y="4285904"/>
            <a:ext cx="16008687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digital product wouldn't really have width, height, and depth, so this model isn't a good representation of what we want to build.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would be better if we didn't have those three attributes on Product, but instead used composition to include them on certain products, but not all products.</a:t>
            </a:r>
          </a:p>
        </p:txBody>
      </p:sp>
    </p:spTree>
    <p:extLst>
      <p:ext uri="{BB962C8B-B14F-4D97-AF65-F5344CB8AC3E}">
        <p14:creationId xmlns:p14="http://schemas.microsoft.com/office/powerpoint/2010/main" val="77669383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EDF9A-C2E7-475D-8A7F-123C5C651EE9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this revised class diagram.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haven't completely removed the class hierarchy, but we've made the base class, Product more generic.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48222-A3A3-72AC-E70D-B26AC7F8D557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E7E5E-DD61-B1D0-9061-C0ACBBD6F57F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52CFAB-1DE6-9290-B8D1-53A8D1148145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B5493C-E617-C4D9-3300-70AE065B99B6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607DF8-7BA2-AEA9-9F69-BB31AA5CC660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7D27B-B063-462A-75ED-5C2B9FEAE8A0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F60F73-BF27-F4C3-BFB3-029F5D7A024B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4219B-2911-9935-081E-72D7A350BA36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D7736C-ED16-E399-372C-C7AAFC0D5A3B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1660C9-AA33-7599-20BB-205FC567D50B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49F62-8002-6DCE-22B1-A64200CBA6D3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B8B93B-1DB6-ACFB-F841-CABFE0019E8D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83DF3B-65F6-7179-4244-ECB8F2669CBE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7B7EDA-650E-3745-665E-99621A320EAE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5A463D-154E-53F8-DEF0-C8C19306C588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0415B9-E6DE-6E2A-D954-93ABD09729E7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ED3B4B-732C-1EE0-8716-D3B766464FE6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4B4974-1867-E7F9-2C3F-8014015C5ADE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045CAF-77A6-5DF3-15FA-F095CC7C894B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4483D9F-FEEA-5474-AE94-A6E1D69C2BF9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887699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2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3F2AB1E3-1CA7-3547-F275-DAF24066F793}"/>
              </a:ext>
            </a:extLst>
          </p:cNvPr>
          <p:cNvSpPr/>
          <p:nvPr/>
        </p:nvSpPr>
        <p:spPr>
          <a:xfrm>
            <a:off x="952498" y="459786"/>
            <a:ext cx="146690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Revised Class Diagram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9A38D3-4C5E-ECAE-42D7-04FCBCB8C3E4}"/>
              </a:ext>
            </a:extLst>
          </p:cNvPr>
          <p:cNvSpPr/>
          <p:nvPr/>
        </p:nvSpPr>
        <p:spPr>
          <a:xfrm>
            <a:off x="952502" y="4285904"/>
            <a:ext cx="16566458" cy="133116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removed the width, height, and depth attributes from Product, and made a new class, Dimensions, with those attributes.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we've added an attribute to Motherboard, which is dimensions, which has those attributes.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7C3DEC-CD55-A0CE-1B90-A6A5F0146CB1}"/>
              </a:ext>
            </a:extLst>
          </p:cNvPr>
          <p:cNvSpPr/>
          <p:nvPr/>
        </p:nvSpPr>
        <p:spPr>
          <a:xfrm>
            <a:off x="17877453" y="11383347"/>
            <a:ext cx="5243804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03002C-05AF-B33C-D767-C439CC54A7A7}"/>
              </a:ext>
            </a:extLst>
          </p:cNvPr>
          <p:cNvSpPr/>
          <p:nvPr/>
        </p:nvSpPr>
        <p:spPr>
          <a:xfrm>
            <a:off x="17877453" y="13100180"/>
            <a:ext cx="5243804" cy="2215646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923EBB-9B92-9AA6-1665-2276862C320B}"/>
              </a:ext>
            </a:extLst>
          </p:cNvPr>
          <p:cNvSpPr txBox="1"/>
          <p:nvPr/>
        </p:nvSpPr>
        <p:spPr>
          <a:xfrm>
            <a:off x="18399817" y="13135407"/>
            <a:ext cx="272468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width: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height: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depth: int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078857-2AF2-6738-7E4A-0D940127F1DB}"/>
              </a:ext>
            </a:extLst>
          </p:cNvPr>
          <p:cNvCxnSpPr>
            <a:cxnSpLocks/>
          </p:cNvCxnSpPr>
          <p:nvPr/>
        </p:nvCxnSpPr>
        <p:spPr>
          <a:xfrm>
            <a:off x="17989419" y="15084659"/>
            <a:ext cx="487058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A7FEC5-EC5C-6AFC-9944-E14DD97BF77C}"/>
              </a:ext>
            </a:extLst>
          </p:cNvPr>
          <p:cNvSpPr txBox="1"/>
          <p:nvPr/>
        </p:nvSpPr>
        <p:spPr>
          <a:xfrm>
            <a:off x="17951089" y="11846652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Dimensions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1ED54A-CB3A-6DF7-BDB2-5EFCC83EF8B8}"/>
              </a:ext>
            </a:extLst>
          </p:cNvPr>
          <p:cNvSpPr/>
          <p:nvPr/>
        </p:nvSpPr>
        <p:spPr>
          <a:xfrm>
            <a:off x="25475680" y="10431625"/>
            <a:ext cx="9532776" cy="1716833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EE2D33-405B-24F7-61AF-382442DB8A50}"/>
              </a:ext>
            </a:extLst>
          </p:cNvPr>
          <p:cNvSpPr/>
          <p:nvPr/>
        </p:nvSpPr>
        <p:spPr>
          <a:xfrm>
            <a:off x="25475681" y="12148458"/>
            <a:ext cx="9532776" cy="3825550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F8800-C644-A6EC-3195-77D035DDB939}"/>
              </a:ext>
            </a:extLst>
          </p:cNvPr>
          <p:cNvSpPr txBox="1"/>
          <p:nvPr/>
        </p:nvSpPr>
        <p:spPr>
          <a:xfrm>
            <a:off x="25968185" y="12204441"/>
            <a:ext cx="6547131" cy="25648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ramSlots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cardSlots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int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bios: S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</a:t>
            </a:r>
            <a:r>
              <a:rPr kumimoji="0" lang="en-US" sz="4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imensions:Dimensions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C11C78-2A77-61E9-3B51-58E54BED1CC3}"/>
              </a:ext>
            </a:extLst>
          </p:cNvPr>
          <p:cNvCxnSpPr>
            <a:cxnSpLocks/>
          </p:cNvCxnSpPr>
          <p:nvPr/>
        </p:nvCxnSpPr>
        <p:spPr>
          <a:xfrm>
            <a:off x="25587646" y="14924924"/>
            <a:ext cx="9159554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0B88A0-C8E6-38E3-F844-E11150E592D5}"/>
              </a:ext>
            </a:extLst>
          </p:cNvPr>
          <p:cNvSpPr txBox="1"/>
          <p:nvPr/>
        </p:nvSpPr>
        <p:spPr>
          <a:xfrm>
            <a:off x="25549317" y="10894930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Motherboard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2302C1-2B36-0FC9-6FD0-228FC40EB4FD}"/>
              </a:ext>
            </a:extLst>
          </p:cNvPr>
          <p:cNvSpPr txBox="1"/>
          <p:nvPr/>
        </p:nvSpPr>
        <p:spPr>
          <a:xfrm>
            <a:off x="25968185" y="15104193"/>
            <a:ext cx="861541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loadProgram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(String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programName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11E34-8A61-8E9F-1E08-DAAE451D5475}"/>
              </a:ext>
            </a:extLst>
          </p:cNvPr>
          <p:cNvSpPr/>
          <p:nvPr/>
        </p:nvSpPr>
        <p:spPr>
          <a:xfrm>
            <a:off x="25475680" y="5120981"/>
            <a:ext cx="9346164" cy="166085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4D139-6922-3619-337F-73A4CE8C6E19}"/>
              </a:ext>
            </a:extLst>
          </p:cNvPr>
          <p:cNvSpPr/>
          <p:nvPr/>
        </p:nvSpPr>
        <p:spPr>
          <a:xfrm>
            <a:off x="25475681" y="6781831"/>
            <a:ext cx="9346826" cy="1628189"/>
          </a:xfrm>
          <a:prstGeom prst="rect">
            <a:avLst/>
          </a:prstGeom>
          <a:solidFill>
            <a:srgbClr val="F2F2F2"/>
          </a:solidFill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EAA2E8-AFA4-38D5-662D-D07FDD6872BA}"/>
              </a:ext>
            </a:extLst>
          </p:cNvPr>
          <p:cNvSpPr txBox="1"/>
          <p:nvPr/>
        </p:nvSpPr>
        <p:spPr>
          <a:xfrm>
            <a:off x="25913208" y="6851738"/>
            <a:ext cx="7687254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model: String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manufacturer: String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023CCF2-23DC-56A9-FD7D-BE97B6DA5D65}"/>
              </a:ext>
            </a:extLst>
          </p:cNvPr>
          <p:cNvCxnSpPr>
            <a:cxnSpLocks/>
          </p:cNvCxnSpPr>
          <p:nvPr/>
        </p:nvCxnSpPr>
        <p:spPr>
          <a:xfrm>
            <a:off x="25752490" y="8199630"/>
            <a:ext cx="8831112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AE22AF-0708-CDB4-E12C-EED385049477}"/>
              </a:ext>
            </a:extLst>
          </p:cNvPr>
          <p:cNvSpPr txBox="1"/>
          <p:nvPr/>
        </p:nvSpPr>
        <p:spPr>
          <a:xfrm>
            <a:off x="25604292" y="5584285"/>
            <a:ext cx="494724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</a:t>
            </a:r>
            <a:endParaRPr kumimoji="0" lang="en-PH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E370A8-0073-A50E-938F-38D7A519B573}"/>
              </a:ext>
            </a:extLst>
          </p:cNvPr>
          <p:cNvCxnSpPr>
            <a:cxnSpLocks/>
          </p:cNvCxnSpPr>
          <p:nvPr/>
        </p:nvCxnSpPr>
        <p:spPr>
          <a:xfrm flipV="1">
            <a:off x="30231183" y="8410020"/>
            <a:ext cx="0" cy="2021605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78E1AD-1F56-9CE2-0330-7911FD595E82}"/>
              </a:ext>
            </a:extLst>
          </p:cNvPr>
          <p:cNvSpPr txBox="1"/>
          <p:nvPr/>
        </p:nvSpPr>
        <p:spPr>
          <a:xfrm>
            <a:off x="27745161" y="8757873"/>
            <a:ext cx="2127529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Inherits</a:t>
            </a:r>
          </a:p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Helvetica Light"/>
              </a:rPr>
              <a:t>(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4EF1F2-5340-0A39-6888-79F3A4F70E81}"/>
              </a:ext>
            </a:extLst>
          </p:cNvPr>
          <p:cNvCxnSpPr>
            <a:cxnSpLocks/>
          </p:cNvCxnSpPr>
          <p:nvPr/>
        </p:nvCxnSpPr>
        <p:spPr>
          <a:xfrm>
            <a:off x="23121257" y="13135407"/>
            <a:ext cx="2108719" cy="0"/>
          </a:xfrm>
          <a:prstGeom prst="straightConnector1">
            <a:avLst/>
          </a:prstGeom>
          <a:noFill/>
          <a:ln w="120650" cap="flat" cmpd="sng">
            <a:solidFill>
              <a:schemeClr val="tx1"/>
            </a:solidFill>
            <a:prstDash val="solid"/>
            <a:miter lim="400000"/>
            <a:headEnd type="none" w="sm" len="med"/>
            <a:tailEnd type="diamond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250C22-3479-63D2-2088-766CD4233CAE}"/>
              </a:ext>
            </a:extLst>
          </p:cNvPr>
          <p:cNvSpPr txBox="1"/>
          <p:nvPr/>
        </p:nvSpPr>
        <p:spPr>
          <a:xfrm>
            <a:off x="23160604" y="12137101"/>
            <a:ext cx="212752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(HAS A)</a:t>
            </a:r>
            <a:endParaRPr kumimoji="0" lang="en-PH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162835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831</Words>
  <Application>Microsoft Office PowerPoint</Application>
  <PresentationFormat>Custom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2022-11-14T03:54:38Z</dcterms:modified>
</cp:coreProperties>
</file>