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9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2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290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2799186"/>
            <a:ext cx="22989849" cy="151321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need to create a class named Printer.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fields on this class are going to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tonerLevel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the percentage of how much toner level is left.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pagesPrinted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the count of total pages printed by the Printer.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duplex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indicator.  If true, it can print on 2 sides of a single sheet of paper.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want to initialize your printer, by specifying a starting toner amount, and whether the printer is duplex or not.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54BD0B1F-DC61-08CB-ACBE-55AE723D85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592" y="6436820"/>
            <a:ext cx="11796584" cy="77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290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Printer class, you want to create two methods, which the calling code should be able to access.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are: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addToner()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takes a tonerAmount argument.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tonerAmount is added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tonerLevel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tonerLevel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should never exceed 100 percent, or ever get below 0 percent. 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amount being added makes the level fall outside that range, return a -1 from the method, otherwise return the actual toner level.</a:t>
            </a:r>
          </a:p>
        </p:txBody>
      </p:sp>
    </p:spTree>
    <p:extLst>
      <p:ext uri="{BB962C8B-B14F-4D97-AF65-F5344CB8AC3E}">
        <p14:creationId xmlns:p14="http://schemas.microsoft.com/office/powerpoint/2010/main" val="188774291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290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printPages()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should take pages to be printed as the argument.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determine how many sheets of paper, will be printed based on the duplex value, and return this sheet number from the method.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sheet number should also be added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pagesPrinted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it's a duplex printer, print a message that it's a duplex printer.</a:t>
            </a:r>
          </a:p>
        </p:txBody>
      </p:sp>
    </p:spTree>
    <p:extLst>
      <p:ext uri="{BB962C8B-B14F-4D97-AF65-F5344CB8AC3E}">
        <p14:creationId xmlns:p14="http://schemas.microsoft.com/office/powerpoint/2010/main" val="332831627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271</Words>
  <Application>Microsoft Office PowerPoint</Application>
  <PresentationFormat>Custom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2023-03-17T02:26:31Z</dcterms:modified>
</cp:coreProperties>
</file>