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0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2289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7E1B7-2D5C-7A07-1AFF-5C6E8A13460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Exception handling video in section 6, I showed you how to manually add import lines.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I still have Auto Imports enabled, you just saw how IntelliJ added the import for me automatically.  Pretty nice, right?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4369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in 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5602"/>
            <a:ext cx="34782670" cy="153382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was polymorphism in action.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the ability to execute different behavior, for different types, which are determined at runtime.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yet we did it with just two statements, in the main method, as shown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enables you to write generic code, based on the base class, or a parent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this code, in the main method, is extendable, meaning it doesn't have to change, as new subclasses become available.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can handle any instances that are a Movie, or a subclass of movie, that are returned from the factory method.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AB1F6-809A-43B1-7CB2-2D541C8A7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54" y="8363985"/>
            <a:ext cx="24333462" cy="23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8931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174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2022-11-19T00:43:28Z</dcterms:modified>
</cp:coreProperties>
</file>