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994568"/>
            <a:ext cx="8683625" cy="2421464"/>
          </a:xfrm>
        </p:spPr>
        <p:txBody>
          <a:bodyPr>
            <a:normAutofit/>
          </a:bodyPr>
          <a:lstStyle/>
          <a:p>
            <a:r>
              <a:rPr lang="en-US" sz="5400" dirty="0"/>
              <a:t>Data@anz virtual experience program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5548554"/>
            <a:ext cx="8683625" cy="732840"/>
          </a:xfrm>
        </p:spPr>
        <p:txBody>
          <a:bodyPr/>
          <a:lstStyle/>
          <a:p>
            <a:r>
              <a:rPr lang="en-US" dirty="0"/>
              <a:t>~ Rushikesh SHinde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7B7FA-016B-4A87-900D-BB7CCE32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10" y="2095314"/>
            <a:ext cx="333421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&amp; 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9571381" cy="39216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28E3A-4677-4A18-9452-D08325BE2B61}"/>
              </a:ext>
            </a:extLst>
          </p:cNvPr>
          <p:cNvSpPr txBox="1"/>
          <p:nvPr/>
        </p:nvSpPr>
        <p:spPr>
          <a:xfrm>
            <a:off x="1071769" y="2319130"/>
            <a:ext cx="87994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NSW and Victoria are the top performing regions that have greater no of. transactions and  average amount spend by customers while purchasing.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month of September is the one in which customers tend to purchase more and spend more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Followed by the month of October which shows slight decrease.</a:t>
            </a:r>
          </a:p>
          <a:p>
            <a:r>
              <a:rPr lang="en-IN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3" y="123150"/>
            <a:ext cx="10840914" cy="1260000"/>
          </a:xfrm>
        </p:spPr>
        <p:txBody>
          <a:bodyPr/>
          <a:lstStyle/>
          <a:p>
            <a:r>
              <a:rPr lang="en-US" dirty="0"/>
              <a:t>Task 1- Exploratory data analysis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7" y="380999"/>
            <a:ext cx="6858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8CE12-346A-48C5-BA7A-7021F4F9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80" y="1324648"/>
            <a:ext cx="5896798" cy="5125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1DBF02-8C5C-449D-A743-4CB779C9002D}"/>
              </a:ext>
            </a:extLst>
          </p:cNvPr>
          <p:cNvSpPr/>
          <p:nvPr/>
        </p:nvSpPr>
        <p:spPr>
          <a:xfrm>
            <a:off x="208723" y="1643896"/>
            <a:ext cx="488011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Activity Performed – </a:t>
            </a:r>
          </a:p>
          <a:p>
            <a:endParaRPr lang="en-US" sz="2400" b="1" u="sng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Loaded the ANZ </a:t>
            </a:r>
            <a:r>
              <a:rPr lang="en-IN" sz="2000" dirty="0"/>
              <a:t>synthesised transaction dataset</a:t>
            </a:r>
            <a:r>
              <a:rPr lang="en-US" sz="2000" dirty="0"/>
              <a:t> in </a:t>
            </a:r>
            <a:r>
              <a:rPr lang="en-US" sz="2000" b="1" u="sng" dirty="0"/>
              <a:t>Jupyter Notebook</a:t>
            </a:r>
            <a:r>
              <a:rPr lang="en-US" sz="2000" dirty="0"/>
              <a:t> using </a:t>
            </a:r>
            <a:r>
              <a:rPr lang="en-US" sz="2000" b="1" u="sng" dirty="0"/>
              <a:t>Python Pandas.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Observed the missing values in data.</a:t>
            </a:r>
          </a:p>
        </p:txBody>
      </p:sp>
    </p:spTree>
    <p:extLst>
      <p:ext uri="{BB962C8B-B14F-4D97-AF65-F5344CB8AC3E}">
        <p14:creationId xmlns:p14="http://schemas.microsoft.com/office/powerpoint/2010/main" val="363243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3" y="123150"/>
            <a:ext cx="10840914" cy="1260000"/>
          </a:xfrm>
        </p:spPr>
        <p:txBody>
          <a:bodyPr/>
          <a:lstStyle/>
          <a:p>
            <a:r>
              <a:rPr lang="en-US" dirty="0"/>
              <a:t>Task 1- Exploratory data analysis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7" y="380999"/>
            <a:ext cx="6858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5281D-EED8-448D-9685-5077396A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16" y="1231367"/>
            <a:ext cx="6096851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BEA02-16BE-4AE5-9948-ECF94B33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900" y="2215199"/>
            <a:ext cx="5579481" cy="44842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AF0B1-5E90-4525-A1FD-66DCCA4938E5}"/>
              </a:ext>
            </a:extLst>
          </p:cNvPr>
          <p:cNvSpPr/>
          <p:nvPr/>
        </p:nvSpPr>
        <p:spPr>
          <a:xfrm>
            <a:off x="208723" y="2050631"/>
            <a:ext cx="50523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Activity Performed – </a:t>
            </a:r>
          </a:p>
          <a:p>
            <a:endParaRPr lang="en-US" sz="2400" b="1" u="sng" dirty="0"/>
          </a:p>
          <a:p>
            <a:r>
              <a:rPr lang="en-US" sz="2000" dirty="0"/>
              <a:t>2. Observed the missing values in data and Performed data cleaning.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3. Understood the attributes in the dataset </a:t>
            </a:r>
          </a:p>
        </p:txBody>
      </p:sp>
    </p:spTree>
    <p:extLst>
      <p:ext uri="{BB962C8B-B14F-4D97-AF65-F5344CB8AC3E}">
        <p14:creationId xmlns:p14="http://schemas.microsoft.com/office/powerpoint/2010/main" val="325956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3" y="123150"/>
            <a:ext cx="10840914" cy="1260000"/>
          </a:xfrm>
        </p:spPr>
        <p:txBody>
          <a:bodyPr/>
          <a:lstStyle/>
          <a:p>
            <a:r>
              <a:rPr lang="en-US" dirty="0"/>
              <a:t>Task 1- Exploratory data analysis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7" y="380999"/>
            <a:ext cx="685800" cy="685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AF0B1-5E90-4525-A1FD-66DCCA4938E5}"/>
              </a:ext>
            </a:extLst>
          </p:cNvPr>
          <p:cNvSpPr/>
          <p:nvPr/>
        </p:nvSpPr>
        <p:spPr>
          <a:xfrm>
            <a:off x="1005510" y="1577872"/>
            <a:ext cx="8787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Activity Performed – </a:t>
            </a:r>
          </a:p>
          <a:p>
            <a:endParaRPr lang="en-US" sz="2400" b="1" u="sng" dirty="0"/>
          </a:p>
          <a:p>
            <a:r>
              <a:rPr lang="en-US" sz="2400" dirty="0"/>
              <a:t>4. Using </a:t>
            </a:r>
            <a:r>
              <a:rPr lang="en-US" sz="2400" b="1" u="sng" dirty="0"/>
              <a:t>Tableau</a:t>
            </a:r>
            <a:r>
              <a:rPr lang="en-US" sz="2400" dirty="0"/>
              <a:t> for Exploratory Data Analysis on the cleaned dataset.</a:t>
            </a:r>
          </a:p>
          <a:p>
            <a:endParaRPr lang="en-US" sz="2400" dirty="0"/>
          </a:p>
          <a:p>
            <a:r>
              <a:rPr lang="en-IN" sz="2400" dirty="0"/>
              <a:t>5. Gather some interesting overall insights about the data such as –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transaction amount per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No.of transactions do customers make each month, on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Visualise transaction volume and spending over the course of an average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Insights drawn from the location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05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425-36A9-4961-B838-20231D5E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eda - 1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0DA50-AB29-48A3-8646-E19B7CB2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51" y="1697321"/>
            <a:ext cx="10901148" cy="4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425-36A9-4961-B838-20231D5E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8" y="216948"/>
            <a:ext cx="10840914" cy="1260000"/>
          </a:xfrm>
        </p:spPr>
        <p:txBody>
          <a:bodyPr/>
          <a:lstStyle/>
          <a:p>
            <a:r>
              <a:rPr lang="en-IN" dirty="0"/>
              <a:t>Results of eda 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0DA50-AB29-48A3-8646-E19B7CB2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8712" y="1476948"/>
            <a:ext cx="9170505" cy="50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425-36A9-4961-B838-20231D5E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73" y="-68576"/>
            <a:ext cx="10840914" cy="1260000"/>
          </a:xfrm>
        </p:spPr>
        <p:txBody>
          <a:bodyPr/>
          <a:lstStyle/>
          <a:p>
            <a:r>
              <a:rPr lang="en-IN" dirty="0"/>
              <a:t>Results of eda - 3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0DA50-AB29-48A3-8646-E19B7CB2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0661" y="977104"/>
            <a:ext cx="10230678" cy="55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425-36A9-4961-B838-20231D5E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73" y="-68576"/>
            <a:ext cx="10840914" cy="1260000"/>
          </a:xfrm>
        </p:spPr>
        <p:txBody>
          <a:bodyPr/>
          <a:lstStyle/>
          <a:p>
            <a:r>
              <a:rPr lang="en-IN" dirty="0"/>
              <a:t>Results of eda - 4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0DA50-AB29-48A3-8646-E19B7CB2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5144" y="977104"/>
            <a:ext cx="10221712" cy="55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5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425-36A9-4961-B838-20231D5E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73" y="-68576"/>
            <a:ext cx="10840914" cy="1260000"/>
          </a:xfrm>
        </p:spPr>
        <p:txBody>
          <a:bodyPr/>
          <a:lstStyle/>
          <a:p>
            <a:r>
              <a:rPr lang="en-IN" dirty="0"/>
              <a:t>Results of eda - 5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0DA50-AB29-48A3-8646-E19B7CB2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9860" y="977104"/>
            <a:ext cx="10152280" cy="55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2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31</TotalTime>
  <Words>217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</vt:lpstr>
      <vt:lpstr>Data@anz virtual experience program </vt:lpstr>
      <vt:lpstr>Task 1- Exploratory data analysis</vt:lpstr>
      <vt:lpstr>Task 1- Exploratory data analysis</vt:lpstr>
      <vt:lpstr>Task 1- Exploratory data analysis</vt:lpstr>
      <vt:lpstr>Results of eda - 1</vt:lpstr>
      <vt:lpstr>Results of eda - 2</vt:lpstr>
      <vt:lpstr>Results of eda - 3</vt:lpstr>
      <vt:lpstr>Results of eda - 4</vt:lpstr>
      <vt:lpstr>Results of eda - 5</vt:lpstr>
      <vt:lpstr>Influence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virtual experience program</dc:title>
  <dc:creator>Rushikesh Shinde</dc:creator>
  <cp:lastModifiedBy>Rushikesh Shinde</cp:lastModifiedBy>
  <cp:revision>4</cp:revision>
  <dcterms:created xsi:type="dcterms:W3CDTF">2020-07-24T06:56:44Z</dcterms:created>
  <dcterms:modified xsi:type="dcterms:W3CDTF">2020-07-24T08:15:47Z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