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86" r:id="rId3"/>
    <p:sldId id="287" r:id="rId4"/>
    <p:sldId id="260" r:id="rId5"/>
    <p:sldId id="261" r:id="rId6"/>
    <p:sldId id="262" r:id="rId7"/>
    <p:sldId id="266" r:id="rId8"/>
    <p:sldId id="264" r:id="rId9"/>
    <p:sldId id="265" r:id="rId10"/>
    <p:sldId id="267" r:id="rId11"/>
    <p:sldId id="279" r:id="rId12"/>
    <p:sldId id="280" r:id="rId13"/>
    <p:sldId id="281" r:id="rId14"/>
    <p:sldId id="268" r:id="rId15"/>
    <p:sldId id="269" r:id="rId16"/>
    <p:sldId id="285" r:id="rId17"/>
    <p:sldId id="282" r:id="rId18"/>
    <p:sldId id="270" r:id="rId19"/>
    <p:sldId id="283" r:id="rId20"/>
    <p:sldId id="272" r:id="rId21"/>
    <p:sldId id="273" r:id="rId22"/>
    <p:sldId id="274" r:id="rId23"/>
    <p:sldId id="275"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Yadav" initials="AY" lastIdx="1" clrIdx="0">
    <p:extLst>
      <p:ext uri="{19B8F6BF-5375-455C-9EA6-DF929625EA0E}">
        <p15:presenceInfo xmlns:p15="http://schemas.microsoft.com/office/powerpoint/2012/main" userId="8ec8a5eba8be7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Yadav" userId="8ec8a5eba8be776c" providerId="LiveId" clId="{32F676F7-45A7-465E-BE6D-FC8DD720AD5E}"/>
    <pc:docChg chg="undo custSel addSld delSld modSld sldOrd">
      <pc:chgData name="Ayush Yadav" userId="8ec8a5eba8be776c" providerId="LiveId" clId="{32F676F7-45A7-465E-BE6D-FC8DD720AD5E}" dt="2022-11-25T03:46:42.375" v="190" actId="20577"/>
      <pc:docMkLst>
        <pc:docMk/>
      </pc:docMkLst>
      <pc:sldChg chg="modSp mod">
        <pc:chgData name="Ayush Yadav" userId="8ec8a5eba8be776c" providerId="LiveId" clId="{32F676F7-45A7-465E-BE6D-FC8DD720AD5E}" dt="2022-11-25T03:46:24.979" v="188" actId="20577"/>
        <pc:sldMkLst>
          <pc:docMk/>
          <pc:sldMk cId="4062170672" sldId="257"/>
        </pc:sldMkLst>
        <pc:spChg chg="mod">
          <ac:chgData name="Ayush Yadav" userId="8ec8a5eba8be776c" providerId="LiveId" clId="{32F676F7-45A7-465E-BE6D-FC8DD720AD5E}" dt="2022-11-25T03:46:24.979" v="188" actId="20577"/>
          <ac:spMkLst>
            <pc:docMk/>
            <pc:sldMk cId="4062170672" sldId="257"/>
            <ac:spMk id="16" creationId="{298DE297-138D-0238-CEA5-06B7B3260F0B}"/>
          </ac:spMkLst>
        </pc:spChg>
      </pc:sldChg>
      <pc:sldChg chg="modSp mod">
        <pc:chgData name="Ayush Yadav" userId="8ec8a5eba8be776c" providerId="LiveId" clId="{32F676F7-45A7-465E-BE6D-FC8DD720AD5E}" dt="2022-11-25T03:46:42.375" v="190" actId="20577"/>
        <pc:sldMkLst>
          <pc:docMk/>
          <pc:sldMk cId="1883045255" sldId="265"/>
        </pc:sldMkLst>
        <pc:spChg chg="mod">
          <ac:chgData name="Ayush Yadav" userId="8ec8a5eba8be776c" providerId="LiveId" clId="{32F676F7-45A7-465E-BE6D-FC8DD720AD5E}" dt="2022-11-25T03:46:42.375" v="190" actId="20577"/>
          <ac:spMkLst>
            <pc:docMk/>
            <pc:sldMk cId="1883045255" sldId="265"/>
            <ac:spMk id="2" creationId="{FBBB9013-2AAE-98D9-D4FD-385D88F5E3A4}"/>
          </ac:spMkLst>
        </pc:spChg>
      </pc:sldChg>
      <pc:sldChg chg="ord">
        <pc:chgData name="Ayush Yadav" userId="8ec8a5eba8be776c" providerId="LiveId" clId="{32F676F7-45A7-465E-BE6D-FC8DD720AD5E}" dt="2022-11-22T06:05:08.754" v="186"/>
        <pc:sldMkLst>
          <pc:docMk/>
          <pc:sldMk cId="3302574521" sldId="268"/>
        </pc:sldMkLst>
      </pc:sldChg>
      <pc:sldChg chg="addSp delSp modSp new mod">
        <pc:chgData name="Ayush Yadav" userId="8ec8a5eba8be776c" providerId="LiveId" clId="{32F676F7-45A7-465E-BE6D-FC8DD720AD5E}" dt="2022-11-22T05:27:56.903" v="30" actId="1076"/>
        <pc:sldMkLst>
          <pc:docMk/>
          <pc:sldMk cId="3672466931" sldId="279"/>
        </pc:sldMkLst>
        <pc:spChg chg="mod">
          <ac:chgData name="Ayush Yadav" userId="8ec8a5eba8be776c" providerId="LiveId" clId="{32F676F7-45A7-465E-BE6D-FC8DD720AD5E}" dt="2022-11-22T05:22:41.075" v="19" actId="1076"/>
          <ac:spMkLst>
            <pc:docMk/>
            <pc:sldMk cId="3672466931" sldId="279"/>
            <ac:spMk id="2" creationId="{9C904C7B-D9C2-22EB-CAB3-422C17734D14}"/>
          </ac:spMkLst>
        </pc:spChg>
        <pc:spChg chg="del">
          <ac:chgData name="Ayush Yadav" userId="8ec8a5eba8be776c" providerId="LiveId" clId="{32F676F7-45A7-465E-BE6D-FC8DD720AD5E}" dt="2022-11-22T05:26:42.543" v="20" actId="931"/>
          <ac:spMkLst>
            <pc:docMk/>
            <pc:sldMk cId="3672466931" sldId="279"/>
            <ac:spMk id="3" creationId="{5C7E10C6-4FA5-39D1-0718-4C6D2A10D5E7}"/>
          </ac:spMkLst>
        </pc:spChg>
        <pc:spChg chg="del mod">
          <ac:chgData name="Ayush Yadav" userId="8ec8a5eba8be776c" providerId="LiveId" clId="{32F676F7-45A7-465E-BE6D-FC8DD720AD5E}" dt="2022-11-22T05:27:33.749" v="27" actId="21"/>
          <ac:spMkLst>
            <pc:docMk/>
            <pc:sldMk cId="3672466931" sldId="279"/>
            <ac:spMk id="4" creationId="{A4746861-2828-7D22-3F25-2F6DA655C302}"/>
          </ac:spMkLst>
        </pc:spChg>
        <pc:spChg chg="add del mod">
          <ac:chgData name="Ayush Yadav" userId="8ec8a5eba8be776c" providerId="LiveId" clId="{32F676F7-45A7-465E-BE6D-FC8DD720AD5E}" dt="2022-11-22T05:27:48.649" v="29" actId="931"/>
          <ac:spMkLst>
            <pc:docMk/>
            <pc:sldMk cId="3672466931" sldId="279"/>
            <ac:spMk id="8" creationId="{35DA5D18-50E6-8DF7-2012-43337930E338}"/>
          </ac:spMkLst>
        </pc:spChg>
        <pc:picChg chg="add del mod">
          <ac:chgData name="Ayush Yadav" userId="8ec8a5eba8be776c" providerId="LiveId" clId="{32F676F7-45A7-465E-BE6D-FC8DD720AD5E}" dt="2022-11-22T05:26:50.978" v="23" actId="478"/>
          <ac:picMkLst>
            <pc:docMk/>
            <pc:sldMk cId="3672466931" sldId="279"/>
            <ac:picMk id="6" creationId="{2EB5C07D-AA76-4790-8268-4A90D924313A}"/>
          </ac:picMkLst>
        </pc:picChg>
        <pc:picChg chg="add mod">
          <ac:chgData name="Ayush Yadav" userId="8ec8a5eba8be776c" providerId="LiveId" clId="{32F676F7-45A7-465E-BE6D-FC8DD720AD5E}" dt="2022-11-22T05:27:56.903" v="30" actId="1076"/>
          <ac:picMkLst>
            <pc:docMk/>
            <pc:sldMk cId="3672466931" sldId="279"/>
            <ac:picMk id="10" creationId="{3C3D027A-4B3B-62BF-0952-DF90239AFB06}"/>
          </ac:picMkLst>
        </pc:picChg>
      </pc:sldChg>
      <pc:sldChg chg="addSp delSp modSp new mod">
        <pc:chgData name="Ayush Yadav" userId="8ec8a5eba8be776c" providerId="LiveId" clId="{32F676F7-45A7-465E-BE6D-FC8DD720AD5E}" dt="2022-11-22T05:30:55.816" v="62"/>
        <pc:sldMkLst>
          <pc:docMk/>
          <pc:sldMk cId="2310007615" sldId="280"/>
        </pc:sldMkLst>
        <pc:spChg chg="del">
          <ac:chgData name="Ayush Yadav" userId="8ec8a5eba8be776c" providerId="LiveId" clId="{32F676F7-45A7-465E-BE6D-FC8DD720AD5E}" dt="2022-11-22T05:28:18.225" v="34" actId="21"/>
          <ac:spMkLst>
            <pc:docMk/>
            <pc:sldMk cId="2310007615" sldId="280"/>
            <ac:spMk id="2" creationId="{21278479-EB02-1B4C-90AD-A66483208D54}"/>
          </ac:spMkLst>
        </pc:spChg>
        <pc:spChg chg="del">
          <ac:chgData name="Ayush Yadav" userId="8ec8a5eba8be776c" providerId="LiveId" clId="{32F676F7-45A7-465E-BE6D-FC8DD720AD5E}" dt="2022-11-22T05:28:23.519" v="35" actId="21"/>
          <ac:spMkLst>
            <pc:docMk/>
            <pc:sldMk cId="2310007615" sldId="280"/>
            <ac:spMk id="3" creationId="{53A9C936-6E29-332E-803E-AE87E086F2FC}"/>
          </ac:spMkLst>
        </pc:spChg>
        <pc:spChg chg="del mod">
          <ac:chgData name="Ayush Yadav" userId="8ec8a5eba8be776c" providerId="LiveId" clId="{32F676F7-45A7-465E-BE6D-FC8DD720AD5E}" dt="2022-11-22T05:28:58.183" v="39" actId="931"/>
          <ac:spMkLst>
            <pc:docMk/>
            <pc:sldMk cId="2310007615" sldId="280"/>
            <ac:spMk id="4" creationId="{DDBAD5A4-30A4-C0EA-4BAA-CC1630DBA665}"/>
          </ac:spMkLst>
        </pc:spChg>
        <pc:spChg chg="add del mod">
          <ac:chgData name="Ayush Yadav" userId="8ec8a5eba8be776c" providerId="LiveId" clId="{32F676F7-45A7-465E-BE6D-FC8DD720AD5E}" dt="2022-11-22T05:29:44.492" v="50"/>
          <ac:spMkLst>
            <pc:docMk/>
            <pc:sldMk cId="2310007615" sldId="280"/>
            <ac:spMk id="7" creationId="{94E7226B-7F55-05CD-535D-A8CDE5C20018}"/>
          </ac:spMkLst>
        </pc:spChg>
        <pc:spChg chg="add del mod">
          <ac:chgData name="Ayush Yadav" userId="8ec8a5eba8be776c" providerId="LiveId" clId="{32F676F7-45A7-465E-BE6D-FC8DD720AD5E}" dt="2022-11-22T05:30:55.816" v="62"/>
          <ac:spMkLst>
            <pc:docMk/>
            <pc:sldMk cId="2310007615" sldId="280"/>
            <ac:spMk id="12" creationId="{B5202CB1-CABF-B38A-15B1-3A77989C1303}"/>
          </ac:spMkLst>
        </pc:spChg>
        <pc:picChg chg="add mod">
          <ac:chgData name="Ayush Yadav" userId="8ec8a5eba8be776c" providerId="LiveId" clId="{32F676F7-45A7-465E-BE6D-FC8DD720AD5E}" dt="2022-11-22T05:29:02.574" v="40" actId="1076"/>
          <ac:picMkLst>
            <pc:docMk/>
            <pc:sldMk cId="2310007615" sldId="280"/>
            <ac:picMk id="6" creationId="{F5A139F7-8101-CFC5-7D9B-3B941E422D5F}"/>
          </ac:picMkLst>
        </pc:picChg>
        <pc:picChg chg="add del mod">
          <ac:chgData name="Ayush Yadav" userId="8ec8a5eba8be776c" providerId="LiveId" clId="{32F676F7-45A7-465E-BE6D-FC8DD720AD5E}" dt="2022-11-22T05:29:34.154" v="47" actId="931"/>
          <ac:picMkLst>
            <pc:docMk/>
            <pc:sldMk cId="2310007615" sldId="280"/>
            <ac:picMk id="9" creationId="{2146F15D-B4B8-D844-ABC1-8EB00C2474C6}"/>
          </ac:picMkLst>
        </pc:picChg>
        <pc:picChg chg="add del mod">
          <ac:chgData name="Ayush Yadav" userId="8ec8a5eba8be776c" providerId="LiveId" clId="{32F676F7-45A7-465E-BE6D-FC8DD720AD5E}" dt="2022-11-22T05:29:48.568" v="51" actId="21"/>
          <ac:picMkLst>
            <pc:docMk/>
            <pc:sldMk cId="2310007615" sldId="280"/>
            <ac:picMk id="11" creationId="{3AB4DCD9-D910-9F47-F66D-AAB2F025396F}"/>
          </ac:picMkLst>
        </pc:picChg>
        <pc:picChg chg="add mod">
          <ac:chgData name="Ayush Yadav" userId="8ec8a5eba8be776c" providerId="LiveId" clId="{32F676F7-45A7-465E-BE6D-FC8DD720AD5E}" dt="2022-11-22T05:30:54.940" v="60" actId="1076"/>
          <ac:picMkLst>
            <pc:docMk/>
            <pc:sldMk cId="2310007615" sldId="280"/>
            <ac:picMk id="14" creationId="{2E29863C-4CD0-AAEF-1E3A-DE51D5C5BCDD}"/>
          </ac:picMkLst>
        </pc:picChg>
      </pc:sldChg>
      <pc:sldChg chg="addSp delSp modSp new mod">
        <pc:chgData name="Ayush Yadav" userId="8ec8a5eba8be776c" providerId="LiveId" clId="{32F676F7-45A7-465E-BE6D-FC8DD720AD5E}" dt="2022-11-22T05:31:52.586" v="69" actId="931"/>
        <pc:sldMkLst>
          <pc:docMk/>
          <pc:sldMk cId="1192432259" sldId="281"/>
        </pc:sldMkLst>
        <pc:spChg chg="del">
          <ac:chgData name="Ayush Yadav" userId="8ec8a5eba8be776c" providerId="LiveId" clId="{32F676F7-45A7-465E-BE6D-FC8DD720AD5E}" dt="2022-11-22T05:31:05.054" v="63" actId="21"/>
          <ac:spMkLst>
            <pc:docMk/>
            <pc:sldMk cId="1192432259" sldId="281"/>
            <ac:spMk id="2" creationId="{57AD5A23-E0AF-A9F6-F0CC-99D7066EC7C5}"/>
          </ac:spMkLst>
        </pc:spChg>
        <pc:spChg chg="del">
          <ac:chgData name="Ayush Yadav" userId="8ec8a5eba8be776c" providerId="LiveId" clId="{32F676F7-45A7-465E-BE6D-FC8DD720AD5E}" dt="2022-11-22T05:31:09.117" v="64" actId="21"/>
          <ac:spMkLst>
            <pc:docMk/>
            <pc:sldMk cId="1192432259" sldId="281"/>
            <ac:spMk id="3" creationId="{CC66A8F7-F675-AC4F-A873-C8FE236D2FFD}"/>
          </ac:spMkLst>
        </pc:spChg>
        <pc:spChg chg="del mod">
          <ac:chgData name="Ayush Yadav" userId="8ec8a5eba8be776c" providerId="LiveId" clId="{32F676F7-45A7-465E-BE6D-FC8DD720AD5E}" dt="2022-11-22T05:31:52.586" v="69" actId="931"/>
          <ac:spMkLst>
            <pc:docMk/>
            <pc:sldMk cId="1192432259" sldId="281"/>
            <ac:spMk id="4" creationId="{82FDDAA6-B9BC-A615-74EF-2A888DF05E8A}"/>
          </ac:spMkLst>
        </pc:spChg>
        <pc:picChg chg="add mod">
          <ac:chgData name="Ayush Yadav" userId="8ec8a5eba8be776c" providerId="LiveId" clId="{32F676F7-45A7-465E-BE6D-FC8DD720AD5E}" dt="2022-11-22T05:31:52.586" v="69" actId="931"/>
          <ac:picMkLst>
            <pc:docMk/>
            <pc:sldMk cId="1192432259" sldId="281"/>
            <ac:picMk id="6" creationId="{A07A939F-39D3-FF2E-3BB2-AD337B15371C}"/>
          </ac:picMkLst>
        </pc:picChg>
      </pc:sldChg>
      <pc:sldChg chg="new del mod modShow">
        <pc:chgData name="Ayush Yadav" userId="8ec8a5eba8be776c" providerId="LiveId" clId="{32F676F7-45A7-465E-BE6D-FC8DD720AD5E}" dt="2022-11-22T05:32:13.901" v="71" actId="2696"/>
        <pc:sldMkLst>
          <pc:docMk/>
          <pc:sldMk cId="541142683" sldId="282"/>
        </pc:sldMkLst>
      </pc:sldChg>
      <pc:sldChg chg="addSp delSp modSp new mod">
        <pc:chgData name="Ayush Yadav" userId="8ec8a5eba8be776c" providerId="LiveId" clId="{32F676F7-45A7-465E-BE6D-FC8DD720AD5E}" dt="2022-11-22T05:34:04.338" v="89" actId="20577"/>
        <pc:sldMkLst>
          <pc:docMk/>
          <pc:sldMk cId="3959333354" sldId="282"/>
        </pc:sldMkLst>
        <pc:spChg chg="mod">
          <ac:chgData name="Ayush Yadav" userId="8ec8a5eba8be776c" providerId="LiveId" clId="{32F676F7-45A7-465E-BE6D-FC8DD720AD5E}" dt="2022-11-22T05:34:04.338" v="89" actId="20577"/>
          <ac:spMkLst>
            <pc:docMk/>
            <pc:sldMk cId="3959333354" sldId="282"/>
            <ac:spMk id="2" creationId="{1FB8184D-012B-9893-54BA-EFEE780A7C37}"/>
          </ac:spMkLst>
        </pc:spChg>
        <pc:spChg chg="del">
          <ac:chgData name="Ayush Yadav" userId="8ec8a5eba8be776c" providerId="LiveId" clId="{32F676F7-45A7-465E-BE6D-FC8DD720AD5E}" dt="2022-11-22T05:33:53.825" v="86" actId="931"/>
          <ac:spMkLst>
            <pc:docMk/>
            <pc:sldMk cId="3959333354" sldId="282"/>
            <ac:spMk id="3" creationId="{E4E59167-F27D-A101-4715-DDC505846858}"/>
          </ac:spMkLst>
        </pc:spChg>
        <pc:picChg chg="add mod">
          <ac:chgData name="Ayush Yadav" userId="8ec8a5eba8be776c" providerId="LiveId" clId="{32F676F7-45A7-465E-BE6D-FC8DD720AD5E}" dt="2022-11-22T05:34:00.626" v="88" actId="1076"/>
          <ac:picMkLst>
            <pc:docMk/>
            <pc:sldMk cId="3959333354" sldId="282"/>
            <ac:picMk id="5" creationId="{7CDA96FD-C702-24A5-C570-D08E6522AEE3}"/>
          </ac:picMkLst>
        </pc:picChg>
      </pc:sldChg>
      <pc:sldChg chg="addSp delSp modSp new mod">
        <pc:chgData name="Ayush Yadav" userId="8ec8a5eba8be776c" providerId="LiveId" clId="{32F676F7-45A7-465E-BE6D-FC8DD720AD5E}" dt="2022-11-22T05:36:46.335" v="114" actId="931"/>
        <pc:sldMkLst>
          <pc:docMk/>
          <pc:sldMk cId="3678596831" sldId="283"/>
        </pc:sldMkLst>
        <pc:spChg chg="mod">
          <ac:chgData name="Ayush Yadav" userId="8ec8a5eba8be776c" providerId="LiveId" clId="{32F676F7-45A7-465E-BE6D-FC8DD720AD5E}" dt="2022-11-22T05:35:52.860" v="113" actId="20577"/>
          <ac:spMkLst>
            <pc:docMk/>
            <pc:sldMk cId="3678596831" sldId="283"/>
            <ac:spMk id="2" creationId="{B4EA8D37-C708-7C28-8513-DD9C06D18792}"/>
          </ac:spMkLst>
        </pc:spChg>
        <pc:spChg chg="del">
          <ac:chgData name="Ayush Yadav" userId="8ec8a5eba8be776c" providerId="LiveId" clId="{32F676F7-45A7-465E-BE6D-FC8DD720AD5E}" dt="2022-11-22T05:36:46.335" v="114" actId="931"/>
          <ac:spMkLst>
            <pc:docMk/>
            <pc:sldMk cId="3678596831" sldId="283"/>
            <ac:spMk id="3" creationId="{CFAAE5C2-70FF-59BD-552B-E48119474A89}"/>
          </ac:spMkLst>
        </pc:spChg>
        <pc:picChg chg="add mod">
          <ac:chgData name="Ayush Yadav" userId="8ec8a5eba8be776c" providerId="LiveId" clId="{32F676F7-45A7-465E-BE6D-FC8DD720AD5E}" dt="2022-11-22T05:36:46.335" v="114" actId="931"/>
          <ac:picMkLst>
            <pc:docMk/>
            <pc:sldMk cId="3678596831" sldId="283"/>
            <ac:picMk id="5" creationId="{DF8B8FBB-E539-A6BD-3E0B-ED092E39ABAE}"/>
          </ac:picMkLst>
        </pc:picChg>
      </pc:sldChg>
      <pc:sldChg chg="addSp delSp modSp new mod">
        <pc:chgData name="Ayush Yadav" userId="8ec8a5eba8be776c" providerId="LiveId" clId="{32F676F7-45A7-465E-BE6D-FC8DD720AD5E}" dt="2022-11-22T05:38:53.608" v="152" actId="1076"/>
        <pc:sldMkLst>
          <pc:docMk/>
          <pc:sldMk cId="1187774912" sldId="284"/>
        </pc:sldMkLst>
        <pc:spChg chg="mod">
          <ac:chgData name="Ayush Yadav" userId="8ec8a5eba8be776c" providerId="LiveId" clId="{32F676F7-45A7-465E-BE6D-FC8DD720AD5E}" dt="2022-11-22T05:37:24.011" v="148" actId="20577"/>
          <ac:spMkLst>
            <pc:docMk/>
            <pc:sldMk cId="1187774912" sldId="284"/>
            <ac:spMk id="2" creationId="{FA4F3272-EAC7-AE57-6AD5-B06769EE084C}"/>
          </ac:spMkLst>
        </pc:spChg>
        <pc:spChg chg="del">
          <ac:chgData name="Ayush Yadav" userId="8ec8a5eba8be776c" providerId="LiveId" clId="{32F676F7-45A7-465E-BE6D-FC8DD720AD5E}" dt="2022-11-22T05:38:44.681" v="149" actId="931"/>
          <ac:spMkLst>
            <pc:docMk/>
            <pc:sldMk cId="1187774912" sldId="284"/>
            <ac:spMk id="3" creationId="{AB2C39AA-5C60-56F2-5D28-66A5D38BBFA1}"/>
          </ac:spMkLst>
        </pc:spChg>
        <pc:picChg chg="add mod">
          <ac:chgData name="Ayush Yadav" userId="8ec8a5eba8be776c" providerId="LiveId" clId="{32F676F7-45A7-465E-BE6D-FC8DD720AD5E}" dt="2022-11-22T05:38:53.608" v="152" actId="1076"/>
          <ac:picMkLst>
            <pc:docMk/>
            <pc:sldMk cId="1187774912" sldId="284"/>
            <ac:picMk id="5" creationId="{0CC5707E-DB66-DACA-505B-0006728375D9}"/>
          </ac:picMkLst>
        </pc:picChg>
      </pc:sldChg>
      <pc:sldChg chg="addSp delSp modSp new mod">
        <pc:chgData name="Ayush Yadav" userId="8ec8a5eba8be776c" providerId="LiveId" clId="{32F676F7-45A7-465E-BE6D-FC8DD720AD5E}" dt="2022-11-22T06:04:13.193" v="179" actId="1076"/>
        <pc:sldMkLst>
          <pc:docMk/>
          <pc:sldMk cId="3510829972" sldId="285"/>
        </pc:sldMkLst>
        <pc:spChg chg="mod">
          <ac:chgData name="Ayush Yadav" userId="8ec8a5eba8be776c" providerId="LiveId" clId="{32F676F7-45A7-465E-BE6D-FC8DD720AD5E}" dt="2022-11-22T05:42:09.149" v="176" actId="20577"/>
          <ac:spMkLst>
            <pc:docMk/>
            <pc:sldMk cId="3510829972" sldId="285"/>
            <ac:spMk id="2" creationId="{77D0B183-AA02-9DAD-08F5-279A1EA88319}"/>
          </ac:spMkLst>
        </pc:spChg>
        <pc:spChg chg="del">
          <ac:chgData name="Ayush Yadav" userId="8ec8a5eba8be776c" providerId="LiveId" clId="{32F676F7-45A7-465E-BE6D-FC8DD720AD5E}" dt="2022-11-22T06:04:08.143" v="177" actId="931"/>
          <ac:spMkLst>
            <pc:docMk/>
            <pc:sldMk cId="3510829972" sldId="285"/>
            <ac:spMk id="3" creationId="{277D5568-BA3F-9999-91B8-A87D93653436}"/>
          </ac:spMkLst>
        </pc:spChg>
        <pc:picChg chg="add mod">
          <ac:chgData name="Ayush Yadav" userId="8ec8a5eba8be776c" providerId="LiveId" clId="{32F676F7-45A7-465E-BE6D-FC8DD720AD5E}" dt="2022-11-22T06:04:13.193" v="179" actId="1076"/>
          <ac:picMkLst>
            <pc:docMk/>
            <pc:sldMk cId="3510829972" sldId="285"/>
            <ac:picMk id="5" creationId="{44A3B326-F2C0-D2EE-1A9C-1D3FC64D06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119348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411633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67396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499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196579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93613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84459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424434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55292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72845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75219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84164-64FD-4866-A2A2-B86B386E5ACF}"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65311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84164-64FD-4866-A2A2-B86B386E5ACF}"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44171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75975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72747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B84164-64FD-4866-A2A2-B86B386E5ACF}" type="datetimeFigureOut">
              <a:rPr lang="en-IN" smtClean="0"/>
              <a:t>24-04-2023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5292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141818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84164-64FD-4866-A2A2-B86B386E5ACF}" type="datetimeFigureOut">
              <a:rPr lang="en-IN" smtClean="0"/>
              <a:t>24-04-2023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6A8968-D171-4120-B0D4-0171AA91B6FA}" type="slidenum">
              <a:rPr lang="en-IN" smtClean="0"/>
              <a:t>‹#›</a:t>
            </a:fld>
            <a:endParaRPr lang="en-IN"/>
          </a:p>
        </p:txBody>
      </p:sp>
    </p:spTree>
    <p:extLst>
      <p:ext uri="{BB962C8B-B14F-4D97-AF65-F5344CB8AC3E}">
        <p14:creationId xmlns:p14="http://schemas.microsoft.com/office/powerpoint/2010/main" val="304553487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74D5E-DF0F-F65C-D40C-4B0207D90E2E}"/>
              </a:ext>
            </a:extLst>
          </p:cNvPr>
          <p:cNvSpPr txBox="1"/>
          <p:nvPr/>
        </p:nvSpPr>
        <p:spPr>
          <a:xfrm>
            <a:off x="6461483" y="1464453"/>
            <a:ext cx="4656810"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Product </a:t>
            </a:r>
            <a:endParaRPr lang="en-IN" sz="7200" dirty="0">
              <a:latin typeface="Aldhabi" panose="01000000000000000000" pitchFamily="2" charset="-78"/>
              <a:cs typeface="Aldhabi" panose="01000000000000000000" pitchFamily="2" charset="-78"/>
            </a:endParaRPr>
          </a:p>
        </p:txBody>
      </p:sp>
      <p:sp>
        <p:nvSpPr>
          <p:cNvPr id="5" name="TextBox 4">
            <a:extLst>
              <a:ext uri="{FF2B5EF4-FFF2-40B4-BE49-F238E27FC236}">
                <a16:creationId xmlns:a16="http://schemas.microsoft.com/office/drawing/2014/main" id="{D0757B9E-7E19-D9D3-52A9-72CB3A65AC97}"/>
              </a:ext>
            </a:extLst>
          </p:cNvPr>
          <p:cNvSpPr txBox="1"/>
          <p:nvPr/>
        </p:nvSpPr>
        <p:spPr>
          <a:xfrm>
            <a:off x="7463164" y="2282420"/>
            <a:ext cx="3395207"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  Comparator</a:t>
            </a:r>
            <a:endParaRPr lang="en-IN" sz="7200" dirty="0">
              <a:latin typeface="Aldhabi" panose="01000000000000000000" pitchFamily="2" charset="-78"/>
              <a:cs typeface="Aldhabi" panose="01000000000000000000" pitchFamily="2" charset="-78"/>
            </a:endParaRPr>
          </a:p>
        </p:txBody>
      </p:sp>
      <p:sp>
        <p:nvSpPr>
          <p:cNvPr id="6" name="TextBox 5">
            <a:extLst>
              <a:ext uri="{FF2B5EF4-FFF2-40B4-BE49-F238E27FC236}">
                <a16:creationId xmlns:a16="http://schemas.microsoft.com/office/drawing/2014/main" id="{35500BDA-CBB3-583B-717E-EA86EADB6970}"/>
              </a:ext>
            </a:extLst>
          </p:cNvPr>
          <p:cNvSpPr txBox="1"/>
          <p:nvPr/>
        </p:nvSpPr>
        <p:spPr>
          <a:xfrm flipH="1">
            <a:off x="6898453" y="3190698"/>
            <a:ext cx="4746918"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                      System</a:t>
            </a:r>
            <a:endParaRPr lang="en-IN" sz="7200" dirty="0">
              <a:latin typeface="Aldhabi" panose="01000000000000000000" pitchFamily="2" charset="-78"/>
              <a:cs typeface="Aldhabi" panose="01000000000000000000" pitchFamily="2" charset="-78"/>
            </a:endParaRPr>
          </a:p>
        </p:txBody>
      </p:sp>
      <p:sp>
        <p:nvSpPr>
          <p:cNvPr id="3" name="TextBox 2">
            <a:extLst>
              <a:ext uri="{FF2B5EF4-FFF2-40B4-BE49-F238E27FC236}">
                <a16:creationId xmlns:a16="http://schemas.microsoft.com/office/drawing/2014/main" id="{6328363B-D6E0-8E10-7C53-BF2CED0C2899}"/>
              </a:ext>
            </a:extLst>
          </p:cNvPr>
          <p:cNvSpPr txBox="1"/>
          <p:nvPr/>
        </p:nvSpPr>
        <p:spPr>
          <a:xfrm>
            <a:off x="3074974" y="5007255"/>
            <a:ext cx="5883492" cy="1200329"/>
          </a:xfrm>
          <a:prstGeom prst="rect">
            <a:avLst/>
          </a:prstGeom>
          <a:noFill/>
        </p:spPr>
        <p:txBody>
          <a:bodyPr wrap="square" rtlCol="0">
            <a:spAutoFit/>
          </a:bodyPr>
          <a:lstStyle/>
          <a:p>
            <a:r>
              <a:rPr lang="en-IN" sz="7200" dirty="0">
                <a:latin typeface="Aldhabi" panose="01000000000000000000" pitchFamily="2" charset="-78"/>
                <a:cs typeface="Aldhabi" panose="01000000000000000000" pitchFamily="2" charset="-78"/>
              </a:rPr>
              <a:t>       </a:t>
            </a:r>
          </a:p>
        </p:txBody>
      </p:sp>
      <p:pic>
        <p:nvPicPr>
          <p:cNvPr id="7" name="Picture 6">
            <a:extLst>
              <a:ext uri="{FF2B5EF4-FFF2-40B4-BE49-F238E27FC236}">
                <a16:creationId xmlns:a16="http://schemas.microsoft.com/office/drawing/2014/main" id="{05F2C905-01DB-5598-8AD0-B61B7B122804}"/>
              </a:ext>
            </a:extLst>
          </p:cNvPr>
          <p:cNvPicPr>
            <a:picLocks noChangeAspect="1"/>
          </p:cNvPicPr>
          <p:nvPr/>
        </p:nvPicPr>
        <p:blipFill>
          <a:blip r:embed="rId2"/>
          <a:stretch>
            <a:fillRect/>
          </a:stretch>
        </p:blipFill>
        <p:spPr>
          <a:xfrm>
            <a:off x="446047" y="1850745"/>
            <a:ext cx="5828281" cy="3438442"/>
          </a:xfrm>
          <a:prstGeom prst="rect">
            <a:avLst/>
          </a:prstGeom>
        </p:spPr>
      </p:pic>
    </p:spTree>
    <p:extLst>
      <p:ext uri="{BB962C8B-B14F-4D97-AF65-F5344CB8AC3E}">
        <p14:creationId xmlns:p14="http://schemas.microsoft.com/office/powerpoint/2010/main" val="364380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962E-EB0E-6DA4-2815-5920168BC355}"/>
              </a:ext>
            </a:extLst>
          </p:cNvPr>
          <p:cNvSpPr>
            <a:spLocks noGrp="1"/>
          </p:cNvSpPr>
          <p:nvPr>
            <p:ph type="title"/>
          </p:nvPr>
        </p:nvSpPr>
        <p:spPr>
          <a:xfrm>
            <a:off x="558265" y="86958"/>
            <a:ext cx="12688157" cy="1400530"/>
          </a:xfrm>
        </p:spPr>
        <p:txBody>
          <a:bodyPr/>
          <a:lstStyle/>
          <a:p>
            <a:r>
              <a:rPr lang="en-IN" dirty="0"/>
              <a:t>Project  Design</a:t>
            </a:r>
            <a:br>
              <a:rPr lang="en-IN" dirty="0"/>
            </a:br>
            <a:r>
              <a:rPr lang="en-IN" dirty="0"/>
              <a:t>									</a:t>
            </a:r>
            <a:r>
              <a:rPr lang="en-IN" sz="3000" b="1" dirty="0"/>
              <a:t>System Overview</a:t>
            </a:r>
          </a:p>
        </p:txBody>
      </p:sp>
      <p:sp>
        <p:nvSpPr>
          <p:cNvPr id="5" name="Oval 4">
            <a:extLst>
              <a:ext uri="{FF2B5EF4-FFF2-40B4-BE49-F238E27FC236}">
                <a16:creationId xmlns:a16="http://schemas.microsoft.com/office/drawing/2014/main" id="{233E1278-1F8B-B215-723D-4A595DFAD528}"/>
              </a:ext>
            </a:extLst>
          </p:cNvPr>
          <p:cNvSpPr/>
          <p:nvPr/>
        </p:nvSpPr>
        <p:spPr>
          <a:xfrm>
            <a:off x="2672335" y="2523080"/>
            <a:ext cx="2603633" cy="7752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Register</a:t>
            </a:r>
          </a:p>
        </p:txBody>
      </p:sp>
      <p:sp>
        <p:nvSpPr>
          <p:cNvPr id="8" name="Oval 7">
            <a:extLst>
              <a:ext uri="{FF2B5EF4-FFF2-40B4-BE49-F238E27FC236}">
                <a16:creationId xmlns:a16="http://schemas.microsoft.com/office/drawing/2014/main" id="{52C9DAFE-9B74-E627-96AF-2B7103691923}"/>
              </a:ext>
            </a:extLst>
          </p:cNvPr>
          <p:cNvSpPr/>
          <p:nvPr/>
        </p:nvSpPr>
        <p:spPr>
          <a:xfrm>
            <a:off x="2672335" y="4825095"/>
            <a:ext cx="2748012" cy="775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a:t>
            </a:r>
          </a:p>
        </p:txBody>
      </p:sp>
      <p:sp>
        <p:nvSpPr>
          <p:cNvPr id="19" name="Flowchart: Collate 18">
            <a:extLst>
              <a:ext uri="{FF2B5EF4-FFF2-40B4-BE49-F238E27FC236}">
                <a16:creationId xmlns:a16="http://schemas.microsoft.com/office/drawing/2014/main" id="{36EBF3C3-C8F9-AC6C-7019-FC13785A06EA}"/>
              </a:ext>
            </a:extLst>
          </p:cNvPr>
          <p:cNvSpPr/>
          <p:nvPr/>
        </p:nvSpPr>
        <p:spPr>
          <a:xfrm>
            <a:off x="336884" y="3594120"/>
            <a:ext cx="914400" cy="867573"/>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20" name="Smiley Face 19">
            <a:extLst>
              <a:ext uri="{FF2B5EF4-FFF2-40B4-BE49-F238E27FC236}">
                <a16:creationId xmlns:a16="http://schemas.microsoft.com/office/drawing/2014/main" id="{ECC763D8-8C89-7274-15B8-90205309F905}"/>
              </a:ext>
            </a:extLst>
          </p:cNvPr>
          <p:cNvSpPr/>
          <p:nvPr/>
        </p:nvSpPr>
        <p:spPr>
          <a:xfrm>
            <a:off x="606391" y="3171524"/>
            <a:ext cx="375386" cy="423512"/>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104BAEA7-0F56-C203-BAC7-CF369EE5506E}"/>
              </a:ext>
            </a:extLst>
          </p:cNvPr>
          <p:cNvSpPr txBox="1"/>
          <p:nvPr/>
        </p:nvSpPr>
        <p:spPr>
          <a:xfrm rot="10800000" flipH="1" flipV="1">
            <a:off x="356133" y="4548026"/>
            <a:ext cx="914398" cy="369332"/>
          </a:xfrm>
          <a:prstGeom prst="rect">
            <a:avLst/>
          </a:prstGeom>
          <a:noFill/>
        </p:spPr>
        <p:txBody>
          <a:bodyPr wrap="square" rtlCol="0">
            <a:spAutoFit/>
          </a:bodyPr>
          <a:lstStyle/>
          <a:p>
            <a:r>
              <a:rPr lang="en-IN" dirty="0"/>
              <a:t>User</a:t>
            </a:r>
          </a:p>
        </p:txBody>
      </p:sp>
      <p:sp>
        <p:nvSpPr>
          <p:cNvPr id="4" name="Oval 3">
            <a:extLst>
              <a:ext uri="{FF2B5EF4-FFF2-40B4-BE49-F238E27FC236}">
                <a16:creationId xmlns:a16="http://schemas.microsoft.com/office/drawing/2014/main" id="{C1D4E8EF-F133-2910-C241-5B0CC54CE712}"/>
              </a:ext>
            </a:extLst>
          </p:cNvPr>
          <p:cNvSpPr/>
          <p:nvPr/>
        </p:nvSpPr>
        <p:spPr>
          <a:xfrm>
            <a:off x="8181621" y="5648401"/>
            <a:ext cx="2676088" cy="882037"/>
          </a:xfrm>
          <a:prstGeom prst="ellipse">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Novels</a:t>
            </a:r>
            <a:endParaRPr lang="en-IN" dirty="0">
              <a:solidFill>
                <a:schemeClr val="bg1"/>
              </a:solidFill>
            </a:endParaRPr>
          </a:p>
        </p:txBody>
      </p:sp>
      <p:sp>
        <p:nvSpPr>
          <p:cNvPr id="6" name="Oval 5">
            <a:extLst>
              <a:ext uri="{FF2B5EF4-FFF2-40B4-BE49-F238E27FC236}">
                <a16:creationId xmlns:a16="http://schemas.microsoft.com/office/drawing/2014/main" id="{1B11103B-D94F-ED92-B0BE-B61DCAC2D9E3}"/>
              </a:ext>
            </a:extLst>
          </p:cNvPr>
          <p:cNvSpPr/>
          <p:nvPr/>
        </p:nvSpPr>
        <p:spPr>
          <a:xfrm>
            <a:off x="8181621" y="4389615"/>
            <a:ext cx="2676088" cy="882037"/>
          </a:xfrm>
          <a:prstGeom prst="ellipse">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Watches</a:t>
            </a:r>
            <a:endParaRPr lang="en-IN" dirty="0">
              <a:solidFill>
                <a:schemeClr val="bg1"/>
              </a:solidFill>
            </a:endParaRPr>
          </a:p>
        </p:txBody>
      </p:sp>
      <p:sp>
        <p:nvSpPr>
          <p:cNvPr id="7" name="Oval 6">
            <a:extLst>
              <a:ext uri="{FF2B5EF4-FFF2-40B4-BE49-F238E27FC236}">
                <a16:creationId xmlns:a16="http://schemas.microsoft.com/office/drawing/2014/main" id="{120D96AB-EE37-21E0-085E-8618150DAE1A}"/>
              </a:ext>
            </a:extLst>
          </p:cNvPr>
          <p:cNvSpPr/>
          <p:nvPr/>
        </p:nvSpPr>
        <p:spPr>
          <a:xfrm>
            <a:off x="8181621" y="2987981"/>
            <a:ext cx="2676088" cy="882037"/>
          </a:xfrm>
          <a:prstGeom prst="ellipse">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Laptops</a:t>
            </a:r>
            <a:endParaRPr lang="en-IN" dirty="0">
              <a:solidFill>
                <a:schemeClr val="bg1"/>
              </a:solidFill>
            </a:endParaRPr>
          </a:p>
        </p:txBody>
      </p:sp>
      <p:sp>
        <p:nvSpPr>
          <p:cNvPr id="11" name="Oval 10">
            <a:extLst>
              <a:ext uri="{FF2B5EF4-FFF2-40B4-BE49-F238E27FC236}">
                <a16:creationId xmlns:a16="http://schemas.microsoft.com/office/drawing/2014/main" id="{956A0F38-6A52-A0FD-8EA5-0A41476EFA77}"/>
              </a:ext>
            </a:extLst>
          </p:cNvPr>
          <p:cNvSpPr/>
          <p:nvPr/>
        </p:nvSpPr>
        <p:spPr>
          <a:xfrm>
            <a:off x="8054490" y="1711638"/>
            <a:ext cx="2676088" cy="882037"/>
          </a:xfrm>
          <a:prstGeom prst="ellipse">
            <a:avLst/>
          </a:prstGeom>
          <a:ln>
            <a:solidFill>
              <a:schemeClr val="tx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Mobile</a:t>
            </a:r>
            <a:endParaRPr lang="en-IN" dirty="0">
              <a:solidFill>
                <a:schemeClr val="bg1"/>
              </a:solidFill>
            </a:endParaRPr>
          </a:p>
        </p:txBody>
      </p:sp>
      <p:sp>
        <p:nvSpPr>
          <p:cNvPr id="13" name="Oval 12">
            <a:extLst>
              <a:ext uri="{FF2B5EF4-FFF2-40B4-BE49-F238E27FC236}">
                <a16:creationId xmlns:a16="http://schemas.microsoft.com/office/drawing/2014/main" id="{D203359E-6B82-4599-3EB9-973A0EC28B0B}"/>
              </a:ext>
            </a:extLst>
          </p:cNvPr>
          <p:cNvSpPr/>
          <p:nvPr/>
        </p:nvSpPr>
        <p:spPr>
          <a:xfrm>
            <a:off x="5039236" y="3699863"/>
            <a:ext cx="2676088" cy="882037"/>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Product Categories</a:t>
            </a:r>
            <a:endParaRPr lang="en-IN" dirty="0">
              <a:solidFill>
                <a:schemeClr val="bg1"/>
              </a:solidFill>
            </a:endParaRPr>
          </a:p>
        </p:txBody>
      </p:sp>
      <p:cxnSp>
        <p:nvCxnSpPr>
          <p:cNvPr id="15" name="Straight Arrow Connector 14">
            <a:extLst>
              <a:ext uri="{FF2B5EF4-FFF2-40B4-BE49-F238E27FC236}">
                <a16:creationId xmlns:a16="http://schemas.microsoft.com/office/drawing/2014/main" id="{356FEF80-592C-AE1E-E70A-CC58DFD1F96E}"/>
              </a:ext>
            </a:extLst>
          </p:cNvPr>
          <p:cNvCxnSpPr/>
          <p:nvPr/>
        </p:nvCxnSpPr>
        <p:spPr>
          <a:xfrm flipV="1">
            <a:off x="981777" y="3035466"/>
            <a:ext cx="1690558" cy="7870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78FD30-E472-5918-118F-AE22B1B6FFF5}"/>
              </a:ext>
            </a:extLst>
          </p:cNvPr>
          <p:cNvCxnSpPr>
            <a:cxnSpLocks/>
          </p:cNvCxnSpPr>
          <p:nvPr/>
        </p:nvCxnSpPr>
        <p:spPr>
          <a:xfrm>
            <a:off x="981777" y="3930280"/>
            <a:ext cx="1996315" cy="9540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FECC9F8-309E-0BAC-6133-3E745408D2A6}"/>
              </a:ext>
            </a:extLst>
          </p:cNvPr>
          <p:cNvCxnSpPr>
            <a:cxnSpLocks/>
          </p:cNvCxnSpPr>
          <p:nvPr/>
        </p:nvCxnSpPr>
        <p:spPr>
          <a:xfrm>
            <a:off x="4622334" y="3294002"/>
            <a:ext cx="416902" cy="69015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A0CADCE-908A-329A-20F6-102B831B47FC}"/>
              </a:ext>
            </a:extLst>
          </p:cNvPr>
          <p:cNvCxnSpPr>
            <a:cxnSpLocks/>
          </p:cNvCxnSpPr>
          <p:nvPr/>
        </p:nvCxnSpPr>
        <p:spPr>
          <a:xfrm flipV="1">
            <a:off x="4276508" y="4333891"/>
            <a:ext cx="828494" cy="50058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A0BC00B-4194-35BA-D2BD-97B17B71E43B}"/>
              </a:ext>
            </a:extLst>
          </p:cNvPr>
          <p:cNvCxnSpPr>
            <a:cxnSpLocks/>
          </p:cNvCxnSpPr>
          <p:nvPr/>
        </p:nvCxnSpPr>
        <p:spPr>
          <a:xfrm>
            <a:off x="6912687" y="4581900"/>
            <a:ext cx="1389368" cy="120934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5BF5AA5-F2EC-9A2C-8BB2-F653B404708B}"/>
              </a:ext>
            </a:extLst>
          </p:cNvPr>
          <p:cNvCxnSpPr>
            <a:cxnSpLocks/>
            <a:stCxn id="13" idx="6"/>
            <a:endCxn id="6" idx="1"/>
          </p:cNvCxnSpPr>
          <p:nvPr/>
        </p:nvCxnSpPr>
        <p:spPr>
          <a:xfrm>
            <a:off x="7715324" y="4140882"/>
            <a:ext cx="858201" cy="37790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88CD6DD-160D-F681-FD9D-A9E1E75C4DB7}"/>
              </a:ext>
            </a:extLst>
          </p:cNvPr>
          <p:cNvCxnSpPr>
            <a:cxnSpLocks/>
          </p:cNvCxnSpPr>
          <p:nvPr/>
        </p:nvCxnSpPr>
        <p:spPr>
          <a:xfrm flipV="1">
            <a:off x="6836835" y="3158137"/>
            <a:ext cx="1465220" cy="5417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F50C0B4-C53E-FD69-ACC8-C120808A0231}"/>
              </a:ext>
            </a:extLst>
          </p:cNvPr>
          <p:cNvCxnSpPr>
            <a:cxnSpLocks/>
          </p:cNvCxnSpPr>
          <p:nvPr/>
        </p:nvCxnSpPr>
        <p:spPr>
          <a:xfrm flipV="1">
            <a:off x="5814720" y="2319442"/>
            <a:ext cx="2195935" cy="1414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01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4C7B-D9C2-22EB-CAB3-422C17734D14}"/>
              </a:ext>
            </a:extLst>
          </p:cNvPr>
          <p:cNvSpPr>
            <a:spLocks noGrp="1"/>
          </p:cNvSpPr>
          <p:nvPr>
            <p:ph type="title"/>
          </p:nvPr>
        </p:nvSpPr>
        <p:spPr>
          <a:xfrm>
            <a:off x="646111" y="436534"/>
            <a:ext cx="9404723" cy="1400530"/>
          </a:xfrm>
        </p:spPr>
        <p:txBody>
          <a:bodyPr/>
          <a:lstStyle/>
          <a:p>
            <a:r>
              <a:rPr lang="en-IN" dirty="0"/>
              <a:t>Front Page:</a:t>
            </a:r>
          </a:p>
        </p:txBody>
      </p:sp>
      <p:pic>
        <p:nvPicPr>
          <p:cNvPr id="6" name="Picture 5">
            <a:extLst>
              <a:ext uri="{FF2B5EF4-FFF2-40B4-BE49-F238E27FC236}">
                <a16:creationId xmlns:a16="http://schemas.microsoft.com/office/drawing/2014/main" id="{27626200-BE55-0B5E-E215-575283F14CA6}"/>
              </a:ext>
            </a:extLst>
          </p:cNvPr>
          <p:cNvPicPr>
            <a:picLocks noChangeAspect="1"/>
          </p:cNvPicPr>
          <p:nvPr/>
        </p:nvPicPr>
        <p:blipFill>
          <a:blip r:embed="rId2"/>
          <a:stretch>
            <a:fillRect/>
          </a:stretch>
        </p:blipFill>
        <p:spPr>
          <a:xfrm>
            <a:off x="1696104" y="1611204"/>
            <a:ext cx="9033934" cy="4263258"/>
          </a:xfrm>
          <a:prstGeom prst="rect">
            <a:avLst/>
          </a:prstGeom>
        </p:spPr>
      </p:pic>
    </p:spTree>
    <p:extLst>
      <p:ext uri="{BB962C8B-B14F-4D97-AF65-F5344CB8AC3E}">
        <p14:creationId xmlns:p14="http://schemas.microsoft.com/office/powerpoint/2010/main" val="367246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D24DA-D1C7-17A1-6AF3-18658B7BB05E}"/>
              </a:ext>
            </a:extLst>
          </p:cNvPr>
          <p:cNvSpPr>
            <a:spLocks noGrp="1"/>
          </p:cNvSpPr>
          <p:nvPr>
            <p:ph sz="half" idx="2"/>
          </p:nvPr>
        </p:nvSpPr>
        <p:spPr>
          <a:xfrm>
            <a:off x="305657" y="526697"/>
            <a:ext cx="4396341" cy="4200245"/>
          </a:xfrm>
        </p:spPr>
        <p:txBody>
          <a:bodyPr/>
          <a:lstStyle/>
          <a:p>
            <a:r>
              <a:rPr lang="en-US" dirty="0"/>
              <a:t>Home Page</a:t>
            </a:r>
            <a:endParaRPr lang="en-IN" dirty="0"/>
          </a:p>
        </p:txBody>
      </p:sp>
      <p:pic>
        <p:nvPicPr>
          <p:cNvPr id="5" name="Picture 4">
            <a:extLst>
              <a:ext uri="{FF2B5EF4-FFF2-40B4-BE49-F238E27FC236}">
                <a16:creationId xmlns:a16="http://schemas.microsoft.com/office/drawing/2014/main" id="{0AFEEDC1-F189-4C7D-63BC-638B4C36B539}"/>
              </a:ext>
            </a:extLst>
          </p:cNvPr>
          <p:cNvPicPr>
            <a:picLocks noChangeAspect="1"/>
          </p:cNvPicPr>
          <p:nvPr/>
        </p:nvPicPr>
        <p:blipFill>
          <a:blip r:embed="rId2"/>
          <a:stretch>
            <a:fillRect/>
          </a:stretch>
        </p:blipFill>
        <p:spPr>
          <a:xfrm>
            <a:off x="1205713" y="930584"/>
            <a:ext cx="9491958" cy="3066881"/>
          </a:xfrm>
          <a:prstGeom prst="rect">
            <a:avLst/>
          </a:prstGeom>
        </p:spPr>
      </p:pic>
      <p:pic>
        <p:nvPicPr>
          <p:cNvPr id="8" name="Picture 7">
            <a:extLst>
              <a:ext uri="{FF2B5EF4-FFF2-40B4-BE49-F238E27FC236}">
                <a16:creationId xmlns:a16="http://schemas.microsoft.com/office/drawing/2014/main" id="{06AEE81C-4968-5CD2-4247-2A64F316E8A0}"/>
              </a:ext>
            </a:extLst>
          </p:cNvPr>
          <p:cNvPicPr>
            <a:picLocks noChangeAspect="1"/>
          </p:cNvPicPr>
          <p:nvPr/>
        </p:nvPicPr>
        <p:blipFill>
          <a:blip r:embed="rId3"/>
          <a:stretch>
            <a:fillRect/>
          </a:stretch>
        </p:blipFill>
        <p:spPr>
          <a:xfrm>
            <a:off x="1205713" y="3998658"/>
            <a:ext cx="9491958" cy="2505468"/>
          </a:xfrm>
          <a:prstGeom prst="rect">
            <a:avLst/>
          </a:prstGeom>
        </p:spPr>
      </p:pic>
    </p:spTree>
    <p:extLst>
      <p:ext uri="{BB962C8B-B14F-4D97-AF65-F5344CB8AC3E}">
        <p14:creationId xmlns:p14="http://schemas.microsoft.com/office/powerpoint/2010/main" val="231000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7F28CD-D004-0B70-927B-CB7D55BEA07C}"/>
              </a:ext>
            </a:extLst>
          </p:cNvPr>
          <p:cNvPicPr>
            <a:picLocks noChangeAspect="1"/>
          </p:cNvPicPr>
          <p:nvPr/>
        </p:nvPicPr>
        <p:blipFill>
          <a:blip r:embed="rId2"/>
          <a:stretch>
            <a:fillRect/>
          </a:stretch>
        </p:blipFill>
        <p:spPr>
          <a:xfrm>
            <a:off x="784927" y="2059575"/>
            <a:ext cx="10471094" cy="2463460"/>
          </a:xfrm>
          <a:prstGeom prst="rect">
            <a:avLst/>
          </a:prstGeom>
        </p:spPr>
      </p:pic>
    </p:spTree>
    <p:extLst>
      <p:ext uri="{BB962C8B-B14F-4D97-AF65-F5344CB8AC3E}">
        <p14:creationId xmlns:p14="http://schemas.microsoft.com/office/powerpoint/2010/main" val="119243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DC4DA1-B69D-6535-562F-828CB07F51AC}"/>
              </a:ext>
            </a:extLst>
          </p:cNvPr>
          <p:cNvSpPr>
            <a:spLocks noGrp="1"/>
          </p:cNvSpPr>
          <p:nvPr>
            <p:ph type="title"/>
          </p:nvPr>
        </p:nvSpPr>
        <p:spPr/>
        <p:txBody>
          <a:bodyPr/>
          <a:lstStyle/>
          <a:p>
            <a:r>
              <a:rPr lang="en-IN" dirty="0"/>
              <a:t>               Registration Form</a:t>
            </a:r>
          </a:p>
        </p:txBody>
      </p:sp>
      <p:sp>
        <p:nvSpPr>
          <p:cNvPr id="8" name="Content Placeholder 7">
            <a:extLst>
              <a:ext uri="{FF2B5EF4-FFF2-40B4-BE49-F238E27FC236}">
                <a16:creationId xmlns:a16="http://schemas.microsoft.com/office/drawing/2014/main" id="{5376FCE9-6756-E79B-2A82-70DEFAE9E29A}"/>
              </a:ext>
            </a:extLst>
          </p:cNvPr>
          <p:cNvSpPr>
            <a:spLocks noGrp="1"/>
          </p:cNvSpPr>
          <p:nvPr>
            <p:ph sz="half" idx="2"/>
          </p:nvPr>
        </p:nvSpPr>
        <p:spPr>
          <a:xfrm>
            <a:off x="4155441" y="2056092"/>
            <a:ext cx="5824274" cy="4349189"/>
          </a:xfrm>
        </p:spPr>
        <p:txBody>
          <a:bodyPr/>
          <a:lstStyle/>
          <a:p>
            <a:r>
              <a:rPr lang="en-IN" dirty="0"/>
              <a:t>Any users can create an account by registering. The system will validate the user email and will reject them if they are missing or if the user email is already taken.</a:t>
            </a:r>
          </a:p>
          <a:p>
            <a:r>
              <a:rPr lang="en-IN" dirty="0"/>
              <a:t>Customer fill all the details and clicks register.</a:t>
            </a:r>
          </a:p>
          <a:p>
            <a:r>
              <a:rPr lang="en-IN" dirty="0"/>
              <a:t>System validates email and password fields.</a:t>
            </a:r>
          </a:p>
          <a:p>
            <a:r>
              <a:rPr lang="en-IN" dirty="0"/>
              <a:t>System authorizes the user and create his account.</a:t>
            </a:r>
          </a:p>
          <a:p>
            <a:r>
              <a:rPr lang="en-IN" dirty="0"/>
              <a:t>System confirms customer with email and phone authentication.</a:t>
            </a:r>
          </a:p>
          <a:p>
            <a:r>
              <a:rPr lang="en-IN" dirty="0"/>
              <a:t>System sends confirming email to customer.</a:t>
            </a:r>
          </a:p>
        </p:txBody>
      </p:sp>
      <p:pic>
        <p:nvPicPr>
          <p:cNvPr id="7" name="Picture 6">
            <a:extLst>
              <a:ext uri="{FF2B5EF4-FFF2-40B4-BE49-F238E27FC236}">
                <a16:creationId xmlns:a16="http://schemas.microsoft.com/office/drawing/2014/main" id="{E50A7821-04EE-75F0-6A7E-C32D59F1572B}"/>
              </a:ext>
            </a:extLst>
          </p:cNvPr>
          <p:cNvPicPr>
            <a:picLocks noChangeAspect="1"/>
          </p:cNvPicPr>
          <p:nvPr/>
        </p:nvPicPr>
        <p:blipFill>
          <a:blip r:embed="rId2"/>
          <a:stretch>
            <a:fillRect/>
          </a:stretch>
        </p:blipFill>
        <p:spPr>
          <a:xfrm>
            <a:off x="235491" y="1853248"/>
            <a:ext cx="3811349" cy="4430825"/>
          </a:xfrm>
          <a:prstGeom prst="rect">
            <a:avLst/>
          </a:prstGeom>
        </p:spPr>
      </p:pic>
    </p:spTree>
    <p:extLst>
      <p:ext uri="{BB962C8B-B14F-4D97-AF65-F5344CB8AC3E}">
        <p14:creationId xmlns:p14="http://schemas.microsoft.com/office/powerpoint/2010/main" val="330257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082D-CBF1-44A7-402A-AC9CD7191961}"/>
              </a:ext>
            </a:extLst>
          </p:cNvPr>
          <p:cNvSpPr>
            <a:spLocks noGrp="1"/>
          </p:cNvSpPr>
          <p:nvPr>
            <p:ph type="title"/>
          </p:nvPr>
        </p:nvSpPr>
        <p:spPr/>
        <p:txBody>
          <a:bodyPr/>
          <a:lstStyle/>
          <a:p>
            <a:r>
              <a:rPr lang="en-IN" dirty="0"/>
              <a:t>                        Login page</a:t>
            </a:r>
          </a:p>
        </p:txBody>
      </p:sp>
      <p:sp>
        <p:nvSpPr>
          <p:cNvPr id="4" name="Content Placeholder 3">
            <a:extLst>
              <a:ext uri="{FF2B5EF4-FFF2-40B4-BE49-F238E27FC236}">
                <a16:creationId xmlns:a16="http://schemas.microsoft.com/office/drawing/2014/main" id="{DED1AE47-CE13-A954-4E5C-01F98ED48DFE}"/>
              </a:ext>
            </a:extLst>
          </p:cNvPr>
          <p:cNvSpPr>
            <a:spLocks noGrp="1"/>
          </p:cNvSpPr>
          <p:nvPr>
            <p:ph idx="1"/>
          </p:nvPr>
        </p:nvSpPr>
        <p:spPr>
          <a:xfrm>
            <a:off x="4958080" y="1853248"/>
            <a:ext cx="5528653" cy="4195481"/>
          </a:xfrm>
        </p:spPr>
        <p:txBody>
          <a:bodyPr/>
          <a:lstStyle/>
          <a:p>
            <a:r>
              <a:rPr lang="en-IN" dirty="0"/>
              <a:t>Login Page consist of username and password.</a:t>
            </a:r>
          </a:p>
          <a:p>
            <a:r>
              <a:rPr lang="en-IN" dirty="0"/>
              <a:t>Customer have to give username and password to login.</a:t>
            </a:r>
          </a:p>
          <a:p>
            <a:r>
              <a:rPr lang="en-IN" dirty="0"/>
              <a:t>System validates the details.</a:t>
            </a:r>
          </a:p>
        </p:txBody>
      </p:sp>
      <p:pic>
        <p:nvPicPr>
          <p:cNvPr id="5" name="Picture 4">
            <a:extLst>
              <a:ext uri="{FF2B5EF4-FFF2-40B4-BE49-F238E27FC236}">
                <a16:creationId xmlns:a16="http://schemas.microsoft.com/office/drawing/2014/main" id="{2DF0370E-FCA6-555D-1A21-5972A7210E45}"/>
              </a:ext>
            </a:extLst>
          </p:cNvPr>
          <p:cNvPicPr>
            <a:picLocks noChangeAspect="1"/>
          </p:cNvPicPr>
          <p:nvPr/>
        </p:nvPicPr>
        <p:blipFill>
          <a:blip r:embed="rId2"/>
          <a:stretch>
            <a:fillRect/>
          </a:stretch>
        </p:blipFill>
        <p:spPr>
          <a:xfrm>
            <a:off x="312819" y="1535185"/>
            <a:ext cx="4477296" cy="4429387"/>
          </a:xfrm>
          <a:prstGeom prst="rect">
            <a:avLst/>
          </a:prstGeom>
        </p:spPr>
      </p:pic>
    </p:spTree>
    <p:extLst>
      <p:ext uri="{BB962C8B-B14F-4D97-AF65-F5344CB8AC3E}">
        <p14:creationId xmlns:p14="http://schemas.microsoft.com/office/powerpoint/2010/main" val="191434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B183-AA02-9DAD-08F5-279A1EA88319}"/>
              </a:ext>
            </a:extLst>
          </p:cNvPr>
          <p:cNvSpPr>
            <a:spLocks noGrp="1"/>
          </p:cNvSpPr>
          <p:nvPr>
            <p:ph type="title"/>
          </p:nvPr>
        </p:nvSpPr>
        <p:spPr/>
        <p:txBody>
          <a:bodyPr/>
          <a:lstStyle/>
          <a:p>
            <a:r>
              <a:rPr lang="en-US" dirty="0"/>
              <a:t>Product Categories:</a:t>
            </a:r>
            <a:endParaRPr lang="en-IN" dirty="0"/>
          </a:p>
        </p:txBody>
      </p:sp>
      <p:pic>
        <p:nvPicPr>
          <p:cNvPr id="7" name="Picture 6">
            <a:extLst>
              <a:ext uri="{FF2B5EF4-FFF2-40B4-BE49-F238E27FC236}">
                <a16:creationId xmlns:a16="http://schemas.microsoft.com/office/drawing/2014/main" id="{D095EC6D-F1B3-E834-6304-647B3DAC06DF}"/>
              </a:ext>
            </a:extLst>
          </p:cNvPr>
          <p:cNvPicPr>
            <a:picLocks noChangeAspect="1"/>
          </p:cNvPicPr>
          <p:nvPr/>
        </p:nvPicPr>
        <p:blipFill>
          <a:blip r:embed="rId2"/>
          <a:stretch>
            <a:fillRect/>
          </a:stretch>
        </p:blipFill>
        <p:spPr>
          <a:xfrm>
            <a:off x="1626500" y="1963906"/>
            <a:ext cx="8717722" cy="4108668"/>
          </a:xfrm>
          <a:prstGeom prst="rect">
            <a:avLst/>
          </a:prstGeom>
        </p:spPr>
      </p:pic>
    </p:spTree>
    <p:extLst>
      <p:ext uri="{BB962C8B-B14F-4D97-AF65-F5344CB8AC3E}">
        <p14:creationId xmlns:p14="http://schemas.microsoft.com/office/powerpoint/2010/main" val="351082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775470A-DA7D-4088-B457-EC972C8B6237}"/>
              </a:ext>
            </a:extLst>
          </p:cNvPr>
          <p:cNvPicPr>
            <a:picLocks noGrp="1" noChangeAspect="1"/>
          </p:cNvPicPr>
          <p:nvPr>
            <p:ph idx="1"/>
          </p:nvPr>
        </p:nvPicPr>
        <p:blipFill>
          <a:blip r:embed="rId2"/>
          <a:stretch>
            <a:fillRect/>
          </a:stretch>
        </p:blipFill>
        <p:spPr>
          <a:xfrm>
            <a:off x="1074325" y="1502379"/>
            <a:ext cx="9184638" cy="4356254"/>
          </a:xfrm>
        </p:spPr>
      </p:pic>
    </p:spTree>
    <p:extLst>
      <p:ext uri="{BB962C8B-B14F-4D97-AF65-F5344CB8AC3E}">
        <p14:creationId xmlns:p14="http://schemas.microsoft.com/office/powerpoint/2010/main" val="3959333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F2B828-CD64-CBE2-515F-BF69D5AC8917}"/>
              </a:ext>
            </a:extLst>
          </p:cNvPr>
          <p:cNvPicPr>
            <a:picLocks noChangeAspect="1"/>
          </p:cNvPicPr>
          <p:nvPr/>
        </p:nvPicPr>
        <p:blipFill>
          <a:blip r:embed="rId2"/>
          <a:stretch>
            <a:fillRect/>
          </a:stretch>
        </p:blipFill>
        <p:spPr>
          <a:xfrm>
            <a:off x="776834" y="1630850"/>
            <a:ext cx="9613338" cy="4534976"/>
          </a:xfrm>
          <a:prstGeom prst="rect">
            <a:avLst/>
          </a:prstGeom>
        </p:spPr>
      </p:pic>
    </p:spTree>
    <p:extLst>
      <p:ext uri="{BB962C8B-B14F-4D97-AF65-F5344CB8AC3E}">
        <p14:creationId xmlns:p14="http://schemas.microsoft.com/office/powerpoint/2010/main" val="163406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F9ACDC-0175-316D-78EF-3E9AF10C61F0}"/>
              </a:ext>
            </a:extLst>
          </p:cNvPr>
          <p:cNvPicPr>
            <a:picLocks noChangeAspect="1"/>
          </p:cNvPicPr>
          <p:nvPr/>
        </p:nvPicPr>
        <p:blipFill>
          <a:blip r:embed="rId2"/>
          <a:stretch>
            <a:fillRect/>
          </a:stretch>
        </p:blipFill>
        <p:spPr>
          <a:xfrm>
            <a:off x="631180" y="1479335"/>
            <a:ext cx="9755752" cy="4605875"/>
          </a:xfrm>
          <a:prstGeom prst="rect">
            <a:avLst/>
          </a:prstGeom>
        </p:spPr>
      </p:pic>
    </p:spTree>
    <p:extLst>
      <p:ext uri="{BB962C8B-B14F-4D97-AF65-F5344CB8AC3E}">
        <p14:creationId xmlns:p14="http://schemas.microsoft.com/office/powerpoint/2010/main" val="367859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607C5-C1B5-03F5-9520-94C0C4C2B58B}"/>
              </a:ext>
            </a:extLst>
          </p:cNvPr>
          <p:cNvSpPr txBox="1"/>
          <p:nvPr/>
        </p:nvSpPr>
        <p:spPr>
          <a:xfrm>
            <a:off x="841572" y="2813447"/>
            <a:ext cx="3900361" cy="615553"/>
          </a:xfrm>
          <a:prstGeom prst="rect">
            <a:avLst/>
          </a:prstGeom>
          <a:noFill/>
        </p:spPr>
        <p:txBody>
          <a:bodyPr wrap="square" rtlCol="0">
            <a:spAutoFit/>
          </a:bodyPr>
          <a:lstStyle/>
          <a:p>
            <a:r>
              <a:rPr lang="en-US" sz="3400" dirty="0">
                <a:solidFill>
                  <a:schemeClr val="bg1"/>
                </a:solidFill>
                <a:latin typeface="Algerian" panose="04020705040A02060702" pitchFamily="82" charset="0"/>
              </a:rPr>
              <a:t>Content</a:t>
            </a:r>
            <a:endParaRPr lang="en-IN" sz="3400" dirty="0">
              <a:solidFill>
                <a:schemeClr val="bg1"/>
              </a:solidFill>
              <a:latin typeface="Algerian" panose="04020705040A02060702" pitchFamily="82" charset="0"/>
            </a:endParaRPr>
          </a:p>
        </p:txBody>
      </p:sp>
      <p:sp>
        <p:nvSpPr>
          <p:cNvPr id="12" name="Rectangle 11">
            <a:extLst>
              <a:ext uri="{FF2B5EF4-FFF2-40B4-BE49-F238E27FC236}">
                <a16:creationId xmlns:a16="http://schemas.microsoft.com/office/drawing/2014/main" id="{1720EF96-4B5B-CB90-8BA8-7943DBF7DF78}"/>
              </a:ext>
            </a:extLst>
          </p:cNvPr>
          <p:cNvSpPr/>
          <p:nvPr/>
        </p:nvSpPr>
        <p:spPr>
          <a:xfrm>
            <a:off x="4304964" y="1335186"/>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Abstract</a:t>
            </a:r>
            <a:endParaRPr lang="en-IN" dirty="0"/>
          </a:p>
        </p:txBody>
      </p:sp>
      <p:sp>
        <p:nvSpPr>
          <p:cNvPr id="14" name="Rectangle 13">
            <a:extLst>
              <a:ext uri="{FF2B5EF4-FFF2-40B4-BE49-F238E27FC236}">
                <a16:creationId xmlns:a16="http://schemas.microsoft.com/office/drawing/2014/main" id="{8C1C1B33-9C0F-B097-DD63-29630DCC7C02}"/>
              </a:ext>
            </a:extLst>
          </p:cNvPr>
          <p:cNvSpPr/>
          <p:nvPr/>
        </p:nvSpPr>
        <p:spPr>
          <a:xfrm>
            <a:off x="7927500" y="2761127"/>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Analysis</a:t>
            </a:r>
            <a:endParaRPr lang="en-IN" dirty="0"/>
          </a:p>
        </p:txBody>
      </p:sp>
      <p:sp>
        <p:nvSpPr>
          <p:cNvPr id="15" name="Rectangle 14">
            <a:extLst>
              <a:ext uri="{FF2B5EF4-FFF2-40B4-BE49-F238E27FC236}">
                <a16:creationId xmlns:a16="http://schemas.microsoft.com/office/drawing/2014/main" id="{B3AD2251-800B-E6F5-B5D8-BC794A8CCF8F}"/>
              </a:ext>
            </a:extLst>
          </p:cNvPr>
          <p:cNvSpPr/>
          <p:nvPr/>
        </p:nvSpPr>
        <p:spPr>
          <a:xfrm>
            <a:off x="7927500" y="4172234"/>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Progress Evaluation</a:t>
            </a:r>
            <a:endParaRPr lang="en-IN" dirty="0"/>
          </a:p>
        </p:txBody>
      </p:sp>
      <p:sp>
        <p:nvSpPr>
          <p:cNvPr id="16" name="Rectangle 15">
            <a:extLst>
              <a:ext uri="{FF2B5EF4-FFF2-40B4-BE49-F238E27FC236}">
                <a16:creationId xmlns:a16="http://schemas.microsoft.com/office/drawing/2014/main" id="{75EE335A-110C-AC29-189E-49B810FF7AC4}"/>
              </a:ext>
            </a:extLst>
          </p:cNvPr>
          <p:cNvSpPr/>
          <p:nvPr/>
        </p:nvSpPr>
        <p:spPr>
          <a:xfrm>
            <a:off x="4304964" y="2761127"/>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Design</a:t>
            </a:r>
            <a:endParaRPr lang="en-IN" dirty="0"/>
          </a:p>
        </p:txBody>
      </p:sp>
      <p:sp>
        <p:nvSpPr>
          <p:cNvPr id="17" name="Rectangle 16">
            <a:extLst>
              <a:ext uri="{FF2B5EF4-FFF2-40B4-BE49-F238E27FC236}">
                <a16:creationId xmlns:a16="http://schemas.microsoft.com/office/drawing/2014/main" id="{38E980A8-7675-1ECE-0DB9-E15ED3D6FAE1}"/>
              </a:ext>
            </a:extLst>
          </p:cNvPr>
          <p:cNvSpPr/>
          <p:nvPr/>
        </p:nvSpPr>
        <p:spPr>
          <a:xfrm>
            <a:off x="7887039" y="1359461"/>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Introduction</a:t>
            </a:r>
            <a:endParaRPr lang="en-IN" dirty="0"/>
          </a:p>
        </p:txBody>
      </p:sp>
      <p:sp>
        <p:nvSpPr>
          <p:cNvPr id="18" name="Rectangle 17">
            <a:extLst>
              <a:ext uri="{FF2B5EF4-FFF2-40B4-BE49-F238E27FC236}">
                <a16:creationId xmlns:a16="http://schemas.microsoft.com/office/drawing/2014/main" id="{EF0D36A9-6F28-BAB8-53AD-DE6D17226D3B}"/>
              </a:ext>
            </a:extLst>
          </p:cNvPr>
          <p:cNvSpPr/>
          <p:nvPr/>
        </p:nvSpPr>
        <p:spPr>
          <a:xfrm>
            <a:off x="4304964" y="4239388"/>
            <a:ext cx="1925904" cy="910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Alternative Solution</a:t>
            </a:r>
            <a:r>
              <a:rPr lang="en-IN" dirty="0"/>
              <a:t> Analysis</a:t>
            </a:r>
            <a:endParaRPr lang="en-US" dirty="0"/>
          </a:p>
        </p:txBody>
      </p:sp>
      <p:sp>
        <p:nvSpPr>
          <p:cNvPr id="19" name="Rectangle 18">
            <a:extLst>
              <a:ext uri="{FF2B5EF4-FFF2-40B4-BE49-F238E27FC236}">
                <a16:creationId xmlns:a16="http://schemas.microsoft.com/office/drawing/2014/main" id="{583F1AD8-D43C-26F2-B0C9-33B5576B4B95}"/>
              </a:ext>
            </a:extLst>
          </p:cNvPr>
          <p:cNvSpPr/>
          <p:nvPr/>
        </p:nvSpPr>
        <p:spPr>
          <a:xfrm>
            <a:off x="7932895" y="5583341"/>
            <a:ext cx="1925904" cy="720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Future Scope</a:t>
            </a:r>
            <a:endParaRPr lang="en-IN" dirty="0"/>
          </a:p>
        </p:txBody>
      </p:sp>
      <p:sp>
        <p:nvSpPr>
          <p:cNvPr id="20" name="Arrow: Right 19">
            <a:extLst>
              <a:ext uri="{FF2B5EF4-FFF2-40B4-BE49-F238E27FC236}">
                <a16:creationId xmlns:a16="http://schemas.microsoft.com/office/drawing/2014/main" id="{B975BC49-6655-8680-3FF4-C8EC0555A3A3}"/>
              </a:ext>
            </a:extLst>
          </p:cNvPr>
          <p:cNvSpPr/>
          <p:nvPr/>
        </p:nvSpPr>
        <p:spPr>
          <a:xfrm>
            <a:off x="6719087" y="1666960"/>
            <a:ext cx="914400" cy="38437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Arrow: Down 21">
            <a:extLst>
              <a:ext uri="{FF2B5EF4-FFF2-40B4-BE49-F238E27FC236}">
                <a16:creationId xmlns:a16="http://schemas.microsoft.com/office/drawing/2014/main" id="{C95AA29E-1160-1574-C642-27FAFBE3D9D9}"/>
              </a:ext>
            </a:extLst>
          </p:cNvPr>
          <p:cNvSpPr/>
          <p:nvPr/>
        </p:nvSpPr>
        <p:spPr>
          <a:xfrm>
            <a:off x="8502033" y="2209125"/>
            <a:ext cx="695915" cy="404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911971D5-F8A2-0E79-B3A9-C5638BB93E77}"/>
              </a:ext>
            </a:extLst>
          </p:cNvPr>
          <p:cNvSpPr/>
          <p:nvPr/>
        </p:nvSpPr>
        <p:spPr>
          <a:xfrm>
            <a:off x="8502033" y="2213369"/>
            <a:ext cx="695915" cy="40460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 name="Arrow: Down 23">
            <a:extLst>
              <a:ext uri="{FF2B5EF4-FFF2-40B4-BE49-F238E27FC236}">
                <a16:creationId xmlns:a16="http://schemas.microsoft.com/office/drawing/2014/main" id="{A3DE369B-28BC-C833-C2CB-BE6DEE5ADC6D}"/>
              </a:ext>
            </a:extLst>
          </p:cNvPr>
          <p:cNvSpPr/>
          <p:nvPr/>
        </p:nvSpPr>
        <p:spPr>
          <a:xfrm rot="16200000" flipV="1">
            <a:off x="6731226" y="2801308"/>
            <a:ext cx="695915" cy="72019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5" name="Arrow: Down 24">
            <a:extLst>
              <a:ext uri="{FF2B5EF4-FFF2-40B4-BE49-F238E27FC236}">
                <a16:creationId xmlns:a16="http://schemas.microsoft.com/office/drawing/2014/main" id="{1A94CE6B-4E73-963E-2A90-E87A842EECD6}"/>
              </a:ext>
            </a:extLst>
          </p:cNvPr>
          <p:cNvSpPr/>
          <p:nvPr/>
        </p:nvSpPr>
        <p:spPr>
          <a:xfrm>
            <a:off x="4919958" y="3658053"/>
            <a:ext cx="695915" cy="40460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Arrow: Down 25">
            <a:extLst>
              <a:ext uri="{FF2B5EF4-FFF2-40B4-BE49-F238E27FC236}">
                <a16:creationId xmlns:a16="http://schemas.microsoft.com/office/drawing/2014/main" id="{31C50764-4671-B5D4-998E-D97525CD36F7}"/>
              </a:ext>
            </a:extLst>
          </p:cNvPr>
          <p:cNvSpPr/>
          <p:nvPr/>
        </p:nvSpPr>
        <p:spPr>
          <a:xfrm>
            <a:off x="8410322" y="5008182"/>
            <a:ext cx="695915" cy="49035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7" name="Arrow: Right 26">
            <a:extLst>
              <a:ext uri="{FF2B5EF4-FFF2-40B4-BE49-F238E27FC236}">
                <a16:creationId xmlns:a16="http://schemas.microsoft.com/office/drawing/2014/main" id="{B3E67469-1617-2BFB-7278-F2854543CF0E}"/>
              </a:ext>
            </a:extLst>
          </p:cNvPr>
          <p:cNvSpPr/>
          <p:nvPr/>
        </p:nvSpPr>
        <p:spPr>
          <a:xfrm>
            <a:off x="6685371" y="4239388"/>
            <a:ext cx="914400" cy="38437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6076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4983F-9015-4B01-73D6-FF6522FF67B7}"/>
              </a:ext>
            </a:extLst>
          </p:cNvPr>
          <p:cNvSpPr>
            <a:spLocks noGrp="1"/>
          </p:cNvSpPr>
          <p:nvPr>
            <p:ph type="title"/>
          </p:nvPr>
        </p:nvSpPr>
        <p:spPr/>
        <p:txBody>
          <a:bodyPr/>
          <a:lstStyle/>
          <a:p>
            <a:r>
              <a:rPr lang="en-IN" dirty="0"/>
              <a:t>   Programming Languages Used</a:t>
            </a:r>
          </a:p>
        </p:txBody>
      </p:sp>
      <p:sp>
        <p:nvSpPr>
          <p:cNvPr id="4" name="Content Placeholder 3">
            <a:extLst>
              <a:ext uri="{FF2B5EF4-FFF2-40B4-BE49-F238E27FC236}">
                <a16:creationId xmlns:a16="http://schemas.microsoft.com/office/drawing/2014/main" id="{CF0A01EF-F736-6B7D-C814-778223202542}"/>
              </a:ext>
            </a:extLst>
          </p:cNvPr>
          <p:cNvSpPr>
            <a:spLocks noGrp="1"/>
          </p:cNvSpPr>
          <p:nvPr>
            <p:ph idx="1"/>
          </p:nvPr>
        </p:nvSpPr>
        <p:spPr>
          <a:xfrm>
            <a:off x="1104293" y="1552405"/>
            <a:ext cx="8946541" cy="4195481"/>
          </a:xfrm>
        </p:spPr>
        <p:txBody>
          <a:bodyPr>
            <a:normAutofit fontScale="92500" lnSpcReduction="20000"/>
          </a:bodyPr>
          <a:lstStyle/>
          <a:p>
            <a:r>
              <a:rPr lang="en-IN" dirty="0"/>
              <a:t>HTML : HTML stands for Hypertext Mark-up Language . It used for mainly to display text code as well as formatting these texts.</a:t>
            </a:r>
          </a:p>
          <a:p>
            <a:r>
              <a:rPr lang="en-IN" dirty="0"/>
              <a:t>CSS: CSS stand for Cascading Style sheets. This is a very powerful language for formatting the web pages and has been of great help in my project.</a:t>
            </a:r>
          </a:p>
          <a:p>
            <a:r>
              <a:rPr lang="en-IN" dirty="0"/>
              <a:t>Angular JS: Java scripts played a very crucial role in adding some functionalities to my system . These included sliding images, a features which is much clear in the system’s homepage.</a:t>
            </a:r>
          </a:p>
          <a:p>
            <a:r>
              <a:rPr lang="en-US" sz="2100" b="0" i="0" dirty="0">
                <a:effectLst/>
              </a:rPr>
              <a:t>Express : is a popular and minimalist web framework for Node.js, used for building web applications and APIs.</a:t>
            </a:r>
            <a:r>
              <a:rPr lang="en-IN" sz="2100" dirty="0"/>
              <a:t>.</a:t>
            </a:r>
          </a:p>
          <a:p>
            <a:r>
              <a:rPr lang="en-IN" dirty="0"/>
              <a:t>NodeJS: </a:t>
            </a:r>
            <a:r>
              <a:rPr lang="en-US" sz="1900" b="0" i="0" dirty="0">
                <a:effectLst/>
              </a:rPr>
              <a:t>Node.js is an open-source, server-side JavaScript runtime environment that allows developers to run JavaScript code on the server.</a:t>
            </a:r>
          </a:p>
          <a:p>
            <a:r>
              <a:rPr lang="en-US" sz="1900" dirty="0"/>
              <a:t>MongoDB : </a:t>
            </a:r>
            <a:r>
              <a:rPr lang="en-US" sz="2100" b="0" i="0" dirty="0">
                <a:effectLst/>
              </a:rPr>
              <a:t>MongoDB is a popular NoSQL document-oriented database that provides high scalability, flexibility, and performance for modern applications.</a:t>
            </a:r>
            <a:endParaRPr lang="en-IN" sz="2100" dirty="0"/>
          </a:p>
        </p:txBody>
      </p:sp>
    </p:spTree>
    <p:extLst>
      <p:ext uri="{BB962C8B-B14F-4D97-AF65-F5344CB8AC3E}">
        <p14:creationId xmlns:p14="http://schemas.microsoft.com/office/powerpoint/2010/main" val="255186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8E440-43B2-8EBF-646E-5C6B663A4CF0}"/>
              </a:ext>
            </a:extLst>
          </p:cNvPr>
          <p:cNvSpPr>
            <a:spLocks noGrp="1"/>
          </p:cNvSpPr>
          <p:nvPr>
            <p:ph type="title"/>
          </p:nvPr>
        </p:nvSpPr>
        <p:spPr/>
        <p:txBody>
          <a:bodyPr/>
          <a:lstStyle/>
          <a:p>
            <a:r>
              <a:rPr lang="en-IN" dirty="0"/>
              <a:t>                    Future Plans</a:t>
            </a:r>
          </a:p>
        </p:txBody>
      </p:sp>
      <p:sp>
        <p:nvSpPr>
          <p:cNvPr id="4" name="Content Placeholder 3">
            <a:extLst>
              <a:ext uri="{FF2B5EF4-FFF2-40B4-BE49-F238E27FC236}">
                <a16:creationId xmlns:a16="http://schemas.microsoft.com/office/drawing/2014/main" id="{DB93299A-AD4F-A87C-ADDA-AB7C8E9B6D2B}"/>
              </a:ext>
            </a:extLst>
          </p:cNvPr>
          <p:cNvSpPr>
            <a:spLocks noGrp="1"/>
          </p:cNvSpPr>
          <p:nvPr>
            <p:ph idx="1"/>
          </p:nvPr>
        </p:nvSpPr>
        <p:spPr>
          <a:xfrm>
            <a:off x="1104293" y="1783411"/>
            <a:ext cx="8946541" cy="4195481"/>
          </a:xfrm>
        </p:spPr>
        <p:txBody>
          <a:bodyPr>
            <a:normAutofit/>
          </a:bodyPr>
          <a:lstStyle/>
          <a:p>
            <a:r>
              <a:rPr lang="en-IN" dirty="0"/>
              <a:t>I would like to say that this system did not capture everything that would be required and would therefore recommend for future improvement on the following:</a:t>
            </a:r>
          </a:p>
          <a:p>
            <a:pPr marL="0" indent="0">
              <a:buNone/>
            </a:pPr>
            <a:endParaRPr lang="en-IN" dirty="0"/>
          </a:p>
          <a:p>
            <a:pPr>
              <a:buFont typeface="Arial" panose="020B0604020202020204" pitchFamily="34" charset="0"/>
              <a:buChar char="•"/>
            </a:pPr>
            <a:r>
              <a:rPr lang="en-US" sz="2400" b="0" i="0" dirty="0">
                <a:effectLst/>
              </a:rPr>
              <a:t>Improved user interface and user experience</a:t>
            </a:r>
            <a:endParaRPr lang="en-IN" sz="2400" dirty="0"/>
          </a:p>
          <a:p>
            <a:pPr>
              <a:buFont typeface="Arial" panose="020B0604020202020204" pitchFamily="34" charset="0"/>
              <a:buChar char="•"/>
            </a:pPr>
            <a:r>
              <a:rPr lang="en-IN" sz="2400" b="0" i="0" dirty="0">
                <a:effectLst/>
              </a:rPr>
              <a:t>Enhanced search functionality</a:t>
            </a:r>
            <a:endParaRPr lang="en-IN" sz="2400" dirty="0"/>
          </a:p>
          <a:p>
            <a:pPr>
              <a:buFont typeface="Arial" panose="020B0604020202020204" pitchFamily="34" charset="0"/>
              <a:buChar char="•"/>
            </a:pPr>
            <a:r>
              <a:rPr lang="en-IN" sz="2400" b="0" i="0" dirty="0">
                <a:effectLst/>
              </a:rPr>
              <a:t>Integration with other platforms</a:t>
            </a:r>
            <a:endParaRPr lang="en-IN" sz="2400" dirty="0"/>
          </a:p>
          <a:p>
            <a:pPr>
              <a:buFont typeface="Arial" panose="020B0604020202020204" pitchFamily="34" charset="0"/>
              <a:buChar char="•"/>
            </a:pPr>
            <a:r>
              <a:rPr lang="en-IN" sz="2400" b="0" i="0" dirty="0">
                <a:effectLst/>
              </a:rPr>
              <a:t>Increased personalization</a:t>
            </a:r>
          </a:p>
          <a:p>
            <a:pPr>
              <a:buFont typeface="Arial" panose="020B0604020202020204" pitchFamily="34" charset="0"/>
              <a:buChar char="•"/>
            </a:pPr>
            <a:r>
              <a:rPr lang="en-US" sz="2400" b="0" i="0" dirty="0">
                <a:effectLst/>
              </a:rPr>
              <a:t>Incorporation of user reviews and ratings</a:t>
            </a:r>
            <a:endParaRPr lang="en-IN" sz="2400" b="0" i="0" dirty="0">
              <a:effectLst/>
            </a:endParaRPr>
          </a:p>
        </p:txBody>
      </p:sp>
    </p:spTree>
    <p:extLst>
      <p:ext uri="{BB962C8B-B14F-4D97-AF65-F5344CB8AC3E}">
        <p14:creationId xmlns:p14="http://schemas.microsoft.com/office/powerpoint/2010/main" val="171397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9A469-AFB0-8251-BAE2-7AEC3AEE0440}"/>
              </a:ext>
            </a:extLst>
          </p:cNvPr>
          <p:cNvSpPr>
            <a:spLocks noGrp="1"/>
          </p:cNvSpPr>
          <p:nvPr>
            <p:ph type="title"/>
          </p:nvPr>
        </p:nvSpPr>
        <p:spPr/>
        <p:txBody>
          <a:bodyPr/>
          <a:lstStyle/>
          <a:p>
            <a:r>
              <a:rPr lang="en-IN" dirty="0"/>
              <a:t>            </a:t>
            </a:r>
            <a:r>
              <a:rPr lang="en-IN" sz="4400" dirty="0"/>
              <a:t>Additional Future Plans </a:t>
            </a:r>
          </a:p>
        </p:txBody>
      </p:sp>
      <p:sp>
        <p:nvSpPr>
          <p:cNvPr id="4" name="Content Placeholder 3">
            <a:extLst>
              <a:ext uri="{FF2B5EF4-FFF2-40B4-BE49-F238E27FC236}">
                <a16:creationId xmlns:a16="http://schemas.microsoft.com/office/drawing/2014/main" id="{ACE67545-294D-78FA-4DA8-C8771FF48319}"/>
              </a:ext>
            </a:extLst>
          </p:cNvPr>
          <p:cNvSpPr>
            <a:spLocks noGrp="1"/>
          </p:cNvSpPr>
          <p:nvPr>
            <p:ph idx="1"/>
          </p:nvPr>
        </p:nvSpPr>
        <p:spPr>
          <a:xfrm>
            <a:off x="1338508" y="1853248"/>
            <a:ext cx="8946541" cy="4195481"/>
          </a:xfrm>
        </p:spPr>
        <p:txBody>
          <a:bodyPr>
            <a:normAutofit/>
          </a:bodyPr>
          <a:lstStyle/>
          <a:p>
            <a:r>
              <a:rPr lang="en-US" sz="2400" b="0" i="0" dirty="0">
                <a:effectLst/>
              </a:rPr>
              <a:t>Integration of more data sources</a:t>
            </a:r>
          </a:p>
          <a:p>
            <a:r>
              <a:rPr lang="en-IN" sz="2400" b="0" i="0" dirty="0">
                <a:effectLst/>
              </a:rPr>
              <a:t>Personalization</a:t>
            </a:r>
          </a:p>
          <a:p>
            <a:r>
              <a:rPr lang="en-IN" sz="2400" b="0" i="0" dirty="0">
                <a:effectLst/>
              </a:rPr>
              <a:t>Improved algorithms</a:t>
            </a:r>
          </a:p>
          <a:p>
            <a:r>
              <a:rPr lang="en-IN" sz="2400" b="0" i="0" dirty="0">
                <a:effectLst/>
              </a:rPr>
              <a:t>Mobile integration</a:t>
            </a:r>
          </a:p>
          <a:p>
            <a:r>
              <a:rPr lang="en-IN" sz="2400" b="0" i="0" dirty="0">
                <a:effectLst/>
              </a:rPr>
              <a:t>Additional product categories</a:t>
            </a:r>
            <a:endParaRPr lang="en-IN" sz="2400" dirty="0"/>
          </a:p>
        </p:txBody>
      </p:sp>
    </p:spTree>
    <p:extLst>
      <p:ext uri="{BB962C8B-B14F-4D97-AF65-F5344CB8AC3E}">
        <p14:creationId xmlns:p14="http://schemas.microsoft.com/office/powerpoint/2010/main" val="240261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D0E3-9F73-07CA-987B-E48E1E9CFDA6}"/>
              </a:ext>
            </a:extLst>
          </p:cNvPr>
          <p:cNvSpPr>
            <a:spLocks noGrp="1"/>
          </p:cNvSpPr>
          <p:nvPr>
            <p:ph type="title"/>
          </p:nvPr>
        </p:nvSpPr>
        <p:spPr/>
        <p:txBody>
          <a:bodyPr/>
          <a:lstStyle/>
          <a:p>
            <a:r>
              <a:rPr lang="en-IN" dirty="0"/>
              <a:t>                    </a:t>
            </a:r>
            <a:r>
              <a:rPr lang="en-IN" sz="6600" dirty="0"/>
              <a:t>Conclusion</a:t>
            </a:r>
          </a:p>
        </p:txBody>
      </p:sp>
      <p:sp>
        <p:nvSpPr>
          <p:cNvPr id="3" name="Content Placeholder 2">
            <a:extLst>
              <a:ext uri="{FF2B5EF4-FFF2-40B4-BE49-F238E27FC236}">
                <a16:creationId xmlns:a16="http://schemas.microsoft.com/office/drawing/2014/main" id="{28EB8B4E-05A8-E13A-8309-6907321FE162}"/>
              </a:ext>
            </a:extLst>
          </p:cNvPr>
          <p:cNvSpPr>
            <a:spLocks noGrp="1"/>
          </p:cNvSpPr>
          <p:nvPr>
            <p:ph idx="1"/>
          </p:nvPr>
        </p:nvSpPr>
        <p:spPr>
          <a:xfrm>
            <a:off x="1093687" y="2176914"/>
            <a:ext cx="10387648" cy="3657599"/>
          </a:xfrm>
        </p:spPr>
        <p:txBody>
          <a:bodyPr/>
          <a:lstStyle/>
          <a:p>
            <a:r>
              <a:rPr lang="en-US" sz="2400" b="0" i="0" dirty="0">
                <a:effectLst/>
              </a:rPr>
              <a:t>A product comparator system can be a valuable tool for consumers who are looking to make informed purchasing decisions</a:t>
            </a:r>
            <a:endParaRPr lang="en-IN" sz="2400" dirty="0"/>
          </a:p>
          <a:p>
            <a:r>
              <a:rPr lang="en-US" sz="2400" b="0" i="0" dirty="0">
                <a:effectLst/>
              </a:rPr>
              <a:t>By comparing products based on specific criteria such as price, features, and customer reviews, users can quickly and easily identify the best options for their needs.</a:t>
            </a:r>
            <a:endParaRPr lang="en-IN" sz="2400" b="0" i="0" dirty="0">
              <a:effectLst/>
            </a:endParaRPr>
          </a:p>
          <a:p>
            <a:r>
              <a:rPr lang="en-US" sz="2400" b="0" i="0" dirty="0">
                <a:effectLst/>
              </a:rPr>
              <a:t>Overall, a product comparator system can be a useful resource for consumers.</a:t>
            </a:r>
            <a:endParaRPr lang="en-IN" sz="2400" dirty="0"/>
          </a:p>
        </p:txBody>
      </p:sp>
    </p:spTree>
    <p:extLst>
      <p:ext uri="{BB962C8B-B14F-4D97-AF65-F5344CB8AC3E}">
        <p14:creationId xmlns:p14="http://schemas.microsoft.com/office/powerpoint/2010/main" val="2746128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91062-DD6B-3ADC-64B6-72F8D61CEF07}"/>
              </a:ext>
            </a:extLst>
          </p:cNvPr>
          <p:cNvSpPr txBox="1"/>
          <p:nvPr/>
        </p:nvSpPr>
        <p:spPr>
          <a:xfrm>
            <a:off x="2331720" y="1767840"/>
            <a:ext cx="7620000" cy="3154710"/>
          </a:xfrm>
          <a:prstGeom prst="rect">
            <a:avLst/>
          </a:prstGeom>
          <a:noFill/>
        </p:spPr>
        <p:txBody>
          <a:bodyPr wrap="square" rtlCol="0">
            <a:spAutoFit/>
          </a:bodyPr>
          <a:lstStyle/>
          <a:p>
            <a:r>
              <a:rPr lang="en-IN" sz="19900" dirty="0">
                <a:latin typeface="Aldhabi" panose="01000000000000000000" pitchFamily="2" charset="-78"/>
                <a:cs typeface="Aldhabi" panose="01000000000000000000" pitchFamily="2" charset="-78"/>
              </a:rPr>
              <a:t>Thank You</a:t>
            </a:r>
          </a:p>
        </p:txBody>
      </p:sp>
    </p:spTree>
    <p:extLst>
      <p:ext uri="{BB962C8B-B14F-4D97-AF65-F5344CB8AC3E}">
        <p14:creationId xmlns:p14="http://schemas.microsoft.com/office/powerpoint/2010/main" val="377812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3417E-C2D6-3D81-7EDF-0FCA4906679E}"/>
              </a:ext>
            </a:extLst>
          </p:cNvPr>
          <p:cNvSpPr txBox="1"/>
          <p:nvPr/>
        </p:nvSpPr>
        <p:spPr>
          <a:xfrm>
            <a:off x="4086478" y="631180"/>
            <a:ext cx="2678463" cy="784830"/>
          </a:xfrm>
          <a:prstGeom prst="rect">
            <a:avLst/>
          </a:prstGeom>
          <a:noFill/>
        </p:spPr>
        <p:txBody>
          <a:bodyPr wrap="square" rtlCol="0">
            <a:spAutoFit/>
          </a:bodyPr>
          <a:lstStyle/>
          <a:p>
            <a:r>
              <a:rPr lang="en-US" sz="4500" dirty="0"/>
              <a:t>Abstract</a:t>
            </a:r>
            <a:endParaRPr lang="en-IN" sz="4500" dirty="0"/>
          </a:p>
        </p:txBody>
      </p:sp>
      <p:sp>
        <p:nvSpPr>
          <p:cNvPr id="4" name="TextBox 3">
            <a:extLst>
              <a:ext uri="{FF2B5EF4-FFF2-40B4-BE49-F238E27FC236}">
                <a16:creationId xmlns:a16="http://schemas.microsoft.com/office/drawing/2014/main" id="{62803B1E-1060-5227-2F26-935B23BF4DED}"/>
              </a:ext>
            </a:extLst>
          </p:cNvPr>
          <p:cNvSpPr txBox="1"/>
          <p:nvPr/>
        </p:nvSpPr>
        <p:spPr>
          <a:xfrm>
            <a:off x="1116701" y="2362874"/>
            <a:ext cx="9880375" cy="984885"/>
          </a:xfrm>
          <a:prstGeom prst="rect">
            <a:avLst/>
          </a:prstGeom>
          <a:noFill/>
        </p:spPr>
        <p:txBody>
          <a:bodyPr wrap="square" rtlCol="0">
            <a:spAutoFit/>
          </a:bodyPr>
          <a:lstStyle/>
          <a:p>
            <a:r>
              <a:rPr lang="en-US" sz="2000" dirty="0">
                <a:latin typeface="+mj-lt"/>
                <a:cs typeface="Arial" panose="020B0604020202020204" pitchFamily="34" charset="0"/>
              </a:rPr>
              <a:t>T</a:t>
            </a:r>
            <a:r>
              <a:rPr lang="en-US" sz="2000" b="0" i="0" dirty="0">
                <a:effectLst/>
                <a:latin typeface="+mj-lt"/>
                <a:cs typeface="Arial" panose="020B0604020202020204" pitchFamily="34" charset="0"/>
              </a:rPr>
              <a:t>he Product Comparator System is a </a:t>
            </a:r>
            <a:r>
              <a:rPr lang="en-US" sz="2000" dirty="0">
                <a:latin typeface="+mj-lt"/>
                <a:cs typeface="Arial" panose="020B0604020202020204" pitchFamily="34" charset="0"/>
              </a:rPr>
              <a:t>web </a:t>
            </a:r>
            <a:r>
              <a:rPr lang="en-US" sz="2000" b="0" i="0" dirty="0">
                <a:effectLst/>
                <a:latin typeface="+mj-lt"/>
                <a:cs typeface="Arial" panose="020B0604020202020204" pitchFamily="34" charset="0"/>
              </a:rPr>
              <a:t>application that allows users to </a:t>
            </a:r>
          </a:p>
          <a:p>
            <a:r>
              <a:rPr lang="en-US" sz="2000" b="0" i="0" dirty="0">
                <a:effectLst/>
                <a:latin typeface="+mj-lt"/>
                <a:cs typeface="Arial" panose="020B0604020202020204" pitchFamily="34" charset="0"/>
              </a:rPr>
              <a:t>compare multiple products based on various features and criteria.</a:t>
            </a:r>
            <a:endParaRPr lang="en-IN" sz="2000" dirty="0">
              <a:latin typeface="+mj-lt"/>
              <a:cs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60234050-2388-011E-AF54-27CFF5328194}"/>
              </a:ext>
            </a:extLst>
          </p:cNvPr>
          <p:cNvSpPr txBox="1"/>
          <p:nvPr/>
        </p:nvSpPr>
        <p:spPr>
          <a:xfrm>
            <a:off x="1116701" y="3786791"/>
            <a:ext cx="8998343" cy="1015663"/>
          </a:xfrm>
          <a:prstGeom prst="rect">
            <a:avLst/>
          </a:prstGeom>
          <a:noFill/>
        </p:spPr>
        <p:txBody>
          <a:bodyPr wrap="square" rtlCol="0">
            <a:spAutoFit/>
          </a:bodyPr>
          <a:lstStyle/>
          <a:p>
            <a:r>
              <a:rPr lang="en-US" sz="2000" b="0" i="0" dirty="0">
                <a:effectLst/>
                <a:latin typeface="+mj-lt"/>
                <a:cs typeface="Arial" panose="020B0604020202020204" pitchFamily="34" charset="0"/>
              </a:rPr>
              <a:t>The system collects data on different products from various sources and presents it in a user-friendly interface that makes it easy to compare and evaluate each product</a:t>
            </a:r>
            <a:endParaRPr lang="en-IN" sz="2000" dirty="0">
              <a:latin typeface="+mj-lt"/>
              <a:cs typeface="Arial" panose="020B0604020202020204" pitchFamily="34" charset="0"/>
            </a:endParaRPr>
          </a:p>
        </p:txBody>
      </p:sp>
    </p:spTree>
    <p:extLst>
      <p:ext uri="{BB962C8B-B14F-4D97-AF65-F5344CB8AC3E}">
        <p14:creationId xmlns:p14="http://schemas.microsoft.com/office/powerpoint/2010/main" val="3059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8684-E944-4944-BF3D-8E929DBB2544}"/>
              </a:ext>
            </a:extLst>
          </p:cNvPr>
          <p:cNvSpPr>
            <a:spLocks noGrp="1"/>
          </p:cNvSpPr>
          <p:nvPr>
            <p:ph type="title"/>
          </p:nvPr>
        </p:nvSpPr>
        <p:spPr/>
        <p:txBody>
          <a:bodyPr/>
          <a:lstStyle/>
          <a:p>
            <a:r>
              <a:rPr lang="en-US" dirty="0"/>
              <a:t>                     Introduction</a:t>
            </a:r>
            <a:endParaRPr lang="en-IN" dirty="0"/>
          </a:p>
        </p:txBody>
      </p:sp>
      <p:sp>
        <p:nvSpPr>
          <p:cNvPr id="4" name="TextBox 3">
            <a:extLst>
              <a:ext uri="{FF2B5EF4-FFF2-40B4-BE49-F238E27FC236}">
                <a16:creationId xmlns:a16="http://schemas.microsoft.com/office/drawing/2014/main" id="{D1B3085E-5A00-C561-AFD5-2B9BD3234AC7}"/>
              </a:ext>
            </a:extLst>
          </p:cNvPr>
          <p:cNvSpPr txBox="1"/>
          <p:nvPr/>
        </p:nvSpPr>
        <p:spPr>
          <a:xfrm>
            <a:off x="5090160" y="4051928"/>
            <a:ext cx="7101840" cy="1569660"/>
          </a:xfrm>
          <a:prstGeom prst="rect">
            <a:avLst/>
          </a:prstGeom>
          <a:noFill/>
        </p:spPr>
        <p:txBody>
          <a:bodyPr wrap="square" rtlCol="0">
            <a:spAutoFit/>
          </a:bodyPr>
          <a:lstStyle/>
          <a:p>
            <a:r>
              <a:rPr lang="en-IN" sz="2400" dirty="0"/>
              <a:t>The main aim of this project is to resolve the problem which is faced by the user in their daily life, so this system will help the users to book their ticket in more efficient way .</a:t>
            </a:r>
          </a:p>
        </p:txBody>
      </p:sp>
      <p:pic>
        <p:nvPicPr>
          <p:cNvPr id="5" name="Picture 4">
            <a:extLst>
              <a:ext uri="{FF2B5EF4-FFF2-40B4-BE49-F238E27FC236}">
                <a16:creationId xmlns:a16="http://schemas.microsoft.com/office/drawing/2014/main" id="{0BAA8110-127E-12E9-AEEC-D0FFC9D5757E}"/>
              </a:ext>
            </a:extLst>
          </p:cNvPr>
          <p:cNvPicPr>
            <a:picLocks noChangeAspect="1"/>
          </p:cNvPicPr>
          <p:nvPr/>
        </p:nvPicPr>
        <p:blipFill>
          <a:blip r:embed="rId2"/>
          <a:stretch>
            <a:fillRect/>
          </a:stretch>
        </p:blipFill>
        <p:spPr>
          <a:xfrm>
            <a:off x="646111" y="2539041"/>
            <a:ext cx="3647818" cy="2152060"/>
          </a:xfrm>
          <a:prstGeom prst="rect">
            <a:avLst/>
          </a:prstGeom>
        </p:spPr>
      </p:pic>
      <p:sp>
        <p:nvSpPr>
          <p:cNvPr id="6" name="TextBox 5">
            <a:extLst>
              <a:ext uri="{FF2B5EF4-FFF2-40B4-BE49-F238E27FC236}">
                <a16:creationId xmlns:a16="http://schemas.microsoft.com/office/drawing/2014/main" id="{F3F67D39-04E0-D0D1-26D8-145CBBAAD081}"/>
              </a:ext>
            </a:extLst>
          </p:cNvPr>
          <p:cNvSpPr txBox="1"/>
          <p:nvPr/>
        </p:nvSpPr>
        <p:spPr>
          <a:xfrm>
            <a:off x="5049700" y="1853248"/>
            <a:ext cx="6020474" cy="1938992"/>
          </a:xfrm>
          <a:prstGeom prst="rect">
            <a:avLst/>
          </a:prstGeom>
          <a:noFill/>
        </p:spPr>
        <p:txBody>
          <a:bodyPr wrap="square" rtlCol="0">
            <a:spAutoFit/>
          </a:bodyPr>
          <a:lstStyle/>
          <a:p>
            <a:r>
              <a:rPr lang="en-US" sz="2400" dirty="0"/>
              <a:t>Product Comparator System is a web based application which allow users to compare different types of products  based on their features and select the best suited product.</a:t>
            </a:r>
            <a:endParaRPr lang="en-IN" sz="2400" dirty="0"/>
          </a:p>
        </p:txBody>
      </p:sp>
    </p:spTree>
    <p:extLst>
      <p:ext uri="{BB962C8B-B14F-4D97-AF65-F5344CB8AC3E}">
        <p14:creationId xmlns:p14="http://schemas.microsoft.com/office/powerpoint/2010/main" val="24536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7AE7-E14A-E475-3EE6-B2F0CC99ED35}"/>
              </a:ext>
            </a:extLst>
          </p:cNvPr>
          <p:cNvSpPr>
            <a:spLocks noGrp="1"/>
          </p:cNvSpPr>
          <p:nvPr>
            <p:ph type="title"/>
          </p:nvPr>
        </p:nvSpPr>
        <p:spPr>
          <a:xfrm>
            <a:off x="646111" y="394966"/>
            <a:ext cx="9404723" cy="1400530"/>
          </a:xfrm>
        </p:spPr>
        <p:txBody>
          <a:bodyPr/>
          <a:lstStyle/>
          <a:p>
            <a:r>
              <a:rPr lang="en-IN" dirty="0"/>
              <a:t>                  Project Analysis</a:t>
            </a:r>
          </a:p>
        </p:txBody>
      </p:sp>
      <p:sp>
        <p:nvSpPr>
          <p:cNvPr id="3" name="TextBox 2">
            <a:extLst>
              <a:ext uri="{FF2B5EF4-FFF2-40B4-BE49-F238E27FC236}">
                <a16:creationId xmlns:a16="http://schemas.microsoft.com/office/drawing/2014/main" id="{E55CF15F-5806-CAAA-ACDF-FA33B058AA94}"/>
              </a:ext>
            </a:extLst>
          </p:cNvPr>
          <p:cNvSpPr txBox="1"/>
          <p:nvPr/>
        </p:nvSpPr>
        <p:spPr>
          <a:xfrm flipH="1">
            <a:off x="960118" y="1824372"/>
            <a:ext cx="1446197" cy="369332"/>
          </a:xfrm>
          <a:prstGeom prst="rect">
            <a:avLst/>
          </a:prstGeom>
          <a:noFill/>
        </p:spPr>
        <p:txBody>
          <a:bodyPr wrap="square" rtlCol="0">
            <a:spAutoFit/>
          </a:bodyPr>
          <a:lstStyle/>
          <a:p>
            <a:r>
              <a:rPr lang="en-IN" b="1" dirty="0"/>
              <a:t>Objective:</a:t>
            </a:r>
          </a:p>
        </p:txBody>
      </p:sp>
      <p:sp>
        <p:nvSpPr>
          <p:cNvPr id="5" name="TextBox 4">
            <a:extLst>
              <a:ext uri="{FF2B5EF4-FFF2-40B4-BE49-F238E27FC236}">
                <a16:creationId xmlns:a16="http://schemas.microsoft.com/office/drawing/2014/main" id="{95105FBF-C9B2-F325-AAD1-1A5B6A20586B}"/>
              </a:ext>
            </a:extLst>
          </p:cNvPr>
          <p:cNvSpPr txBox="1"/>
          <p:nvPr/>
        </p:nvSpPr>
        <p:spPr>
          <a:xfrm>
            <a:off x="2589196" y="2386685"/>
            <a:ext cx="7988968" cy="646331"/>
          </a:xfrm>
          <a:prstGeom prst="rect">
            <a:avLst/>
          </a:prstGeom>
          <a:noFill/>
        </p:spPr>
        <p:txBody>
          <a:bodyPr wrap="square" rtlCol="0">
            <a:spAutoFit/>
          </a:bodyPr>
          <a:lstStyle/>
          <a:p>
            <a:r>
              <a:rPr lang="en-US" dirty="0">
                <a:solidFill>
                  <a:schemeClr val="tx1">
                    <a:lumMod val="95000"/>
                  </a:schemeClr>
                </a:solidFill>
                <a:latin typeface="+mj-lt"/>
              </a:rPr>
              <a:t>P</a:t>
            </a:r>
            <a:r>
              <a:rPr lang="en-US" b="0" i="0" dirty="0">
                <a:solidFill>
                  <a:schemeClr val="tx1">
                    <a:lumMod val="95000"/>
                  </a:schemeClr>
                </a:solidFill>
                <a:effectLst/>
                <a:latin typeface="+mj-lt"/>
              </a:rPr>
              <a:t>rovide a platform for comparing various products in a specific category.</a:t>
            </a:r>
            <a:endParaRPr lang="en-IN" dirty="0">
              <a:solidFill>
                <a:schemeClr val="tx1">
                  <a:lumMod val="95000"/>
                </a:schemeClr>
              </a:solidFill>
              <a:latin typeface="+mj-lt"/>
            </a:endParaRPr>
          </a:p>
        </p:txBody>
      </p:sp>
      <p:sp>
        <p:nvSpPr>
          <p:cNvPr id="6" name="TextBox 5">
            <a:extLst>
              <a:ext uri="{FF2B5EF4-FFF2-40B4-BE49-F238E27FC236}">
                <a16:creationId xmlns:a16="http://schemas.microsoft.com/office/drawing/2014/main" id="{EAB7DE63-5AE3-2648-3EDC-33043963FF68}"/>
              </a:ext>
            </a:extLst>
          </p:cNvPr>
          <p:cNvSpPr txBox="1"/>
          <p:nvPr/>
        </p:nvSpPr>
        <p:spPr>
          <a:xfrm>
            <a:off x="960118" y="3349511"/>
            <a:ext cx="2360598" cy="369332"/>
          </a:xfrm>
          <a:prstGeom prst="rect">
            <a:avLst/>
          </a:prstGeom>
          <a:noFill/>
        </p:spPr>
        <p:txBody>
          <a:bodyPr wrap="square" rtlCol="0">
            <a:spAutoFit/>
          </a:bodyPr>
          <a:lstStyle/>
          <a:p>
            <a:r>
              <a:rPr lang="en-IN" b="1" dirty="0"/>
              <a:t>Problem:</a:t>
            </a:r>
          </a:p>
        </p:txBody>
      </p:sp>
      <p:sp>
        <p:nvSpPr>
          <p:cNvPr id="7" name="TextBox 6">
            <a:extLst>
              <a:ext uri="{FF2B5EF4-FFF2-40B4-BE49-F238E27FC236}">
                <a16:creationId xmlns:a16="http://schemas.microsoft.com/office/drawing/2014/main" id="{5F700BE7-3FAF-9347-BEF0-B482EF760680}"/>
              </a:ext>
            </a:extLst>
          </p:cNvPr>
          <p:cNvSpPr txBox="1"/>
          <p:nvPr/>
        </p:nvSpPr>
        <p:spPr>
          <a:xfrm>
            <a:off x="2589196" y="3757186"/>
            <a:ext cx="7988968" cy="646331"/>
          </a:xfrm>
          <a:prstGeom prst="rect">
            <a:avLst/>
          </a:prstGeom>
          <a:noFill/>
        </p:spPr>
        <p:txBody>
          <a:bodyPr wrap="square" rtlCol="0">
            <a:spAutoFit/>
          </a:bodyPr>
          <a:lstStyle/>
          <a:p>
            <a:r>
              <a:rPr lang="en-IN" dirty="0"/>
              <a:t>Customer have to visit on different websites to compare the prices, rating and many more things of a particular product.</a:t>
            </a:r>
          </a:p>
        </p:txBody>
      </p:sp>
      <p:sp>
        <p:nvSpPr>
          <p:cNvPr id="8" name="TextBox 7">
            <a:extLst>
              <a:ext uri="{FF2B5EF4-FFF2-40B4-BE49-F238E27FC236}">
                <a16:creationId xmlns:a16="http://schemas.microsoft.com/office/drawing/2014/main" id="{0A920445-9230-BAD2-372B-D10E6F176191}"/>
              </a:ext>
            </a:extLst>
          </p:cNvPr>
          <p:cNvSpPr txBox="1"/>
          <p:nvPr/>
        </p:nvSpPr>
        <p:spPr>
          <a:xfrm>
            <a:off x="1027494" y="5222771"/>
            <a:ext cx="1434164" cy="369332"/>
          </a:xfrm>
          <a:prstGeom prst="rect">
            <a:avLst/>
          </a:prstGeom>
          <a:noFill/>
        </p:spPr>
        <p:txBody>
          <a:bodyPr wrap="square" rtlCol="0">
            <a:spAutoFit/>
          </a:bodyPr>
          <a:lstStyle/>
          <a:p>
            <a:r>
              <a:rPr lang="en-IN" b="1" dirty="0"/>
              <a:t>Solution:</a:t>
            </a:r>
          </a:p>
        </p:txBody>
      </p:sp>
      <p:sp>
        <p:nvSpPr>
          <p:cNvPr id="9" name="TextBox 8">
            <a:extLst>
              <a:ext uri="{FF2B5EF4-FFF2-40B4-BE49-F238E27FC236}">
                <a16:creationId xmlns:a16="http://schemas.microsoft.com/office/drawing/2014/main" id="{F1BC89A4-CE0E-1E08-E6A7-3B62FA8BDB3C}"/>
              </a:ext>
            </a:extLst>
          </p:cNvPr>
          <p:cNvSpPr txBox="1"/>
          <p:nvPr/>
        </p:nvSpPr>
        <p:spPr>
          <a:xfrm>
            <a:off x="2813388" y="5432220"/>
            <a:ext cx="6063916" cy="923330"/>
          </a:xfrm>
          <a:prstGeom prst="rect">
            <a:avLst/>
          </a:prstGeom>
          <a:noFill/>
        </p:spPr>
        <p:txBody>
          <a:bodyPr wrap="square" rtlCol="0">
            <a:spAutoFit/>
          </a:bodyPr>
          <a:lstStyle/>
          <a:p>
            <a:r>
              <a:rPr lang="en-US" dirty="0"/>
              <a:t>Product Comparator System is a platform on which customer can compare different products just by a single click. </a:t>
            </a:r>
            <a:endParaRPr lang="en-IN" dirty="0"/>
          </a:p>
        </p:txBody>
      </p:sp>
    </p:spTree>
    <p:extLst>
      <p:ext uri="{BB962C8B-B14F-4D97-AF65-F5344CB8AC3E}">
        <p14:creationId xmlns:p14="http://schemas.microsoft.com/office/powerpoint/2010/main" val="117049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CBEA-6EB0-63A6-FD50-4CA8061C1EBF}"/>
              </a:ext>
            </a:extLst>
          </p:cNvPr>
          <p:cNvSpPr>
            <a:spLocks noGrp="1"/>
          </p:cNvSpPr>
          <p:nvPr>
            <p:ph type="title"/>
          </p:nvPr>
        </p:nvSpPr>
        <p:spPr>
          <a:xfrm>
            <a:off x="646111" y="452718"/>
            <a:ext cx="10611169" cy="1518322"/>
          </a:xfrm>
        </p:spPr>
        <p:txBody>
          <a:bodyPr/>
          <a:lstStyle/>
          <a:p>
            <a:r>
              <a:rPr lang="en-IN" dirty="0"/>
              <a:t>              Alternative Solution Analysis</a:t>
            </a:r>
            <a:br>
              <a:rPr lang="en-IN" dirty="0"/>
            </a:br>
            <a:r>
              <a:rPr lang="en-IN" dirty="0"/>
              <a:t>         for Product Comparator System</a:t>
            </a:r>
          </a:p>
        </p:txBody>
      </p:sp>
      <p:sp>
        <p:nvSpPr>
          <p:cNvPr id="3" name="Content Placeholder 2">
            <a:extLst>
              <a:ext uri="{FF2B5EF4-FFF2-40B4-BE49-F238E27FC236}">
                <a16:creationId xmlns:a16="http://schemas.microsoft.com/office/drawing/2014/main" id="{4E15296A-DF58-4EAB-9786-CEAD50BF1FAA}"/>
              </a:ext>
            </a:extLst>
          </p:cNvPr>
          <p:cNvSpPr>
            <a:spLocks noGrp="1"/>
          </p:cNvSpPr>
          <p:nvPr>
            <p:ph idx="1"/>
          </p:nvPr>
        </p:nvSpPr>
        <p:spPr>
          <a:xfrm>
            <a:off x="365760" y="2052918"/>
            <a:ext cx="10962640" cy="4195481"/>
          </a:xfrm>
        </p:spPr>
        <p:txBody>
          <a:bodyPr>
            <a:normAutofit/>
          </a:bodyPr>
          <a:lstStyle/>
          <a:p>
            <a:endParaRPr lang="en-IN" dirty="0"/>
          </a:p>
          <a:p>
            <a:pPr marL="0" indent="0">
              <a:buNone/>
            </a:pPr>
            <a:endParaRPr lang="en-IN" dirty="0"/>
          </a:p>
          <a:p>
            <a:pPr marL="0" indent="0">
              <a:buNone/>
            </a:pPr>
            <a:r>
              <a:rPr lang="en-IN" sz="2800" dirty="0"/>
              <a:t>PROBLEM STATEMENT</a:t>
            </a:r>
            <a:r>
              <a:rPr lang="en-IN" dirty="0"/>
              <a:t>:</a:t>
            </a:r>
          </a:p>
          <a:p>
            <a:pPr marL="0" indent="0">
              <a:buNone/>
            </a:pPr>
            <a:endParaRPr lang="en-IN" dirty="0"/>
          </a:p>
          <a:p>
            <a:r>
              <a:rPr lang="en-IN" sz="1800" dirty="0"/>
              <a:t>The way that is being used by the customer is very old way of finding a product in a suitable range with best specifications.</a:t>
            </a:r>
          </a:p>
          <a:p>
            <a:r>
              <a:rPr lang="en-IN" sz="1800" dirty="0"/>
              <a:t>Customer has to go on different websites and compare products specifications one by one .</a:t>
            </a:r>
          </a:p>
          <a:p>
            <a:r>
              <a:rPr lang="en-IN" sz="1800" dirty="0"/>
              <a:t>Furthermore , customers need to find the best product having limited price, good rating and belonging to a good brand.</a:t>
            </a:r>
          </a:p>
        </p:txBody>
      </p:sp>
    </p:spTree>
    <p:extLst>
      <p:ext uri="{BB962C8B-B14F-4D97-AF65-F5344CB8AC3E}">
        <p14:creationId xmlns:p14="http://schemas.microsoft.com/office/powerpoint/2010/main" val="15582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0002AF-7A3C-8E07-7F1E-FF075C588C80}"/>
              </a:ext>
            </a:extLst>
          </p:cNvPr>
          <p:cNvSpPr>
            <a:spLocks noGrp="1"/>
          </p:cNvSpPr>
          <p:nvPr>
            <p:ph type="title"/>
          </p:nvPr>
        </p:nvSpPr>
        <p:spPr/>
        <p:txBody>
          <a:bodyPr/>
          <a:lstStyle/>
          <a:p>
            <a:r>
              <a:rPr lang="en-IN" dirty="0"/>
              <a:t>               PROPOSED SOLUTION</a:t>
            </a:r>
          </a:p>
        </p:txBody>
      </p:sp>
      <p:sp>
        <p:nvSpPr>
          <p:cNvPr id="6" name="Rectangle 5">
            <a:extLst>
              <a:ext uri="{FF2B5EF4-FFF2-40B4-BE49-F238E27FC236}">
                <a16:creationId xmlns:a16="http://schemas.microsoft.com/office/drawing/2014/main" id="{897247DE-E61E-ADEB-2470-4BAE295D6256}"/>
              </a:ext>
            </a:extLst>
          </p:cNvPr>
          <p:cNvSpPr/>
          <p:nvPr/>
        </p:nvSpPr>
        <p:spPr>
          <a:xfrm>
            <a:off x="979672" y="2367280"/>
            <a:ext cx="4257040" cy="3505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The solution to this problem is to create an online product Comparator System/website.</a:t>
            </a:r>
          </a:p>
        </p:txBody>
      </p:sp>
      <p:sp>
        <p:nvSpPr>
          <p:cNvPr id="7" name="Rectangle 6">
            <a:extLst>
              <a:ext uri="{FF2B5EF4-FFF2-40B4-BE49-F238E27FC236}">
                <a16:creationId xmlns:a16="http://schemas.microsoft.com/office/drawing/2014/main" id="{492B7389-4F3C-DE0E-8C11-965178D1E687}"/>
              </a:ext>
            </a:extLst>
          </p:cNvPr>
          <p:cNvSpPr/>
          <p:nvPr/>
        </p:nvSpPr>
        <p:spPr>
          <a:xfrm>
            <a:off x="7132320" y="2367280"/>
            <a:ext cx="3840480" cy="35052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Customer can compare the products over the Internet, 24 hours a day,7days a week.</a:t>
            </a:r>
          </a:p>
          <a:p>
            <a:pPr algn="ctr"/>
            <a:r>
              <a:rPr lang="en-IN" dirty="0"/>
              <a:t>In addition, the system lets the customers find the best product of their choice on reasonable price.</a:t>
            </a:r>
          </a:p>
        </p:txBody>
      </p:sp>
      <p:cxnSp>
        <p:nvCxnSpPr>
          <p:cNvPr id="9" name="Straight Arrow Connector 8">
            <a:extLst>
              <a:ext uri="{FF2B5EF4-FFF2-40B4-BE49-F238E27FC236}">
                <a16:creationId xmlns:a16="http://schemas.microsoft.com/office/drawing/2014/main" id="{652AEA86-6268-9E77-2632-251ED8E04AEC}"/>
              </a:ext>
            </a:extLst>
          </p:cNvPr>
          <p:cNvCxnSpPr/>
          <p:nvPr/>
        </p:nvCxnSpPr>
        <p:spPr>
          <a:xfrm>
            <a:off x="5236712" y="3911600"/>
            <a:ext cx="189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155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E48D-2EF5-18FD-83AE-89A66EE78CF7}"/>
              </a:ext>
            </a:extLst>
          </p:cNvPr>
          <p:cNvSpPr>
            <a:spLocks noGrp="1"/>
          </p:cNvSpPr>
          <p:nvPr>
            <p:ph type="title"/>
          </p:nvPr>
        </p:nvSpPr>
        <p:spPr>
          <a:xfrm>
            <a:off x="645130" y="317965"/>
            <a:ext cx="9404723" cy="1400530"/>
          </a:xfrm>
        </p:spPr>
        <p:txBody>
          <a:bodyPr/>
          <a:lstStyle/>
          <a:p>
            <a:r>
              <a:rPr lang="en-IN" dirty="0"/>
              <a:t>                   OBJECTIVES</a:t>
            </a:r>
          </a:p>
        </p:txBody>
      </p:sp>
      <p:sp>
        <p:nvSpPr>
          <p:cNvPr id="3" name="Content Placeholder 2">
            <a:extLst>
              <a:ext uri="{FF2B5EF4-FFF2-40B4-BE49-F238E27FC236}">
                <a16:creationId xmlns:a16="http://schemas.microsoft.com/office/drawing/2014/main" id="{7D08887E-2E45-ED94-3516-8234D6027FDB}"/>
              </a:ext>
            </a:extLst>
          </p:cNvPr>
          <p:cNvSpPr>
            <a:spLocks noGrp="1"/>
          </p:cNvSpPr>
          <p:nvPr>
            <p:ph idx="1"/>
          </p:nvPr>
        </p:nvSpPr>
        <p:spPr>
          <a:xfrm>
            <a:off x="1103312" y="1793036"/>
            <a:ext cx="8946541" cy="4195481"/>
          </a:xfrm>
        </p:spPr>
        <p:txBody>
          <a:bodyPr>
            <a:normAutofit/>
          </a:bodyPr>
          <a:lstStyle/>
          <a:p>
            <a:r>
              <a:rPr lang="en-IN" dirty="0"/>
              <a:t>The main objectives of the Comparator system include:</a:t>
            </a:r>
          </a:p>
          <a:p>
            <a:endParaRPr lang="en-US" b="0" i="0" dirty="0">
              <a:effectLst/>
            </a:endParaRPr>
          </a:p>
          <a:p>
            <a:r>
              <a:rPr lang="en-US" b="0" i="0" dirty="0">
                <a:effectLst/>
              </a:rPr>
              <a:t>The objective of a product comparator system is to provide users with an easy and convenient way to compare different products based on various criteria such as price, features, quality, and customer reviews, in order to help them make informed purchasing decisions.</a:t>
            </a:r>
          </a:p>
          <a:p>
            <a:r>
              <a:rPr lang="en-US" b="0" i="0" dirty="0">
                <a:effectLst/>
              </a:rPr>
              <a:t>This system can also help businesses to analyze their products against their competitors and make improvements based on the feedback received from the users.</a:t>
            </a:r>
            <a:r>
              <a:rPr lang="en-IN" dirty="0"/>
              <a:t>.</a:t>
            </a:r>
          </a:p>
        </p:txBody>
      </p:sp>
    </p:spTree>
    <p:extLst>
      <p:ext uri="{BB962C8B-B14F-4D97-AF65-F5344CB8AC3E}">
        <p14:creationId xmlns:p14="http://schemas.microsoft.com/office/powerpoint/2010/main" val="357019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9013-2AAE-98D9-D4FD-385D88F5E3A4}"/>
              </a:ext>
            </a:extLst>
          </p:cNvPr>
          <p:cNvSpPr>
            <a:spLocks noGrp="1"/>
          </p:cNvSpPr>
          <p:nvPr>
            <p:ph type="title"/>
          </p:nvPr>
        </p:nvSpPr>
        <p:spPr/>
        <p:txBody>
          <a:bodyPr/>
          <a:lstStyle/>
          <a:p>
            <a:r>
              <a:rPr lang="en-IN" dirty="0"/>
              <a:t>    </a:t>
            </a:r>
            <a:r>
              <a:rPr lang="en-IN" dirty="0" err="1"/>
              <a:t>Analyzing</a:t>
            </a:r>
            <a:r>
              <a:rPr lang="en-IN" dirty="0"/>
              <a:t> the cost of the solution</a:t>
            </a:r>
          </a:p>
        </p:txBody>
      </p:sp>
      <p:sp>
        <p:nvSpPr>
          <p:cNvPr id="4" name="Rectangle 3">
            <a:extLst>
              <a:ext uri="{FF2B5EF4-FFF2-40B4-BE49-F238E27FC236}">
                <a16:creationId xmlns:a16="http://schemas.microsoft.com/office/drawing/2014/main" id="{13987B92-085C-C302-8168-2ECAF16CA765}"/>
              </a:ext>
            </a:extLst>
          </p:cNvPr>
          <p:cNvSpPr/>
          <p:nvPr/>
        </p:nvSpPr>
        <p:spPr>
          <a:xfrm>
            <a:off x="1219200" y="1930400"/>
            <a:ext cx="9316720" cy="1168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            Cost : No Cost the project is hosted on </a:t>
            </a:r>
            <a:r>
              <a:rPr lang="en-IN" dirty="0" err="1"/>
              <a:t>Github</a:t>
            </a:r>
            <a:r>
              <a:rPr lang="en-IN" dirty="0"/>
              <a:t>.</a:t>
            </a:r>
          </a:p>
        </p:txBody>
      </p:sp>
      <p:sp>
        <p:nvSpPr>
          <p:cNvPr id="5" name="Rectangle 4">
            <a:extLst>
              <a:ext uri="{FF2B5EF4-FFF2-40B4-BE49-F238E27FC236}">
                <a16:creationId xmlns:a16="http://schemas.microsoft.com/office/drawing/2014/main" id="{7641D230-FFFA-EF22-1E44-24AD21703E78}"/>
              </a:ext>
            </a:extLst>
          </p:cNvPr>
          <p:cNvSpPr/>
          <p:nvPr/>
        </p:nvSpPr>
        <p:spPr>
          <a:xfrm>
            <a:off x="1219200" y="3505200"/>
            <a:ext cx="9164320" cy="10860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Time to Develop : 40 hours </a:t>
            </a:r>
          </a:p>
        </p:txBody>
      </p:sp>
      <p:sp>
        <p:nvSpPr>
          <p:cNvPr id="6" name="Rectangle 5">
            <a:extLst>
              <a:ext uri="{FF2B5EF4-FFF2-40B4-BE49-F238E27FC236}">
                <a16:creationId xmlns:a16="http://schemas.microsoft.com/office/drawing/2014/main" id="{E98B376D-815E-0240-AB19-550958A6168A}"/>
              </a:ext>
            </a:extLst>
          </p:cNvPr>
          <p:cNvSpPr/>
          <p:nvPr/>
        </p:nvSpPr>
        <p:spPr>
          <a:xfrm>
            <a:off x="1219200" y="5242560"/>
            <a:ext cx="9357360" cy="10757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IN" dirty="0"/>
              <a:t>Time to Deploy : 5minutes</a:t>
            </a:r>
          </a:p>
        </p:txBody>
      </p:sp>
      <p:pic>
        <p:nvPicPr>
          <p:cNvPr id="8" name="Picture 7">
            <a:extLst>
              <a:ext uri="{FF2B5EF4-FFF2-40B4-BE49-F238E27FC236}">
                <a16:creationId xmlns:a16="http://schemas.microsoft.com/office/drawing/2014/main" id="{CFE58311-B9FC-335E-7C1D-CF6BDD1CD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716" y="1976140"/>
            <a:ext cx="734728" cy="1076920"/>
          </a:xfrm>
          <a:prstGeom prst="rect">
            <a:avLst/>
          </a:prstGeom>
        </p:spPr>
      </p:pic>
      <p:pic>
        <p:nvPicPr>
          <p:cNvPr id="10" name="Picture 9">
            <a:extLst>
              <a:ext uri="{FF2B5EF4-FFF2-40B4-BE49-F238E27FC236}">
                <a16:creationId xmlns:a16="http://schemas.microsoft.com/office/drawing/2014/main" id="{983E2428-5EDA-5439-B0D1-65ABC7D51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237" y="3602197"/>
            <a:ext cx="787083" cy="903922"/>
          </a:xfrm>
          <a:prstGeom prst="rect">
            <a:avLst/>
          </a:prstGeom>
        </p:spPr>
      </p:pic>
      <p:pic>
        <p:nvPicPr>
          <p:cNvPr id="16" name="Picture 15">
            <a:extLst>
              <a:ext uri="{FF2B5EF4-FFF2-40B4-BE49-F238E27FC236}">
                <a16:creationId xmlns:a16="http://schemas.microsoft.com/office/drawing/2014/main" id="{72438D1E-EFD2-F99B-9BE5-89D801A18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237" y="5297739"/>
            <a:ext cx="962484" cy="965428"/>
          </a:xfrm>
          <a:prstGeom prst="rect">
            <a:avLst/>
          </a:prstGeom>
        </p:spPr>
      </p:pic>
    </p:spTree>
    <p:extLst>
      <p:ext uri="{BB962C8B-B14F-4D97-AF65-F5344CB8AC3E}">
        <p14:creationId xmlns:p14="http://schemas.microsoft.com/office/powerpoint/2010/main" val="1883045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875</TotalTime>
  <Words>876</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Aldhabi</vt:lpstr>
      <vt:lpstr>Algerian</vt:lpstr>
      <vt:lpstr>Arial</vt:lpstr>
      <vt:lpstr>Century Gothic</vt:lpstr>
      <vt:lpstr>Wingdings 3</vt:lpstr>
      <vt:lpstr>Ion</vt:lpstr>
      <vt:lpstr>PowerPoint Presentation</vt:lpstr>
      <vt:lpstr>PowerPoint Presentation</vt:lpstr>
      <vt:lpstr>PowerPoint Presentation</vt:lpstr>
      <vt:lpstr>                     Introduction</vt:lpstr>
      <vt:lpstr>                  Project Analysis</vt:lpstr>
      <vt:lpstr>              Alternative Solution Analysis          for Product Comparator System</vt:lpstr>
      <vt:lpstr>               PROPOSED SOLUTION</vt:lpstr>
      <vt:lpstr>                   OBJECTIVES</vt:lpstr>
      <vt:lpstr>    Analyzing the cost of the solution</vt:lpstr>
      <vt:lpstr>Project  Design          System Overview</vt:lpstr>
      <vt:lpstr>Front Page:</vt:lpstr>
      <vt:lpstr>PowerPoint Presentation</vt:lpstr>
      <vt:lpstr>PowerPoint Presentation</vt:lpstr>
      <vt:lpstr>               Registration Form</vt:lpstr>
      <vt:lpstr>                        Login page</vt:lpstr>
      <vt:lpstr>Product Categories:</vt:lpstr>
      <vt:lpstr>PowerPoint Presentation</vt:lpstr>
      <vt:lpstr>PowerPoint Presentation</vt:lpstr>
      <vt:lpstr>PowerPoint Presentation</vt:lpstr>
      <vt:lpstr>   Programming Languages Used</vt:lpstr>
      <vt:lpstr>                    Future Plans</vt:lpstr>
      <vt:lpstr>            Additional Future Plans </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Chaudhary</dc:creator>
  <cp:lastModifiedBy>Ayush Yadav</cp:lastModifiedBy>
  <cp:revision>27</cp:revision>
  <dcterms:created xsi:type="dcterms:W3CDTF">2022-11-21T09:07:27Z</dcterms:created>
  <dcterms:modified xsi:type="dcterms:W3CDTF">2023-04-24T03:09:00Z</dcterms:modified>
</cp:coreProperties>
</file>