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4"/>
    <p:sldMasterId id="2147483703" r:id="rId5"/>
    <p:sldMasterId id="2147483709" r:id="rId6"/>
    <p:sldMasterId id="2147483715" r:id="rId7"/>
  </p:sldMasterIdLst>
  <p:notesMasterIdLst>
    <p:notesMasterId r:id="rId70"/>
  </p:notesMasterIdLst>
  <p:sldIdLst>
    <p:sldId id="256" r:id="rId8"/>
    <p:sldId id="257" r:id="rId9"/>
    <p:sldId id="258" r:id="rId10"/>
    <p:sldId id="259" r:id="rId11"/>
    <p:sldId id="260" r:id="rId12"/>
    <p:sldId id="262" r:id="rId13"/>
    <p:sldId id="318" r:id="rId14"/>
    <p:sldId id="263" r:id="rId15"/>
    <p:sldId id="264" r:id="rId16"/>
    <p:sldId id="265" r:id="rId17"/>
    <p:sldId id="312" r:id="rId18"/>
    <p:sldId id="266" r:id="rId19"/>
    <p:sldId id="267" r:id="rId20"/>
    <p:sldId id="268" r:id="rId21"/>
    <p:sldId id="269" r:id="rId22"/>
    <p:sldId id="320" r:id="rId23"/>
    <p:sldId id="321" r:id="rId24"/>
    <p:sldId id="322" r:id="rId25"/>
    <p:sldId id="270" r:id="rId26"/>
    <p:sldId id="323" r:id="rId27"/>
    <p:sldId id="271" r:id="rId28"/>
    <p:sldId id="319" r:id="rId29"/>
    <p:sldId id="272" r:id="rId30"/>
    <p:sldId id="273" r:id="rId31"/>
    <p:sldId id="274" r:id="rId32"/>
    <p:sldId id="275" r:id="rId33"/>
    <p:sldId id="276" r:id="rId34"/>
    <p:sldId id="310" r:id="rId35"/>
    <p:sldId id="277" r:id="rId36"/>
    <p:sldId id="278" r:id="rId37"/>
    <p:sldId id="279" r:id="rId38"/>
    <p:sldId id="281" r:id="rId39"/>
    <p:sldId id="325" r:id="rId40"/>
    <p:sldId id="326" r:id="rId41"/>
    <p:sldId id="324" r:id="rId42"/>
    <p:sldId id="282" r:id="rId43"/>
    <p:sldId id="283" r:id="rId44"/>
    <p:sldId id="284" r:id="rId45"/>
    <p:sldId id="285" r:id="rId46"/>
    <p:sldId id="286" r:id="rId47"/>
    <p:sldId id="287" r:id="rId48"/>
    <p:sldId id="304" r:id="rId49"/>
    <p:sldId id="290" r:id="rId50"/>
    <p:sldId id="292" r:id="rId51"/>
    <p:sldId id="306" r:id="rId52"/>
    <p:sldId id="307" r:id="rId53"/>
    <p:sldId id="308" r:id="rId54"/>
    <p:sldId id="309" r:id="rId55"/>
    <p:sldId id="293" r:id="rId56"/>
    <p:sldId id="315" r:id="rId57"/>
    <p:sldId id="316" r:id="rId58"/>
    <p:sldId id="294" r:id="rId59"/>
    <p:sldId id="317" r:id="rId60"/>
    <p:sldId id="295" r:id="rId61"/>
    <p:sldId id="296" r:id="rId62"/>
    <p:sldId id="314" r:id="rId63"/>
    <p:sldId id="298" r:id="rId64"/>
    <p:sldId id="299" r:id="rId65"/>
    <p:sldId id="300" r:id="rId66"/>
    <p:sldId id="301" r:id="rId67"/>
    <p:sldId id="302" r:id="rId68"/>
    <p:sldId id="313" r:id="rId69"/>
  </p:sldIdLst>
  <p:sldSz cx="9144000" cy="5143500" type="screen16x9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9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Daukšienė" userId="S::rita.dauksiene@techin.lt::af568a1b-a662-45c4-b8cd-f2bb2bbdfc92" providerId="AD" clId="Web-{2C40862E-B89F-46C1-B94C-A4755B86624F}"/>
    <pc:docChg chg="modSld">
      <pc:chgData name="Rita Daukšienė" userId="S::rita.dauksiene@techin.lt::af568a1b-a662-45c4-b8cd-f2bb2bbdfc92" providerId="AD" clId="Web-{2C40862E-B89F-46C1-B94C-A4755B86624F}" dt="2023-09-29T06:52:10.044" v="0" actId="20577"/>
      <pc:docMkLst>
        <pc:docMk/>
      </pc:docMkLst>
      <pc:sldChg chg="modSp">
        <pc:chgData name="Rita Daukšienė" userId="S::rita.dauksiene@techin.lt::af568a1b-a662-45c4-b8cd-f2bb2bbdfc92" providerId="AD" clId="Web-{2C40862E-B89F-46C1-B94C-A4755B86624F}" dt="2023-09-29T06:52:10.044" v="0" actId="20577"/>
        <pc:sldMkLst>
          <pc:docMk/>
          <pc:sldMk cId="0" sldId="263"/>
        </pc:sldMkLst>
        <pc:spChg chg="mod">
          <ac:chgData name="Rita Daukšienė" userId="S::rita.dauksiene@techin.lt::af568a1b-a662-45c4-b8cd-f2bb2bbdfc92" providerId="AD" clId="Web-{2C40862E-B89F-46C1-B94C-A4755B86624F}" dt="2023-09-29T06:52:10.044" v="0" actId="20577"/>
          <ac:spMkLst>
            <pc:docMk/>
            <pc:sldMk cId="0" sldId="263"/>
            <ac:spMk id="147" creationId="{00000000-0000-0000-0000-000000000000}"/>
          </ac:spMkLst>
        </pc:spChg>
      </pc:sldChg>
    </pc:docChg>
  </pc:docChgLst>
  <pc:docChgLst>
    <pc:chgData name="Rita Daukšienė" userId="S::rita.dauksiene@vtmc.lt::af568a1b-a662-45c4-b8cd-f2bb2bbdfc92" providerId="AD" clId="Web-{EBA07545-EC34-41D0-A1EB-2C00FAF3FB2D}"/>
    <pc:docChg chg="addSld modSld">
      <pc:chgData name="Rita Daukšienė" userId="S::rita.dauksiene@vtmc.lt::af568a1b-a662-45c4-b8cd-f2bb2bbdfc92" providerId="AD" clId="Web-{EBA07545-EC34-41D0-A1EB-2C00FAF3FB2D}" dt="2022-09-06T13:29:33.182" v="360" actId="1076"/>
      <pc:docMkLst>
        <pc:docMk/>
      </pc:docMkLst>
      <pc:sldChg chg="addSp modSp">
        <pc:chgData name="Rita Daukšienė" userId="S::rita.dauksiene@vtmc.lt::af568a1b-a662-45c4-b8cd-f2bb2bbdfc92" providerId="AD" clId="Web-{EBA07545-EC34-41D0-A1EB-2C00FAF3FB2D}" dt="2022-09-06T12:11:41.204" v="30" actId="1076"/>
        <pc:sldMkLst>
          <pc:docMk/>
          <pc:sldMk cId="0" sldId="271"/>
        </pc:sldMkLst>
        <pc:spChg chg="add">
          <ac:chgData name="Rita Daukšienė" userId="S::rita.dauksiene@vtmc.lt::af568a1b-a662-45c4-b8cd-f2bb2bbdfc92" providerId="AD" clId="Web-{EBA07545-EC34-41D0-A1EB-2C00FAF3FB2D}" dt="2022-09-06T12:10:30.435" v="11"/>
          <ac:spMkLst>
            <pc:docMk/>
            <pc:sldMk cId="0" sldId="271"/>
            <ac:spMk id="3" creationId="{66866179-DFA9-CA45-F980-D8016F9B8D2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0:54.467" v="17" actId="20577"/>
          <ac:spMkLst>
            <pc:docMk/>
            <pc:sldMk cId="0" sldId="271"/>
            <ac:spMk id="166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18.249" v="23" actId="20577"/>
          <ac:spMkLst>
            <pc:docMk/>
            <pc:sldMk cId="0" sldId="271"/>
            <ac:spMk id="16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41.172" v="28" actId="1076"/>
          <ac:spMkLst>
            <pc:docMk/>
            <pc:sldMk cId="0" sldId="271"/>
            <ac:spMk id="169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41.188" v="29" actId="1076"/>
          <ac:spMkLst>
            <pc:docMk/>
            <pc:sldMk cId="0" sldId="271"/>
            <ac:spMk id="17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30.656" v="27" actId="1076"/>
          <ac:spMkLst>
            <pc:docMk/>
            <pc:sldMk cId="0" sldId="271"/>
            <ac:spMk id="171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0:30.451" v="12"/>
          <ac:picMkLst>
            <pc:docMk/>
            <pc:sldMk cId="0" sldId="271"/>
            <ac:picMk id="5" creationId="{9B262567-8E79-09DF-1221-C28111E5AB37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1:41.204" v="30" actId="1076"/>
          <ac:picMkLst>
            <pc:docMk/>
            <pc:sldMk cId="0" sldId="271"/>
            <ac:picMk id="168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5:14.166" v="79" actId="20577"/>
        <pc:sldMkLst>
          <pc:docMk/>
          <pc:sldMk cId="0" sldId="272"/>
        </pc:sldMkLst>
        <pc:spChg chg="add">
          <ac:chgData name="Rita Daukšienė" userId="S::rita.dauksiene@vtmc.lt::af568a1b-a662-45c4-b8cd-f2bb2bbdfc92" providerId="AD" clId="Web-{EBA07545-EC34-41D0-A1EB-2C00FAF3FB2D}" dt="2022-09-06T12:12:56.613" v="47"/>
          <ac:spMkLst>
            <pc:docMk/>
            <pc:sldMk cId="0" sldId="272"/>
            <ac:spMk id="3" creationId="{82F72116-9345-E42A-DE2C-49A9456D903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5:14.166" v="79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3:39.552" v="57" actId="20577"/>
          <ac:spMkLst>
            <pc:docMk/>
            <pc:sldMk cId="0" sldId="272"/>
            <ac:spMk id="173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2:56.613" v="48"/>
          <ac:picMkLst>
            <pc:docMk/>
            <pc:sldMk cId="0" sldId="272"/>
            <ac:picMk id="5" creationId="{361879D8-D674-E0E5-0116-E520AD5A0FEC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3:56.788" v="59" actId="1076"/>
          <ac:picMkLst>
            <pc:docMk/>
            <pc:sldMk cId="0" sldId="272"/>
            <ac:picMk id="174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5:47.855" v="84" actId="1076"/>
        <pc:sldMkLst>
          <pc:docMk/>
          <pc:sldMk cId="0" sldId="273"/>
        </pc:sldMkLst>
        <pc:spChg chg="add">
          <ac:chgData name="Rita Daukšienė" userId="S::rita.dauksiene@vtmc.lt::af568a1b-a662-45c4-b8cd-f2bb2bbdfc92" providerId="AD" clId="Web-{EBA07545-EC34-41D0-A1EB-2C00FAF3FB2D}" dt="2022-09-06T12:14:30.211" v="65"/>
          <ac:spMkLst>
            <pc:docMk/>
            <pc:sldMk cId="0" sldId="273"/>
            <ac:spMk id="3" creationId="{265E6686-5170-8F31-EA0C-6E52CEADE04B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5:18.010" v="80" actId="20577"/>
          <ac:spMkLst>
            <pc:docMk/>
            <pc:sldMk cId="0" sldId="273"/>
            <ac:spMk id="175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5:38.479" v="82" actId="20577"/>
          <ac:spMkLst>
            <pc:docMk/>
            <pc:sldMk cId="0" sldId="273"/>
            <ac:spMk id="176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4:30.227" v="66"/>
          <ac:picMkLst>
            <pc:docMk/>
            <pc:sldMk cId="0" sldId="273"/>
            <ac:picMk id="5" creationId="{ECF7D198-0FAA-691A-F685-2A22BDB8C7FC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5:47.855" v="84" actId="1076"/>
          <ac:picMkLst>
            <pc:docMk/>
            <pc:sldMk cId="0" sldId="273"/>
            <ac:picMk id="177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7:28.797" v="106" actId="1076"/>
        <pc:sldMkLst>
          <pc:docMk/>
          <pc:sldMk cId="0" sldId="274"/>
        </pc:sldMkLst>
        <pc:spChg chg="add">
          <ac:chgData name="Rita Daukšienė" userId="S::rita.dauksiene@vtmc.lt::af568a1b-a662-45c4-b8cd-f2bb2bbdfc92" providerId="AD" clId="Web-{EBA07545-EC34-41D0-A1EB-2C00FAF3FB2D}" dt="2022-09-06T12:16:30.654" v="91"/>
          <ac:spMkLst>
            <pc:docMk/>
            <pc:sldMk cId="0" sldId="274"/>
            <ac:spMk id="5" creationId="{AAF64AA2-69CA-96BA-1EC1-7D0992117A99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7:28.797" v="106" actId="1076"/>
          <ac:spMkLst>
            <pc:docMk/>
            <pc:sldMk cId="0" sldId="274"/>
            <ac:spMk id="178" creationId="{00000000-0000-0000-0000-000000000000}"/>
          </ac:spMkLst>
        </pc:spChg>
        <pc:grpChg chg="add mod">
          <ac:chgData name="Rita Daukšienė" userId="S::rita.dauksiene@vtmc.lt::af568a1b-a662-45c4-b8cd-f2bb2bbdfc92" providerId="AD" clId="Web-{EBA07545-EC34-41D0-A1EB-2C00FAF3FB2D}" dt="2022-09-06T12:16:13.215" v="86" actId="1076"/>
          <ac:grpSpMkLst>
            <pc:docMk/>
            <pc:sldMk cId="0" sldId="274"/>
            <ac:grpSpMk id="2" creationId="{A5208AA9-BF2D-A5E7-283D-142B99BABAED}"/>
          </ac:grpSpMkLst>
        </pc:grpChg>
        <pc:grpChg chg="add mod">
          <ac:chgData name="Rita Daukšienė" userId="S::rita.dauksiene@vtmc.lt::af568a1b-a662-45c4-b8cd-f2bb2bbdfc92" providerId="AD" clId="Web-{EBA07545-EC34-41D0-A1EB-2C00FAF3FB2D}" dt="2022-09-06T12:17:01.139" v="97" actId="1076"/>
          <ac:grpSpMkLst>
            <pc:docMk/>
            <pc:sldMk cId="0" sldId="274"/>
            <ac:grpSpMk id="3" creationId="{C76F3A59-B4BE-14D8-41D4-CB55A0348B88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2:16:30.669" v="92"/>
          <ac:picMkLst>
            <pc:docMk/>
            <pc:sldMk cId="0" sldId="274"/>
            <ac:picMk id="7" creationId="{B4E65B1B-8BF3-C4A4-24F5-9ED8ADFA366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02:32.894" v="150" actId="14100"/>
        <pc:sldMkLst>
          <pc:docMk/>
          <pc:sldMk cId="0" sldId="275"/>
        </pc:sldMkLst>
        <pc:spChg chg="add">
          <ac:chgData name="Rita Daukšienė" userId="S::rita.dauksiene@vtmc.lt::af568a1b-a662-45c4-b8cd-f2bb2bbdfc92" providerId="AD" clId="Web-{EBA07545-EC34-41D0-A1EB-2C00FAF3FB2D}" dt="2022-09-06T12:17:57.439" v="112"/>
          <ac:spMkLst>
            <pc:docMk/>
            <pc:sldMk cId="0" sldId="275"/>
            <ac:spMk id="5" creationId="{143FC528-857F-0622-14E0-911D4ECDFDFC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8:48.425" v="121" actId="1076"/>
          <ac:spMkLst>
            <pc:docMk/>
            <pc:sldMk cId="0" sldId="275"/>
            <ac:spMk id="19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2:32.894" v="150" actId="14100"/>
          <ac:spMkLst>
            <pc:docMk/>
            <pc:sldMk cId="0" sldId="275"/>
            <ac:spMk id="193" creationId="{00000000-0000-0000-0000-000000000000}"/>
          </ac:spMkLst>
        </pc:spChg>
        <pc:grpChg chg="add del">
          <ac:chgData name="Rita Daukšienė" userId="S::rita.dauksiene@vtmc.lt::af568a1b-a662-45c4-b8cd-f2bb2bbdfc92" providerId="AD" clId="Web-{EBA07545-EC34-41D0-A1EB-2C00FAF3FB2D}" dt="2022-09-06T12:17:36.750" v="108"/>
          <ac:grpSpMkLst>
            <pc:docMk/>
            <pc:sldMk cId="0" sldId="275"/>
            <ac:grpSpMk id="2" creationId="{5E791811-AFBC-C6AA-32F6-E3215596879C}"/>
          </ac:grpSpMkLst>
        </pc:grpChg>
        <pc:grpChg chg="add mod">
          <ac:chgData name="Rita Daukšienė" userId="S::rita.dauksiene@vtmc.lt::af568a1b-a662-45c4-b8cd-f2bb2bbdfc92" providerId="AD" clId="Web-{EBA07545-EC34-41D0-A1EB-2C00FAF3FB2D}" dt="2022-09-06T13:02:18.175" v="148" actId="1076"/>
          <ac:grpSpMkLst>
            <pc:docMk/>
            <pc:sldMk cId="0" sldId="275"/>
            <ac:grpSpMk id="3" creationId="{2BB4CC9A-CE11-8CF7-9856-184B54C2B333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2:17:57.454" v="113"/>
          <ac:picMkLst>
            <pc:docMk/>
            <pc:sldMk cId="0" sldId="275"/>
            <ac:picMk id="7" creationId="{9C1067F4-1CD6-E303-1D65-F5193B7EB3E8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2:17:36.750" v="108"/>
          <ac:picMkLst>
            <pc:docMk/>
            <pc:sldMk cId="0" sldId="275"/>
            <ac:picMk id="191" creationId="{00000000-0000-0000-0000-000000000000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2:17:36.750" v="108"/>
          <ac:picMkLst>
            <pc:docMk/>
            <pc:sldMk cId="0" sldId="275"/>
            <ac:picMk id="192" creationId="{00000000-0000-0000-0000-00000000000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05:14.540" v="176" actId="20577"/>
        <pc:sldMkLst>
          <pc:docMk/>
          <pc:sldMk cId="0" sldId="276"/>
        </pc:sldMkLst>
        <pc:spChg chg="add del">
          <ac:chgData name="Rita Daukšienė" userId="S::rita.dauksiene@vtmc.lt::af568a1b-a662-45c4-b8cd-f2bb2bbdfc92" providerId="AD" clId="Web-{EBA07545-EC34-41D0-A1EB-2C00FAF3FB2D}" dt="2022-09-06T13:00:33.780" v="126"/>
          <ac:spMkLst>
            <pc:docMk/>
            <pc:sldMk cId="0" sldId="276"/>
            <ac:spMk id="2" creationId="{47730965-EF51-62AC-F165-CF30BEBEE6FD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00:40.874" v="127"/>
          <ac:spMkLst>
            <pc:docMk/>
            <pc:sldMk cId="0" sldId="276"/>
            <ac:spMk id="4" creationId="{838686B7-A539-D6DD-BA81-97C497896FCF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0:55" v="132" actId="20577"/>
          <ac:spMkLst>
            <pc:docMk/>
            <pc:sldMk cId="0" sldId="276"/>
            <ac:spMk id="194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5:14.540" v="176" actId="20577"/>
          <ac:spMkLst>
            <pc:docMk/>
            <pc:sldMk cId="0" sldId="276"/>
            <ac:spMk id="19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0:40.874" v="128"/>
          <ac:picMkLst>
            <pc:docMk/>
            <pc:sldMk cId="0" sldId="276"/>
            <ac:picMk id="6" creationId="{A3EF6088-EA86-4F81-77F0-F1BE894C82DD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0:58" v="133" actId="1076"/>
          <ac:picMkLst>
            <pc:docMk/>
            <pc:sldMk cId="0" sldId="276"/>
            <ac:picMk id="196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6:57.059" v="192" actId="20577"/>
        <pc:sldMkLst>
          <pc:docMk/>
          <pc:sldMk cId="0" sldId="277"/>
        </pc:sldMkLst>
        <pc:spChg chg="add">
          <ac:chgData name="Rita Daukšienė" userId="S::rita.dauksiene@vtmc.lt::af568a1b-a662-45c4-b8cd-f2bb2bbdfc92" providerId="AD" clId="Web-{EBA07545-EC34-41D0-A1EB-2C00FAF3FB2D}" dt="2022-09-06T13:02:57.520" v="152"/>
          <ac:spMkLst>
            <pc:docMk/>
            <pc:sldMk cId="0" sldId="277"/>
            <ac:spMk id="3" creationId="{5D2075AE-F63E-F188-236E-6FE1C383FC5C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6:11.886" v="189" actId="1076"/>
          <ac:spMkLst>
            <pc:docMk/>
            <pc:sldMk cId="0" sldId="277"/>
            <ac:spMk id="19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6:57.059" v="192" actId="20577"/>
          <ac:spMkLst>
            <pc:docMk/>
            <pc:sldMk cId="0" sldId="277"/>
            <ac:spMk id="198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2:57.535" v="153"/>
          <ac:picMkLst>
            <pc:docMk/>
            <pc:sldMk cId="0" sldId="277"/>
            <ac:picMk id="5" creationId="{F928870C-524B-39CF-7518-C9D92F43764E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7:10.481" v="194" actId="1076"/>
        <pc:sldMkLst>
          <pc:docMk/>
          <pc:sldMk cId="0" sldId="278"/>
        </pc:sldMkLst>
        <pc:spChg chg="add">
          <ac:chgData name="Rita Daukšienė" userId="S::rita.dauksiene@vtmc.lt::af568a1b-a662-45c4-b8cd-f2bb2bbdfc92" providerId="AD" clId="Web-{EBA07545-EC34-41D0-A1EB-2C00FAF3FB2D}" dt="2022-09-06T13:05:38.494" v="179"/>
          <ac:spMkLst>
            <pc:docMk/>
            <pc:sldMk cId="0" sldId="278"/>
            <ac:spMk id="3" creationId="{5E2784F7-06D0-E23B-DCD6-412DADB7399A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6:04.417" v="188" actId="1076"/>
          <ac:spMkLst>
            <pc:docMk/>
            <pc:sldMk cId="0" sldId="278"/>
            <ac:spMk id="199" creationId="{00000000-0000-0000-0000-000000000000}"/>
          </ac:spMkLst>
        </pc:spChg>
        <pc:graphicFrameChg chg="mod">
          <ac:chgData name="Rita Daukšienė" userId="S::rita.dauksiene@vtmc.lt::af568a1b-a662-45c4-b8cd-f2bb2bbdfc92" providerId="AD" clId="Web-{EBA07545-EC34-41D0-A1EB-2C00FAF3FB2D}" dt="2022-09-06T13:07:10.481" v="194" actId="1076"/>
          <ac:graphicFrameMkLst>
            <pc:docMk/>
            <pc:sldMk cId="0" sldId="278"/>
            <ac:graphicFrameMk id="200" creationId="{00000000-0000-0000-0000-000000000000}"/>
          </ac:graphicFrameMkLst>
        </pc:graphicFrameChg>
        <pc:picChg chg="add">
          <ac:chgData name="Rita Daukšienė" userId="S::rita.dauksiene@vtmc.lt::af568a1b-a662-45c4-b8cd-f2bb2bbdfc92" providerId="AD" clId="Web-{EBA07545-EC34-41D0-A1EB-2C00FAF3FB2D}" dt="2022-09-06T13:05:38.541" v="180"/>
          <ac:picMkLst>
            <pc:docMk/>
            <pc:sldMk cId="0" sldId="278"/>
            <ac:picMk id="5" creationId="{3F68FB9D-0AC2-57B4-5FC4-81156E0BD4C5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8:36.047" v="215" actId="1076"/>
        <pc:sldMkLst>
          <pc:docMk/>
          <pc:sldMk cId="0" sldId="279"/>
        </pc:sldMkLst>
        <pc:spChg chg="add">
          <ac:chgData name="Rita Daukšienė" userId="S::rita.dauksiene@vtmc.lt::af568a1b-a662-45c4-b8cd-f2bb2bbdfc92" providerId="AD" clId="Web-{EBA07545-EC34-41D0-A1EB-2C00FAF3FB2D}" dt="2022-09-06T13:08:09.108" v="208"/>
          <ac:spMkLst>
            <pc:docMk/>
            <pc:sldMk cId="0" sldId="279"/>
            <ac:spMk id="3" creationId="{A98476B6-0E49-88E6-D11B-3D3684DDF2A1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8:36.047" v="215" actId="1076"/>
          <ac:spMkLst>
            <pc:docMk/>
            <pc:sldMk cId="0" sldId="279"/>
            <ac:spMk id="20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7:55.592" v="205" actId="1076"/>
          <ac:spMkLst>
            <pc:docMk/>
            <pc:sldMk cId="0" sldId="279"/>
            <ac:spMk id="202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7:34.154" v="198" actId="1076"/>
          <ac:spMkLst>
            <pc:docMk/>
            <pc:sldMk cId="0" sldId="279"/>
            <ac:spMk id="20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8:09.124" v="209"/>
          <ac:picMkLst>
            <pc:docMk/>
            <pc:sldMk cId="0" sldId="279"/>
            <ac:picMk id="5" creationId="{8CACCAB6-AF2A-9DCA-3D89-2DE07AD7914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7:39.123" v="199" actId="1076"/>
          <ac:picMkLst>
            <pc:docMk/>
            <pc:sldMk cId="0" sldId="279"/>
            <ac:picMk id="203" creationId="{00000000-0000-0000-0000-00000000000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7:39.138" v="200" actId="1076"/>
          <ac:picMkLst>
            <pc:docMk/>
            <pc:sldMk cId="0" sldId="279"/>
            <ac:picMk id="204" creationId="{00000000-0000-0000-0000-00000000000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29:33.182" v="360" actId="1076"/>
        <pc:sldMkLst>
          <pc:docMk/>
          <pc:sldMk cId="0" sldId="281"/>
        </pc:sldMkLst>
        <pc:spChg chg="mod topLvl">
          <ac:chgData name="Rita Daukšienė" userId="S::rita.dauksiene@vtmc.lt::af568a1b-a662-45c4-b8cd-f2bb2bbdfc92" providerId="AD" clId="Web-{EBA07545-EC34-41D0-A1EB-2C00FAF3FB2D}" dt="2022-09-06T13:15:57.530" v="266" actId="1076"/>
          <ac:spMkLst>
            <pc:docMk/>
            <pc:sldMk cId="0" sldId="281"/>
            <ac:spMk id="3" creationId="{9A992819-5708-4B9D-AF23-BD014EB218BE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3:37.588" v="245"/>
          <ac:spMkLst>
            <pc:docMk/>
            <pc:sldMk cId="0" sldId="281"/>
            <ac:spMk id="6" creationId="{34425306-EB3C-4D13-12E1-DF51F8D8F7C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14:11.964" v="252" actId="20577"/>
          <ac:spMkLst>
            <pc:docMk/>
            <pc:sldMk cId="0" sldId="281"/>
            <ac:spMk id="208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9:30.010" v="359" actId="20577"/>
          <ac:spMkLst>
            <pc:docMk/>
            <pc:sldMk cId="0" sldId="281"/>
            <ac:spMk id="210" creationId="{00000000-0000-0000-0000-000000000000}"/>
          </ac:spMkLst>
        </pc:spChg>
        <pc:spChg chg="del mod">
          <ac:chgData name="Rita Daukšienė" userId="S::rita.dauksiene@vtmc.lt::af568a1b-a662-45c4-b8cd-f2bb2bbdfc92" providerId="AD" clId="Web-{EBA07545-EC34-41D0-A1EB-2C00FAF3FB2D}" dt="2022-09-06T13:13:01.446" v="234"/>
          <ac:spMkLst>
            <pc:docMk/>
            <pc:sldMk cId="0" sldId="281"/>
            <ac:spMk id="211" creationId="{00000000-0000-0000-0000-000000000000}"/>
          </ac:spMkLst>
        </pc:spChg>
        <pc:spChg chg="add del">
          <ac:chgData name="Rita Daukšienė" userId="S::rita.dauksiene@vtmc.lt::af568a1b-a662-45c4-b8cd-f2bb2bbdfc92" providerId="AD" clId="Web-{EBA07545-EC34-41D0-A1EB-2C00FAF3FB2D}" dt="2022-09-06T13:13:13.056" v="240"/>
          <ac:spMkLst>
            <pc:docMk/>
            <pc:sldMk cId="0" sldId="281"/>
            <ac:spMk id="212" creationId="{00000000-0000-0000-0000-000000000000}"/>
          </ac:spMkLst>
        </pc:spChg>
        <pc:spChg chg="del">
          <ac:chgData name="Rita Daukšienė" userId="S::rita.dauksiene@vtmc.lt::af568a1b-a662-45c4-b8cd-f2bb2bbdfc92" providerId="AD" clId="Web-{EBA07545-EC34-41D0-A1EB-2C00FAF3FB2D}" dt="2022-09-06T13:13:03.493" v="235"/>
          <ac:spMkLst>
            <pc:docMk/>
            <pc:sldMk cId="0" sldId="281"/>
            <ac:spMk id="213" creationId="{00000000-0000-0000-0000-000000000000}"/>
          </ac:spMkLst>
        </pc:spChg>
        <pc:grpChg chg="add del mod">
          <ac:chgData name="Rita Daukšienė" userId="S::rita.dauksiene@vtmc.lt::af568a1b-a662-45c4-b8cd-f2bb2bbdfc92" providerId="AD" clId="Web-{EBA07545-EC34-41D0-A1EB-2C00FAF3FB2D}" dt="2022-09-06T13:13:17.540" v="241"/>
          <ac:grpSpMkLst>
            <pc:docMk/>
            <pc:sldMk cId="0" sldId="281"/>
            <ac:grpSpMk id="4" creationId="{52C0FEBA-A301-F334-55C1-861214513228}"/>
          </ac:grpSpMkLst>
        </pc:grpChg>
        <pc:picChg chg="del topLvl">
          <ac:chgData name="Rita Daukšienė" userId="S::rita.dauksiene@vtmc.lt::af568a1b-a662-45c4-b8cd-f2bb2bbdfc92" providerId="AD" clId="Web-{EBA07545-EC34-41D0-A1EB-2C00FAF3FB2D}" dt="2022-09-06T13:13:19.416" v="242"/>
          <ac:picMkLst>
            <pc:docMk/>
            <pc:sldMk cId="0" sldId="281"/>
            <ac:picMk id="2" creationId="{EC053F41-C896-4DC4-B87E-7AFB195D0F85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3:13:37.588" v="246"/>
          <ac:picMkLst>
            <pc:docMk/>
            <pc:sldMk cId="0" sldId="281"/>
            <ac:picMk id="8" creationId="{5CC47877-A53F-1445-4F39-5347281BFFAE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3:29:33.182" v="360" actId="1076"/>
          <ac:picMkLst>
            <pc:docMk/>
            <pc:sldMk cId="0" sldId="281"/>
            <ac:picMk id="209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6:23.285" v="351" actId="1076"/>
        <pc:sldMkLst>
          <pc:docMk/>
          <pc:sldMk cId="0" sldId="282"/>
        </pc:sldMkLst>
        <pc:spChg chg="add">
          <ac:chgData name="Rita Daukšienė" userId="S::rita.dauksiene@vtmc.lt::af568a1b-a662-45c4-b8cd-f2bb2bbdfc92" providerId="AD" clId="Web-{EBA07545-EC34-41D0-A1EB-2C00FAF3FB2D}" dt="2022-09-06T13:18:17.863" v="294"/>
          <ac:spMkLst>
            <pc:docMk/>
            <pc:sldMk cId="0" sldId="282"/>
            <ac:spMk id="3" creationId="{62A0A668-BE07-BA4E-A766-517371795E48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18:41.833" v="301" actId="20577"/>
          <ac:spMkLst>
            <pc:docMk/>
            <pc:sldMk cId="0" sldId="282"/>
            <ac:spMk id="214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6:23.285" v="351" actId="1076"/>
          <ac:spMkLst>
            <pc:docMk/>
            <pc:sldMk cId="0" sldId="282"/>
            <ac:spMk id="21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18:17.879" v="295"/>
          <ac:picMkLst>
            <pc:docMk/>
            <pc:sldMk cId="0" sldId="282"/>
            <ac:picMk id="5" creationId="{85B6C5D4-DD88-6CC0-5A22-86203E25A7C5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19:05.130" v="305" actId="1076"/>
          <ac:picMkLst>
            <pc:docMk/>
            <pc:sldMk cId="0" sldId="282"/>
            <ac:picMk id="216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2:05.402" v="332" actId="20577"/>
        <pc:sldMkLst>
          <pc:docMk/>
          <pc:sldMk cId="0" sldId="283"/>
        </pc:sldMkLst>
        <pc:spChg chg="add">
          <ac:chgData name="Rita Daukšienė" userId="S::rita.dauksiene@vtmc.lt::af568a1b-a662-45c4-b8cd-f2bb2bbdfc92" providerId="AD" clId="Web-{EBA07545-EC34-41D0-A1EB-2C00FAF3FB2D}" dt="2022-09-06T13:19:32.459" v="310"/>
          <ac:spMkLst>
            <pc:docMk/>
            <pc:sldMk cId="0" sldId="283"/>
            <ac:spMk id="3" creationId="{9A1EFD37-0630-129A-A409-E2CAB2921423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20:52.649" v="321" actId="20577"/>
          <ac:spMkLst>
            <pc:docMk/>
            <pc:sldMk cId="0" sldId="283"/>
            <ac:spMk id="21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2:05.402" v="332" actId="20577"/>
          <ac:spMkLst>
            <pc:docMk/>
            <pc:sldMk cId="0" sldId="283"/>
            <ac:spMk id="218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1:49.823" v="330" actId="1076"/>
          <ac:spMkLst>
            <pc:docMk/>
            <pc:sldMk cId="0" sldId="283"/>
            <ac:spMk id="220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19:32.459" v="311"/>
          <ac:picMkLst>
            <pc:docMk/>
            <pc:sldMk cId="0" sldId="283"/>
            <ac:picMk id="5" creationId="{7A67E564-8F60-FEF9-A013-F81D6BCCE475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21:53.167" v="331" actId="14100"/>
          <ac:picMkLst>
            <pc:docMk/>
            <pc:sldMk cId="0" sldId="283"/>
            <ac:picMk id="219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5:55.394" v="348" actId="20577"/>
        <pc:sldMkLst>
          <pc:docMk/>
          <pc:sldMk cId="0" sldId="284"/>
        </pc:sldMkLst>
        <pc:spChg chg="add">
          <ac:chgData name="Rita Daukšienė" userId="S::rita.dauksiene@vtmc.lt::af568a1b-a662-45c4-b8cd-f2bb2bbdfc92" providerId="AD" clId="Web-{EBA07545-EC34-41D0-A1EB-2C00FAF3FB2D}" dt="2022-09-06T13:22:33.856" v="337"/>
          <ac:spMkLst>
            <pc:docMk/>
            <pc:sldMk cId="0" sldId="284"/>
            <ac:spMk id="3" creationId="{D0262167-2F12-71CB-982C-1803FED8FF06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22:54.294" v="341" actId="1076"/>
          <ac:spMkLst>
            <pc:docMk/>
            <pc:sldMk cId="0" sldId="284"/>
            <ac:spMk id="22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5:55.394" v="348" actId="20577"/>
          <ac:spMkLst>
            <pc:docMk/>
            <pc:sldMk cId="0" sldId="284"/>
            <ac:spMk id="222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22:33.872" v="338"/>
          <ac:picMkLst>
            <pc:docMk/>
            <pc:sldMk cId="0" sldId="284"/>
            <ac:picMk id="5" creationId="{D587319A-3900-5AFC-86FE-8A0BCE1CD1F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22:18.090" v="334" actId="1076"/>
          <ac:picMkLst>
            <pc:docMk/>
            <pc:sldMk cId="0" sldId="284"/>
            <ac:picMk id="223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4:11.975" v="164" actId="1076"/>
        <pc:sldMkLst>
          <pc:docMk/>
          <pc:sldMk cId="2603651402" sldId="310"/>
        </pc:sldMkLst>
        <pc:spChg chg="add">
          <ac:chgData name="Rita Daukšienė" userId="S::rita.dauksiene@vtmc.lt::af568a1b-a662-45c4-b8cd-f2bb2bbdfc92" providerId="AD" clId="Web-{EBA07545-EC34-41D0-A1EB-2C00FAF3FB2D}" dt="2022-09-06T13:01:22.048" v="138"/>
          <ac:spMkLst>
            <pc:docMk/>
            <pc:sldMk cId="2603651402" sldId="310"/>
            <ac:spMk id="5" creationId="{24BE6B78-E1D4-B6F0-6E05-B825E75970CF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1:48.142" v="145" actId="1076"/>
          <ac:spMkLst>
            <pc:docMk/>
            <pc:sldMk cId="2603651402" sldId="310"/>
            <ac:spMk id="20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1:10.891" v="136" actId="1076"/>
          <ac:spMkLst>
            <pc:docMk/>
            <pc:sldMk cId="2603651402" sldId="310"/>
            <ac:spMk id="205" creationId="{00000000-0000-0000-0000-000000000000}"/>
          </ac:spMkLst>
        </pc:spChg>
        <pc:grpChg chg="mod">
          <ac:chgData name="Rita Daukšienė" userId="S::rita.dauksiene@vtmc.lt::af568a1b-a662-45c4-b8cd-f2bb2bbdfc92" providerId="AD" clId="Web-{EBA07545-EC34-41D0-A1EB-2C00FAF3FB2D}" dt="2022-09-06T13:04:11.975" v="164" actId="1076"/>
          <ac:grpSpMkLst>
            <pc:docMk/>
            <pc:sldMk cId="2603651402" sldId="310"/>
            <ac:grpSpMk id="17" creationId="{A5C43A1A-6366-EFB5-B902-FE212DB66CB4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3:01:22.063" v="139"/>
          <ac:picMkLst>
            <pc:docMk/>
            <pc:sldMk cId="2603651402" sldId="310"/>
            <ac:picMk id="10" creationId="{8ECAF241-E04B-5C7C-43C3-8CD7A4EC6ABD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2:38.894" v="43" actId="1076"/>
        <pc:sldMkLst>
          <pc:docMk/>
          <pc:sldMk cId="2715187474" sldId="319"/>
        </pc:sldMkLst>
        <pc:spChg chg="add">
          <ac:chgData name="Rita Daukšienė" userId="S::rita.dauksiene@vtmc.lt::af568a1b-a662-45c4-b8cd-f2bb2bbdfc92" providerId="AD" clId="Web-{EBA07545-EC34-41D0-A1EB-2C00FAF3FB2D}" dt="2022-09-06T12:11:57.220" v="34"/>
          <ac:spMkLst>
            <pc:docMk/>
            <pc:sldMk cId="2715187474" sldId="319"/>
            <ac:spMk id="3" creationId="{F76C301D-9A45-C3F6-396D-390BED148BF1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2:35.597" v="41" actId="1076"/>
          <ac:spMkLst>
            <pc:docMk/>
            <pc:sldMk cId="2715187474" sldId="319"/>
            <ac:spMk id="166" creationId="{00000000-0000-0000-0000-000000000000}"/>
          </ac:spMkLst>
        </pc:spChg>
        <pc:picChg chg="mod">
          <ac:chgData name="Rita Daukšienė" userId="S::rita.dauksiene@vtmc.lt::af568a1b-a662-45c4-b8cd-f2bb2bbdfc92" providerId="AD" clId="Web-{EBA07545-EC34-41D0-A1EB-2C00FAF3FB2D}" dt="2022-09-06T12:12:38.894" v="43" actId="1076"/>
          <ac:picMkLst>
            <pc:docMk/>
            <pc:sldMk cId="2715187474" sldId="319"/>
            <ac:picMk id="5" creationId="{6294F85C-9E76-31EA-3E09-136EEB65EB4C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2:11:57.220" v="35"/>
          <ac:picMkLst>
            <pc:docMk/>
            <pc:sldMk cId="2715187474" sldId="319"/>
            <ac:picMk id="6" creationId="{82C476C7-766E-E323-E006-180A372F881B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2:37.503" v="42" actId="1076"/>
          <ac:picMkLst>
            <pc:docMk/>
            <pc:sldMk cId="2715187474" sldId="319"/>
            <ac:picMk id="7" creationId="{1632BE82-EB7A-55E0-87B9-7175D8D93C4A}"/>
          </ac:picMkLst>
        </pc:picChg>
      </pc:sldChg>
      <pc:sldChg chg="modSp">
        <pc:chgData name="Rita Daukšienė" userId="S::rita.dauksiene@vtmc.lt::af568a1b-a662-45c4-b8cd-f2bb2bbdfc92" providerId="AD" clId="Web-{EBA07545-EC34-41D0-A1EB-2C00FAF3FB2D}" dt="2022-09-06T12:09:57.012" v="4" actId="1076"/>
        <pc:sldMkLst>
          <pc:docMk/>
          <pc:sldMk cId="2734750169" sldId="323"/>
        </pc:sldMkLst>
        <pc:spChg chg="mod">
          <ac:chgData name="Rita Daukšienė" userId="S::rita.dauksiene@vtmc.lt::af568a1b-a662-45c4-b8cd-f2bb2bbdfc92" providerId="AD" clId="Web-{EBA07545-EC34-41D0-A1EB-2C00FAF3FB2D}" dt="2022-09-06T12:09:49.980" v="2" actId="1076"/>
          <ac:spMkLst>
            <pc:docMk/>
            <pc:sldMk cId="2734750169" sldId="323"/>
            <ac:spMk id="3" creationId="{390F024A-D51E-0832-40D9-5E6D1B9BF5C6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09:57.012" v="4" actId="1076"/>
          <ac:spMkLst>
            <pc:docMk/>
            <pc:sldMk cId="2734750169" sldId="323"/>
            <ac:spMk id="4" creationId="{D84FAB04-6F50-994A-4296-F6B351E0235F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09:53.027" v="3" actId="1076"/>
          <ac:spMkLst>
            <pc:docMk/>
            <pc:sldMk cId="2734750169" sldId="323"/>
            <ac:spMk id="164" creationId="{00000000-0000-0000-0000-000000000000}"/>
          </ac:spMkLst>
        </pc:spChg>
      </pc:sldChg>
      <pc:sldChg chg="addSp delSp modSp add replId">
        <pc:chgData name="Rita Daukšienė" userId="S::rita.dauksiene@vtmc.lt::af568a1b-a662-45c4-b8cd-f2bb2bbdfc92" providerId="AD" clId="Web-{EBA07545-EC34-41D0-A1EB-2C00FAF3FB2D}" dt="2022-09-06T13:29:21.042" v="358" actId="20577"/>
        <pc:sldMkLst>
          <pc:docMk/>
          <pc:sldMk cId="2459482686" sldId="324"/>
        </pc:sldMkLst>
        <pc:spChg chg="mod topLvl">
          <ac:chgData name="Rita Daukšienė" userId="S::rita.dauksiene@vtmc.lt::af568a1b-a662-45c4-b8cd-f2bb2bbdfc92" providerId="AD" clId="Web-{EBA07545-EC34-41D0-A1EB-2C00FAF3FB2D}" dt="2022-09-06T13:17:09.095" v="286" actId="1076"/>
          <ac:spMkLst>
            <pc:docMk/>
            <pc:sldMk cId="2459482686" sldId="324"/>
            <ac:spMk id="3" creationId="{9A992819-5708-4B9D-AF23-BD014EB218BE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6:15" v="267"/>
          <ac:spMkLst>
            <pc:docMk/>
            <pc:sldMk cId="2459482686" sldId="324"/>
            <ac:spMk id="6" creationId="{724B9ABE-0F4E-7C85-7BD4-48DA930A482C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6:32.031" v="273"/>
          <ac:spMkLst>
            <pc:docMk/>
            <pc:sldMk cId="2459482686" sldId="324"/>
            <ac:spMk id="10" creationId="{F0D3ED1C-4830-878E-ECE6-3485E719D69D}"/>
          </ac:spMkLst>
        </pc:spChg>
        <pc:spChg chg="del mod">
          <ac:chgData name="Rita Daukšienė" userId="S::rita.dauksiene@vtmc.lt::af568a1b-a662-45c4-b8cd-f2bb2bbdfc92" providerId="AD" clId="Web-{EBA07545-EC34-41D0-A1EB-2C00FAF3FB2D}" dt="2022-09-06T13:16:26.422" v="272"/>
          <ac:spMkLst>
            <pc:docMk/>
            <pc:sldMk cId="2459482686" sldId="324"/>
            <ac:spMk id="208" creationId="{00000000-0000-0000-0000-000000000000}"/>
          </ac:spMkLst>
        </pc:spChg>
        <pc:spChg chg="del">
          <ac:chgData name="Rita Daukšienė" userId="S::rita.dauksiene@vtmc.lt::af568a1b-a662-45c4-b8cd-f2bb2bbdfc92" providerId="AD" clId="Web-{EBA07545-EC34-41D0-A1EB-2C00FAF3FB2D}" dt="2022-09-06T13:16:19.531" v="269"/>
          <ac:spMkLst>
            <pc:docMk/>
            <pc:sldMk cId="2459482686" sldId="324"/>
            <ac:spMk id="21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9:21.042" v="358" actId="20577"/>
          <ac:spMkLst>
            <pc:docMk/>
            <pc:sldMk cId="2459482686" sldId="324"/>
            <ac:spMk id="211" creationId="{00000000-0000-0000-0000-000000000000}"/>
          </ac:spMkLst>
        </pc:spChg>
        <pc:spChg chg="mod topLvl">
          <ac:chgData name="Rita Daukšienė" userId="S::rita.dauksiene@vtmc.lt::af568a1b-a662-45c4-b8cd-f2bb2bbdfc92" providerId="AD" clId="Web-{EBA07545-EC34-41D0-A1EB-2C00FAF3FB2D}" dt="2022-09-06T13:20:15.101" v="316" actId="20577"/>
          <ac:spMkLst>
            <pc:docMk/>
            <pc:sldMk cId="2459482686" sldId="324"/>
            <ac:spMk id="212" creationId="{00000000-0000-0000-0000-000000000000}"/>
          </ac:spMkLst>
        </pc:spChg>
        <pc:spChg chg="mod topLvl">
          <ac:chgData name="Rita Daukšienė" userId="S::rita.dauksiene@vtmc.lt::af568a1b-a662-45c4-b8cd-f2bb2bbdfc92" providerId="AD" clId="Web-{EBA07545-EC34-41D0-A1EB-2C00FAF3FB2D}" dt="2022-09-06T13:20:10.132" v="314" actId="20577"/>
          <ac:spMkLst>
            <pc:docMk/>
            <pc:sldMk cId="2459482686" sldId="324"/>
            <ac:spMk id="213" creationId="{00000000-0000-0000-0000-000000000000}"/>
          </ac:spMkLst>
        </pc:spChg>
        <pc:grpChg chg="del">
          <ac:chgData name="Rita Daukšienė" userId="S::rita.dauksiene@vtmc.lt::af568a1b-a662-45c4-b8cd-f2bb2bbdfc92" providerId="AD" clId="Web-{EBA07545-EC34-41D0-A1EB-2C00FAF3FB2D}" dt="2022-09-06T13:12:51.493" v="233"/>
          <ac:grpSpMkLst>
            <pc:docMk/>
            <pc:sldMk cId="2459482686" sldId="324"/>
            <ac:grpSpMk id="4" creationId="{52C0FEBA-A301-F334-55C1-861214513228}"/>
          </ac:grpSpMkLst>
        </pc:grpChg>
        <pc:picChg chg="mod topLvl">
          <ac:chgData name="Rita Daukšienė" userId="S::rita.dauksiene@vtmc.lt::af568a1b-a662-45c4-b8cd-f2bb2bbdfc92" providerId="AD" clId="Web-{EBA07545-EC34-41D0-A1EB-2C00FAF3FB2D}" dt="2022-09-06T13:17:05.923" v="285" actId="14100"/>
          <ac:picMkLst>
            <pc:docMk/>
            <pc:sldMk cId="2459482686" sldId="324"/>
            <ac:picMk id="2" creationId="{EC053F41-C896-4DC4-B87E-7AFB195D0F85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3:16:15.015" v="268"/>
          <ac:picMkLst>
            <pc:docMk/>
            <pc:sldMk cId="2459482686" sldId="324"/>
            <ac:picMk id="8" creationId="{553FD755-7EA3-50AB-AF23-C9E2DC78C0C1}"/>
          </ac:picMkLst>
        </pc:picChg>
        <pc:picChg chg="del topLvl">
          <ac:chgData name="Rita Daukšienė" userId="S::rita.dauksiene@vtmc.lt::af568a1b-a662-45c4-b8cd-f2bb2bbdfc92" providerId="AD" clId="Web-{EBA07545-EC34-41D0-A1EB-2C00FAF3FB2D}" dt="2022-09-06T13:16:19.765" v="270"/>
          <ac:picMkLst>
            <pc:docMk/>
            <pc:sldMk cId="2459482686" sldId="324"/>
            <ac:picMk id="209" creationId="{00000000-0000-0000-0000-000000000000}"/>
          </ac:picMkLst>
        </pc:picChg>
      </pc:sldChg>
    </pc:docChg>
  </pc:docChgLst>
  <pc:docChgLst>
    <pc:chgData name="Rita Daukšienė" userId="S::rita.dauksiene@vtmc.lt::af568a1b-a662-45c4-b8cd-f2bb2bbdfc92" providerId="AD" clId="Web-{C5F10E12-0AAF-4216-904F-83E8EEB32E89}"/>
    <pc:docChg chg="modSld">
      <pc:chgData name="Rita Daukšienė" userId="S::rita.dauksiene@vtmc.lt::af568a1b-a662-45c4-b8cd-f2bb2bbdfc92" providerId="AD" clId="Web-{C5F10E12-0AAF-4216-904F-83E8EEB32E89}" dt="2022-09-06T09:12:40.244" v="23" actId="20577"/>
      <pc:docMkLst>
        <pc:docMk/>
      </pc:docMkLst>
      <pc:sldChg chg="addSp modSp">
        <pc:chgData name="Rita Daukšienė" userId="S::rita.dauksiene@vtmc.lt::af568a1b-a662-45c4-b8cd-f2bb2bbdfc92" providerId="AD" clId="Web-{C5F10E12-0AAF-4216-904F-83E8EEB32E89}" dt="2022-09-06T09:11:26.976" v="15" actId="1076"/>
        <pc:sldMkLst>
          <pc:docMk/>
          <pc:sldMk cId="0" sldId="270"/>
        </pc:sldMkLst>
        <pc:spChg chg="add">
          <ac:chgData name="Rita Daukšienė" userId="S::rita.dauksiene@vtmc.lt::af568a1b-a662-45c4-b8cd-f2bb2bbdfc92" providerId="AD" clId="Web-{C5F10E12-0AAF-4216-904F-83E8EEB32E89}" dt="2022-09-06T09:08:36.894" v="2"/>
          <ac:spMkLst>
            <pc:docMk/>
            <pc:sldMk cId="0" sldId="270"/>
            <ac:spMk id="3" creationId="{D6DB16BA-045B-7DA7-A783-3C5AB79F04C5}"/>
          </ac:spMkLst>
        </pc:spChg>
        <pc:spChg chg="mod ord">
          <ac:chgData name="Rita Daukšienė" userId="S::rita.dauksiene@vtmc.lt::af568a1b-a662-45c4-b8cd-f2bb2bbdfc92" providerId="AD" clId="Web-{C5F10E12-0AAF-4216-904F-83E8EEB32E89}" dt="2022-09-06T09:08:59.926" v="6" actId="1076"/>
          <ac:spMkLst>
            <pc:docMk/>
            <pc:sldMk cId="0" sldId="270"/>
            <ac:spMk id="164" creationId="{00000000-0000-0000-0000-000000000000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1:26.976" v="15" actId="1076"/>
          <ac:spMkLst>
            <pc:docMk/>
            <pc:sldMk cId="0" sldId="270"/>
            <ac:spMk id="165" creationId="{00000000-0000-0000-0000-000000000000}"/>
          </ac:spMkLst>
        </pc:spChg>
        <pc:picChg chg="add">
          <ac:chgData name="Rita Daukšienė" userId="S::rita.dauksiene@vtmc.lt::af568a1b-a662-45c4-b8cd-f2bb2bbdfc92" providerId="AD" clId="Web-{C5F10E12-0AAF-4216-904F-83E8EEB32E89}" dt="2022-09-06T09:08:36.909" v="3"/>
          <ac:picMkLst>
            <pc:docMk/>
            <pc:sldMk cId="0" sldId="270"/>
            <ac:picMk id="5" creationId="{29B9B230-2EA7-3D85-1B4D-384C79CB2315}"/>
          </ac:picMkLst>
        </pc:picChg>
      </pc:sldChg>
      <pc:sldChg chg="addSp modSp">
        <pc:chgData name="Rita Daukšienė" userId="S::rita.dauksiene@vtmc.lt::af568a1b-a662-45c4-b8cd-f2bb2bbdfc92" providerId="AD" clId="Web-{C5F10E12-0AAF-4216-904F-83E8EEB32E89}" dt="2022-09-06T09:12:40.244" v="23" actId="20577"/>
        <pc:sldMkLst>
          <pc:docMk/>
          <pc:sldMk cId="2734750169" sldId="323"/>
        </pc:sldMkLst>
        <pc:spChg chg="mod">
          <ac:chgData name="Rita Daukšienė" userId="S::rita.dauksiene@vtmc.lt::af568a1b-a662-45c4-b8cd-f2bb2bbdfc92" providerId="AD" clId="Web-{C5F10E12-0AAF-4216-904F-83E8EEB32E89}" dt="2022-09-06T09:12:04.134" v="19" actId="1076"/>
          <ac:spMkLst>
            <pc:docMk/>
            <pc:sldMk cId="2734750169" sldId="323"/>
            <ac:spMk id="3" creationId="{390F024A-D51E-0832-40D9-5E6D1B9BF5C6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04.149" v="20" actId="1076"/>
          <ac:spMkLst>
            <pc:docMk/>
            <pc:sldMk cId="2734750169" sldId="323"/>
            <ac:spMk id="4" creationId="{D84FAB04-6F50-994A-4296-F6B351E0235F}"/>
          </ac:spMkLst>
        </pc:spChg>
        <pc:spChg chg="add">
          <ac:chgData name="Rita Daukšienė" userId="S::rita.dauksiene@vtmc.lt::af568a1b-a662-45c4-b8cd-f2bb2bbdfc92" providerId="AD" clId="Web-{C5F10E12-0AAF-4216-904F-83E8EEB32E89}" dt="2022-09-06T09:11:45.336" v="16"/>
          <ac:spMkLst>
            <pc:docMk/>
            <pc:sldMk cId="2734750169" sldId="323"/>
            <ac:spMk id="5" creationId="{109D2B62-2E90-A097-B3D6-EEA96A0DB985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04.149" v="21" actId="1076"/>
          <ac:spMkLst>
            <pc:docMk/>
            <pc:sldMk cId="2734750169" sldId="323"/>
            <ac:spMk id="6" creationId="{79E8334B-69E8-5D78-D887-7E37399E0299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40.244" v="23" actId="20577"/>
          <ac:spMkLst>
            <pc:docMk/>
            <pc:sldMk cId="2734750169" sldId="323"/>
            <ac:spMk id="164" creationId="{00000000-0000-0000-0000-000000000000}"/>
          </ac:spMkLst>
        </pc:spChg>
        <pc:picChg chg="add">
          <ac:chgData name="Rita Daukšienė" userId="S::rita.dauksiene@vtmc.lt::af568a1b-a662-45c4-b8cd-f2bb2bbdfc92" providerId="AD" clId="Web-{C5F10E12-0AAF-4216-904F-83E8EEB32E89}" dt="2022-09-06T09:11:45.352" v="17"/>
          <ac:picMkLst>
            <pc:docMk/>
            <pc:sldMk cId="2734750169" sldId="323"/>
            <ac:picMk id="8" creationId="{9599ED37-3C33-A1F8-CD3F-28F9CACBFCD7}"/>
          </ac:picMkLst>
        </pc:picChg>
      </pc:sldChg>
    </pc:docChg>
  </pc:docChgLst>
  <pc:docChgLst>
    <pc:chgData name="Rita Daukšienė" userId="S::rita.dauksiene@vtmc.lt::af568a1b-a662-45c4-b8cd-f2bb2bbdfc92" providerId="AD" clId="Web-{1818E2DF-F9BA-4102-BB68-BE0DEF4F984A}"/>
    <pc:docChg chg="addSld modSld">
      <pc:chgData name="Rita Daukšienė" userId="S::rita.dauksiene@vtmc.lt::af568a1b-a662-45c4-b8cd-f2bb2bbdfc92" providerId="AD" clId="Web-{1818E2DF-F9BA-4102-BB68-BE0DEF4F984A}" dt="2023-09-05T15:31:19.467" v="140" actId="14100"/>
      <pc:docMkLst>
        <pc:docMk/>
      </pc:docMkLst>
      <pc:sldChg chg="modSp">
        <pc:chgData name="Rita Daukšienė" userId="S::rita.dauksiene@vtmc.lt::af568a1b-a662-45c4-b8cd-f2bb2bbdfc92" providerId="AD" clId="Web-{1818E2DF-F9BA-4102-BB68-BE0DEF4F984A}" dt="2023-09-05T15:29:31.009" v="123" actId="14100"/>
        <pc:sldMkLst>
          <pc:docMk/>
          <pc:sldMk cId="0" sldId="292"/>
        </pc:sldMkLst>
        <pc:spChg chg="mod">
          <ac:chgData name="Rita Daukšienė" userId="S::rita.dauksiene@vtmc.lt::af568a1b-a662-45c4-b8cd-f2bb2bbdfc92" providerId="AD" clId="Web-{1818E2DF-F9BA-4102-BB68-BE0DEF4F984A}" dt="2023-09-05T15:28:50.679" v="119" actId="14100"/>
          <ac:spMkLst>
            <pc:docMk/>
            <pc:sldMk cId="0" sldId="292"/>
            <ac:spMk id="255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29:31.009" v="123" actId="14100"/>
          <ac:spMkLst>
            <pc:docMk/>
            <pc:sldMk cId="0" sldId="292"/>
            <ac:spMk id="256" creationId="{00000000-0000-0000-0000-000000000000}"/>
          </ac:spMkLst>
        </pc:spChg>
      </pc:sldChg>
      <pc:sldChg chg="delSp modSp">
        <pc:chgData name="Rita Daukšienė" userId="S::rita.dauksiene@vtmc.lt::af568a1b-a662-45c4-b8cd-f2bb2bbdfc92" providerId="AD" clId="Web-{1818E2DF-F9BA-4102-BB68-BE0DEF4F984A}" dt="2023-09-05T15:30:13.948" v="129" actId="14100"/>
        <pc:sldMkLst>
          <pc:docMk/>
          <pc:sldMk cId="0" sldId="293"/>
        </pc:sldMkLst>
        <pc:spChg chg="mod">
          <ac:chgData name="Rita Daukšienė" userId="S::rita.dauksiene@vtmc.lt::af568a1b-a662-45c4-b8cd-f2bb2bbdfc92" providerId="AD" clId="Web-{1818E2DF-F9BA-4102-BB68-BE0DEF4F984A}" dt="2023-09-05T15:30:13.948" v="129" actId="14100"/>
          <ac:spMkLst>
            <pc:docMk/>
            <pc:sldMk cId="0" sldId="293"/>
            <ac:spMk id="2" creationId="{9AA1C5AA-D4DB-3271-E2BC-A5DDD81AD6BA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30:10.792" v="128" actId="1076"/>
          <ac:spMkLst>
            <pc:docMk/>
            <pc:sldMk cId="0" sldId="293"/>
            <ac:spMk id="261" creationId="{00000000-0000-0000-0000-000000000000}"/>
          </ac:spMkLst>
        </pc:spChg>
        <pc:grpChg chg="del">
          <ac:chgData name="Rita Daukšienė" userId="S::rita.dauksiene@vtmc.lt::af568a1b-a662-45c4-b8cd-f2bb2bbdfc92" providerId="AD" clId="Web-{1818E2DF-F9BA-4102-BB68-BE0DEF4F984A}" dt="2023-09-05T15:30:02.198" v="126"/>
          <ac:grpSpMkLst>
            <pc:docMk/>
            <pc:sldMk cId="0" sldId="293"/>
            <ac:grpSpMk id="3" creationId="{9E9A3A02-6CA6-0AF5-3B26-6D70F1BC7771}"/>
          </ac:grpSpMkLst>
        </pc:grpChg>
        <pc:picChg chg="mod">
          <ac:chgData name="Rita Daukšienė" userId="S::rita.dauksiene@vtmc.lt::af568a1b-a662-45c4-b8cd-f2bb2bbdfc92" providerId="AD" clId="Web-{1818E2DF-F9BA-4102-BB68-BE0DEF4F984A}" dt="2023-09-05T15:30:07.011" v="127" actId="1076"/>
          <ac:picMkLst>
            <pc:docMk/>
            <pc:sldMk cId="0" sldId="293"/>
            <ac:picMk id="259" creationId="{00000000-0000-0000-0000-000000000000}"/>
          </ac:picMkLst>
        </pc:picChg>
      </pc:sldChg>
      <pc:sldChg chg="modSp">
        <pc:chgData name="Rita Daukšienė" userId="S::rita.dauksiene@vtmc.lt::af568a1b-a662-45c4-b8cd-f2bb2bbdfc92" providerId="AD" clId="Web-{1818E2DF-F9BA-4102-BB68-BE0DEF4F984A}" dt="2023-09-05T15:30:31.558" v="132" actId="14100"/>
        <pc:sldMkLst>
          <pc:docMk/>
          <pc:sldMk cId="0" sldId="294"/>
        </pc:sldMkLst>
        <pc:spChg chg="mod">
          <ac:chgData name="Rita Daukšienė" userId="S::rita.dauksiene@vtmc.lt::af568a1b-a662-45c4-b8cd-f2bb2bbdfc92" providerId="AD" clId="Web-{1818E2DF-F9BA-4102-BB68-BE0DEF4F984A}" dt="2023-09-05T15:30:31.558" v="132" actId="14100"/>
          <ac:spMkLst>
            <pc:docMk/>
            <pc:sldMk cId="0" sldId="294"/>
            <ac:spMk id="26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1:01.403" v="137" actId="20577"/>
        <pc:sldMkLst>
          <pc:docMk/>
          <pc:sldMk cId="0" sldId="295"/>
        </pc:sldMkLst>
        <pc:spChg chg="mod">
          <ac:chgData name="Rita Daukšienė" userId="S::rita.dauksiene@vtmc.lt::af568a1b-a662-45c4-b8cd-f2bb2bbdfc92" providerId="AD" clId="Web-{1818E2DF-F9BA-4102-BB68-BE0DEF4F984A}" dt="2023-09-05T15:30:44.934" v="133" actId="14100"/>
          <ac:spMkLst>
            <pc:docMk/>
            <pc:sldMk cId="0" sldId="295"/>
            <ac:spMk id="269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31:01.403" v="137" actId="20577"/>
          <ac:spMkLst>
            <pc:docMk/>
            <pc:sldMk cId="0" sldId="295"/>
            <ac:spMk id="273" creationId="{00000000-0000-0000-0000-000000000000}"/>
          </ac:spMkLst>
        </pc:spChg>
        <pc:picChg chg="mod">
          <ac:chgData name="Rita Daukšienė" userId="S::rita.dauksiene@vtmc.lt::af568a1b-a662-45c4-b8cd-f2bb2bbdfc92" providerId="AD" clId="Web-{1818E2DF-F9BA-4102-BB68-BE0DEF4F984A}" dt="2023-09-05T15:30:52.340" v="134" actId="1076"/>
          <ac:picMkLst>
            <pc:docMk/>
            <pc:sldMk cId="0" sldId="295"/>
            <ac:picMk id="274" creationId="{00000000-0000-0000-0000-000000000000}"/>
          </ac:picMkLst>
        </pc:picChg>
      </pc:sldChg>
      <pc:sldChg chg="modSp">
        <pc:chgData name="Rita Daukšienė" userId="S::rita.dauksiene@vtmc.lt::af568a1b-a662-45c4-b8cd-f2bb2bbdfc92" providerId="AD" clId="Web-{1818E2DF-F9BA-4102-BB68-BE0DEF4F984A}" dt="2023-09-05T15:31:19.467" v="140" actId="14100"/>
        <pc:sldMkLst>
          <pc:docMk/>
          <pc:sldMk cId="0" sldId="296"/>
        </pc:sldMkLst>
        <pc:spChg chg="mod">
          <ac:chgData name="Rita Daukšienė" userId="S::rita.dauksiene@vtmc.lt::af568a1b-a662-45c4-b8cd-f2bb2bbdfc92" providerId="AD" clId="Web-{1818E2DF-F9BA-4102-BB68-BE0DEF4F984A}" dt="2023-09-05T15:31:19.467" v="140" actId="14100"/>
          <ac:spMkLst>
            <pc:docMk/>
            <pc:sldMk cId="0" sldId="296"/>
            <ac:spMk id="27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21.321" v="122" actId="1076"/>
        <pc:sldMkLst>
          <pc:docMk/>
          <pc:sldMk cId="3855450605" sldId="307"/>
        </pc:sldMkLst>
        <pc:spChg chg="mod">
          <ac:chgData name="Rita Daukšienė" userId="S::rita.dauksiene@vtmc.lt::af568a1b-a662-45c4-b8cd-f2bb2bbdfc92" providerId="AD" clId="Web-{1818E2DF-F9BA-4102-BB68-BE0DEF4F984A}" dt="2023-09-05T15:29:21.321" v="122" actId="1076"/>
          <ac:spMkLst>
            <pc:docMk/>
            <pc:sldMk cId="3855450605" sldId="307"/>
            <ac:spMk id="255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07.633" v="120" actId="14100"/>
        <pc:sldMkLst>
          <pc:docMk/>
          <pc:sldMk cId="1519425836" sldId="308"/>
        </pc:sldMkLst>
        <pc:spChg chg="mod">
          <ac:chgData name="Rita Daukšienė" userId="S::rita.dauksiene@vtmc.lt::af568a1b-a662-45c4-b8cd-f2bb2bbdfc92" providerId="AD" clId="Web-{1818E2DF-F9BA-4102-BB68-BE0DEF4F984A}" dt="2023-09-05T15:29:07.633" v="120" actId="14100"/>
          <ac:spMkLst>
            <pc:docMk/>
            <pc:sldMk cId="1519425836" sldId="308"/>
            <ac:spMk id="255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47.510" v="125" actId="14100"/>
        <pc:sldMkLst>
          <pc:docMk/>
          <pc:sldMk cId="614644599" sldId="309"/>
        </pc:sldMkLst>
        <pc:spChg chg="mod">
          <ac:chgData name="Rita Daukšienė" userId="S::rita.dauksiene@vtmc.lt::af568a1b-a662-45c4-b8cd-f2bb2bbdfc92" providerId="AD" clId="Web-{1818E2DF-F9BA-4102-BB68-BE0DEF4F984A}" dt="2023-09-05T15:29:42.713" v="124" actId="14100"/>
          <ac:spMkLst>
            <pc:docMk/>
            <pc:sldMk cId="614644599" sldId="309"/>
            <ac:spMk id="255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29:47.510" v="125" actId="14100"/>
          <ac:spMkLst>
            <pc:docMk/>
            <pc:sldMk cId="614644599" sldId="309"/>
            <ac:spMk id="25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0:20.183" v="130" actId="14100"/>
        <pc:sldMkLst>
          <pc:docMk/>
          <pc:sldMk cId="131886267" sldId="315"/>
        </pc:sldMkLst>
        <pc:spChg chg="mod">
          <ac:chgData name="Rita Daukšienė" userId="S::rita.dauksiene@vtmc.lt::af568a1b-a662-45c4-b8cd-f2bb2bbdfc92" providerId="AD" clId="Web-{1818E2DF-F9BA-4102-BB68-BE0DEF4F984A}" dt="2023-09-05T15:30:20.183" v="130" actId="14100"/>
          <ac:spMkLst>
            <pc:docMk/>
            <pc:sldMk cId="131886267" sldId="315"/>
            <ac:spMk id="3" creationId="{6BC74C2E-0DAE-F09B-16BB-156BBBD11E82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0:27.277" v="131" actId="14100"/>
        <pc:sldMkLst>
          <pc:docMk/>
          <pc:sldMk cId="1719268136" sldId="316"/>
        </pc:sldMkLst>
        <pc:spChg chg="mod">
          <ac:chgData name="Rita Daukšienė" userId="S::rita.dauksiene@vtmc.lt::af568a1b-a662-45c4-b8cd-f2bb2bbdfc92" providerId="AD" clId="Web-{1818E2DF-F9BA-4102-BB68-BE0DEF4F984A}" dt="2023-09-05T15:30:27.277" v="131" actId="14100"/>
          <ac:spMkLst>
            <pc:docMk/>
            <pc:sldMk cId="1719268136" sldId="316"/>
            <ac:spMk id="2" creationId="{3915EE32-408D-8E04-0E9F-D30B9AC9C7F6}"/>
          </ac:spMkLst>
        </pc:spChg>
      </pc:sldChg>
      <pc:sldChg chg="addSp delSp modSp add replId">
        <pc:chgData name="Rita Daukšienė" userId="S::rita.dauksiene@vtmc.lt::af568a1b-a662-45c4-b8cd-f2bb2bbdfc92" providerId="AD" clId="Web-{1818E2DF-F9BA-4102-BB68-BE0DEF4F984A}" dt="2023-09-05T14:57:16.722" v="21" actId="1076"/>
        <pc:sldMkLst>
          <pc:docMk/>
          <pc:sldMk cId="2693151428" sldId="325"/>
        </pc:sldMkLst>
        <pc:spChg chg="del">
          <ac:chgData name="Rita Daukšienė" userId="S::rita.dauksiene@vtmc.lt::af568a1b-a662-45c4-b8cd-f2bb2bbdfc92" providerId="AD" clId="Web-{1818E2DF-F9BA-4102-BB68-BE0DEF4F984A}" dt="2023-09-05T14:56:17.282" v="5"/>
          <ac:spMkLst>
            <pc:docMk/>
            <pc:sldMk cId="2693151428" sldId="325"/>
            <ac:spMk id="3" creationId="{9A992819-5708-4B9D-AF23-BD014EB218BE}"/>
          </ac:spMkLst>
        </pc:spChg>
        <pc:spChg chg="del mod">
          <ac:chgData name="Rita Daukšienė" userId="S::rita.dauksiene@vtmc.lt::af568a1b-a662-45c4-b8cd-f2bb2bbdfc92" providerId="AD" clId="Web-{1818E2DF-F9BA-4102-BB68-BE0DEF4F984A}" dt="2023-09-05T14:56:14.876" v="3"/>
          <ac:spMkLst>
            <pc:docMk/>
            <pc:sldMk cId="2693151428" sldId="325"/>
            <ac:spMk id="210" creationId="{00000000-0000-0000-0000-000000000000}"/>
          </ac:spMkLst>
        </pc:spChg>
        <pc:picChg chg="add mod modCrop">
          <ac:chgData name="Rita Daukšienė" userId="S::rita.dauksiene@vtmc.lt::af568a1b-a662-45c4-b8cd-f2bb2bbdfc92" providerId="AD" clId="Web-{1818E2DF-F9BA-4102-BB68-BE0DEF4F984A}" dt="2023-09-05T14:57:16.722" v="21" actId="1076"/>
          <ac:picMkLst>
            <pc:docMk/>
            <pc:sldMk cId="2693151428" sldId="325"/>
            <ac:picMk id="2" creationId="{55D1614B-BB2D-3B7E-1BA6-6D165B0892C5}"/>
          </ac:picMkLst>
        </pc:picChg>
        <pc:picChg chg="del">
          <ac:chgData name="Rita Daukšienė" userId="S::rita.dauksiene@vtmc.lt::af568a1b-a662-45c4-b8cd-f2bb2bbdfc92" providerId="AD" clId="Web-{1818E2DF-F9BA-4102-BB68-BE0DEF4F984A}" dt="2023-09-05T14:56:15.845" v="4"/>
          <ac:picMkLst>
            <pc:docMk/>
            <pc:sldMk cId="2693151428" sldId="325"/>
            <ac:picMk id="209" creationId="{00000000-0000-0000-0000-000000000000}"/>
          </ac:picMkLst>
        </pc:picChg>
      </pc:sldChg>
      <pc:sldChg chg="addSp delSp modSp add replId">
        <pc:chgData name="Rita Daukšienė" userId="S::rita.dauksiene@vtmc.lt::af568a1b-a662-45c4-b8cd-f2bb2bbdfc92" providerId="AD" clId="Web-{1818E2DF-F9BA-4102-BB68-BE0DEF4F984A}" dt="2023-09-05T15:05:02.208" v="118" actId="1076"/>
        <pc:sldMkLst>
          <pc:docMk/>
          <pc:sldMk cId="2162292366" sldId="326"/>
        </pc:sldMkLst>
        <pc:spChg chg="add mod">
          <ac:chgData name="Rita Daukšienė" userId="S::rita.dauksiene@vtmc.lt::af568a1b-a662-45c4-b8cd-f2bb2bbdfc92" providerId="AD" clId="Web-{1818E2DF-F9BA-4102-BB68-BE0DEF4F984A}" dt="2023-09-05T15:04:55.364" v="117" actId="1076"/>
          <ac:spMkLst>
            <pc:docMk/>
            <pc:sldMk cId="2162292366" sldId="326"/>
            <ac:spMk id="4" creationId="{FADF8414-117A-D842-31D3-7179CDCE2264}"/>
          </ac:spMkLst>
        </pc:spChg>
        <pc:spChg chg="add del">
          <ac:chgData name="Rita Daukšienė" userId="S::rita.dauksiene@vtmc.lt::af568a1b-a662-45c4-b8cd-f2bb2bbdfc92" providerId="AD" clId="Web-{1818E2DF-F9BA-4102-BB68-BE0DEF4F984A}" dt="2023-09-05T15:04:13.706" v="105"/>
          <ac:spMkLst>
            <pc:docMk/>
            <pc:sldMk cId="2162292366" sldId="326"/>
            <ac:spMk id="6" creationId="{7A6C2836-F313-DACF-B098-5DEE121261B5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05:02.208" v="118" actId="1076"/>
          <ac:spMkLst>
            <pc:docMk/>
            <pc:sldMk cId="2162292366" sldId="326"/>
            <ac:spMk id="208" creationId="{00000000-0000-0000-0000-000000000000}"/>
          </ac:spMkLst>
        </pc:spChg>
        <pc:picChg chg="del">
          <ac:chgData name="Rita Daukšienė" userId="S::rita.dauksiene@vtmc.lt::af568a1b-a662-45c4-b8cd-f2bb2bbdfc92" providerId="AD" clId="Web-{1818E2DF-F9BA-4102-BB68-BE0DEF4F984A}" dt="2023-09-05T14:58:58.976" v="23"/>
          <ac:picMkLst>
            <pc:docMk/>
            <pc:sldMk cId="2162292366" sldId="326"/>
            <ac:picMk id="2" creationId="{55D1614B-BB2D-3B7E-1BA6-6D165B0892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lt-L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70F7513-4301-4F41-B054-83B92956906E}" type="slidenum">
              <a:rPr lang="lt-LT" sz="1400" b="0" strike="noStrike" spc="-1">
                <a:latin typeface="Times New Roman"/>
              </a:rPr>
              <a:t>‹#›</a:t>
            </a:fld>
            <a:endParaRPr lang="lt-L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lt-LT" sz="20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08629C-D114-46DE-B304-6F0D27438E9C}" type="slidenum">
              <a:rPr lang="lt-L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lt-L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lt-LT" sz="20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F8DF96-595B-46BE-B316-9E8E05A7C013}" type="slidenum">
              <a:rPr lang="lt-L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lt-L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40383C9-3705-BB1B-C168-CD29B9DBA76E}"/>
              </a:ext>
            </a:extLst>
          </p:cNvPr>
          <p:cNvSpPr txBox="1">
            <a:spLocks/>
          </p:cNvSpPr>
          <p:nvPr/>
        </p:nvSpPr>
        <p:spPr>
          <a:xfrm rot="-10800000" flipV="1">
            <a:off x="397805" y="2281604"/>
            <a:ext cx="5081544" cy="2177192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3300" b="1">
                <a:solidFill>
                  <a:schemeClr val="bg1"/>
                </a:solidFill>
                <a:latin typeface="Eina01-Regular" panose="02000000000000000000" pitchFamily="2" charset="0"/>
              </a:rPr>
              <a:t>VILNIAUS TECHNOLOGIJŲ</a:t>
            </a:r>
            <a:br>
              <a:rPr lang="lt-LT" sz="3300" b="1">
                <a:solidFill>
                  <a:schemeClr val="bg1"/>
                </a:solidFill>
                <a:latin typeface="Eina01-Regular" panose="02000000000000000000" pitchFamily="2" charset="0"/>
              </a:rPr>
            </a:br>
            <a:r>
              <a:rPr lang="lt-LT" sz="3300" b="1">
                <a:solidFill>
                  <a:schemeClr val="bg1"/>
                </a:solidFill>
                <a:latin typeface="Eina01-Regular" panose="02000000000000000000" pitchFamily="2" charset="0"/>
              </a:rPr>
              <a:t>IR INŽINERIJOS</a:t>
            </a:r>
            <a:br>
              <a:rPr lang="lt-LT" sz="3300" b="1">
                <a:solidFill>
                  <a:schemeClr val="bg1"/>
                </a:solidFill>
                <a:latin typeface="Eina01-Regular" panose="02000000000000000000" pitchFamily="2" charset="0"/>
              </a:rPr>
            </a:br>
            <a:r>
              <a:rPr lang="lt-LT" sz="3300" b="1">
                <a:solidFill>
                  <a:schemeClr val="bg1"/>
                </a:solidFill>
                <a:latin typeface="Eina01-Regular" panose="02000000000000000000" pitchFamily="2" charset="0"/>
              </a:rPr>
              <a:t>MOKYMO CENTRAS</a:t>
            </a:r>
          </a:p>
        </p:txBody>
      </p:sp>
    </p:spTree>
    <p:extLst>
      <p:ext uri="{BB962C8B-B14F-4D97-AF65-F5344CB8AC3E}">
        <p14:creationId xmlns:p14="http://schemas.microsoft.com/office/powerpoint/2010/main" val="13077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F75-021E-C57A-C810-F7ECCAB37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3DE5-0951-328F-04AD-FD6BBDE8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E5AE8-0C0E-7FE6-A3C8-5E5A0BCE9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78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C73-D129-3FD2-DCC5-F4FAA308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E2D8-2801-329D-9FFC-840998AA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FB9A-9D77-4C26-8BB9-27C8243A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AF4E6-35F5-162D-3AA5-CA1912E0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728DE-1732-5C03-4D6A-85F81D617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03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692-EFAE-B2B3-4BCF-BE39DA43D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2161-94DA-BE1C-CD90-CD7EFB14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E90B-35E4-C445-FF42-EC585D4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06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E490-D8BA-38FE-23CB-E709D74EE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A879-AB5D-C363-D2E4-F841AFDD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9AB11-8C5D-AFF4-9313-A2566DE1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24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DE52-0633-3F68-8D6F-E24B666B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25262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Eina01-Regular" panose="02000000000000000000" pitchFamily="2" charset="0"/>
              </a:defRPr>
            </a:lvl1pPr>
          </a:lstStyle>
          <a:p>
            <a:r>
              <a:rPr lang="lt-LT"/>
              <a:t>CLICK </a:t>
            </a:r>
            <a:r>
              <a:rPr lang="en-US"/>
              <a:t>TO EDIT MASTER TITLE STYLE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867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926C70-C024-26BF-57E4-52E531B5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8" y="14681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43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1pPr>
            <a:lvl2pPr marL="5572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2pPr>
            <a:lvl3pPr marL="9001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3pPr>
            <a:lvl4pPr marL="12430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4pPr>
            <a:lvl5pPr marL="15859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C481B84-453F-F171-7E4E-B2E3F3E8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AD14-05C9-E627-7B4F-F62EB86D1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EE6B-460C-32A9-3CBC-83D46970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CF5E4-71B7-ED9F-AC62-2A6B75DB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436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8A5E-4CD8-6EC1-58EA-DC63DCECF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C474-E807-9E46-7973-03E20FD8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8428-C8BB-438D-DBB2-C2B9E679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6D7E9-6750-295B-31B2-2E889B3E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7958-FF98-DA07-3704-59731D8C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04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32C-37E8-27C4-3D0B-546C0BEB4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1705-3077-6759-D90A-96DEFDAA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FB14-6CBB-B7FC-618C-36D57264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4872-60EE-F361-5F4A-D0C7810F2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6A79C-E6ED-B744-DC96-940C0E8FD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491D-91FA-15D5-4254-9A2BA0158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2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DD2-1C2C-EA7A-9551-3B77EACA8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B09A-C236-D3DB-F1F0-DFCF723E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12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8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49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3B67EE2-B85F-41F1-0238-EBFF1A8B2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384" y="1"/>
            <a:ext cx="4982616" cy="25007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1B7B73-2ACB-98E4-5365-70C3DD6CD2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243" y="683050"/>
            <a:ext cx="2817929" cy="4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D9FC2-0277-CB62-28D4-6911A15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2D5A60-6DDC-6C93-EE43-56B32AC19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9529" y="1"/>
            <a:ext cx="794471" cy="31959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2AA3DD-358F-CCC3-458F-9A31FC6ED0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9529" y="4548610"/>
            <a:ext cx="562788" cy="3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25" b="1" kern="1200">
          <a:solidFill>
            <a:schemeClr val="tx1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171450" indent="-27000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Wingdings 2" panose="05020102010507070707" pitchFamily="18" charset="2"/>
        <a:buChar char=""/>
        <a:defRPr sz="21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8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5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35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35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C001C-3D0D-65D7-5672-72E14A3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613F6-03F9-1883-3533-998D223C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91568C-8D98-7FF0-9A3A-D1C114EE4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9529" y="1"/>
            <a:ext cx="794471" cy="31959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B00DA88-A709-FB12-2B4E-FBEFBCE1C9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9529" y="4548610"/>
            <a:ext cx="562788" cy="3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25" b="1" kern="1200">
          <a:solidFill>
            <a:srgbClr val="114954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300038" indent="-214313" algn="l" defTabSz="685800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50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35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2pPr>
      <a:lvl3pPr marL="9001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20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3pPr>
      <a:lvl4pPr marL="1200150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05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4pPr>
      <a:lvl5pPr marL="1543050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lt-LT" sz="900" b="1" kern="1200" dirty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E30D86-5809-6D55-1C17-E3CF09C33904}"/>
              </a:ext>
            </a:extLst>
          </p:cNvPr>
          <p:cNvSpPr txBox="1">
            <a:spLocks/>
          </p:cNvSpPr>
          <p:nvPr/>
        </p:nvSpPr>
        <p:spPr>
          <a:xfrm>
            <a:off x="628651" y="2011799"/>
            <a:ext cx="2132645" cy="928032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lt-LT" sz="1500" b="1" i="0">
                <a:solidFill>
                  <a:srgbClr val="114954"/>
                </a:solidFill>
                <a:effectLst/>
                <a:latin typeface="Eina01-Regular" panose="02000000000000000000" pitchFamily="2" charset="0"/>
              </a:rPr>
              <a:t>Vilniaus technologijų ir inžinerijos mokymo centras</a:t>
            </a:r>
            <a:br>
              <a:rPr lang="lt-LT" sz="1500">
                <a:solidFill>
                  <a:srgbClr val="114954"/>
                </a:solidFill>
                <a:latin typeface="Eina01-Regular" panose="02000000000000000000" pitchFamily="2" charset="0"/>
              </a:rPr>
            </a:br>
            <a:endParaRPr lang="lt-LT" sz="15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5E4844-0AB4-E697-6CB5-545B1C53F5C0}"/>
              </a:ext>
            </a:extLst>
          </p:cNvPr>
          <p:cNvSpPr txBox="1">
            <a:spLocks/>
          </p:cNvSpPr>
          <p:nvPr/>
        </p:nvSpPr>
        <p:spPr>
          <a:xfrm>
            <a:off x="5021497" y="2024612"/>
            <a:ext cx="3641834" cy="928032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1350" b="1" i="0" err="1">
                <a:solidFill>
                  <a:srgbClr val="114954"/>
                </a:solidFill>
                <a:effectLst/>
                <a:latin typeface="Eina01-Regular"/>
              </a:rPr>
              <a:t>Trinapolio</a:t>
            </a:r>
            <a:r>
              <a:rPr lang="es-ES" sz="1350" b="1" i="0">
                <a:solidFill>
                  <a:srgbClr val="114954"/>
                </a:solidFill>
                <a:effectLst/>
                <a:latin typeface="Eina01-Regular"/>
              </a:rPr>
              <a:t> g. 2, LT-08313, </a:t>
            </a:r>
            <a:r>
              <a:rPr lang="es-ES" sz="1350" b="1" i="0" err="1">
                <a:solidFill>
                  <a:srgbClr val="114954"/>
                </a:solidFill>
                <a:effectLst/>
                <a:latin typeface="Eina01-Regular"/>
              </a:rPr>
              <a:t>Vilnius</a:t>
            </a:r>
            <a:br>
              <a:rPr lang="es-ES" sz="1350" b="1">
                <a:latin typeface="Eina01-Regular" panose="02000000000000000000" pitchFamily="2" charset="0"/>
              </a:rPr>
            </a:br>
            <a:r>
              <a:rPr lang="es-ES" sz="1350" b="1" i="0">
                <a:solidFill>
                  <a:srgbClr val="114954"/>
                </a:solidFill>
                <a:effectLst/>
                <a:latin typeface="Eina01-Regular"/>
              </a:rPr>
              <a:t>El. p. info@techin.lt</a:t>
            </a:r>
            <a:br>
              <a:rPr lang="es-ES" sz="1350" b="1">
                <a:latin typeface="Eina01-Regular" panose="02000000000000000000" pitchFamily="2" charset="0"/>
              </a:rPr>
            </a:br>
            <a:r>
              <a:rPr lang="es-ES" sz="1350" b="1" i="0">
                <a:solidFill>
                  <a:srgbClr val="114954"/>
                </a:solidFill>
                <a:effectLst/>
                <a:latin typeface="Eina01-Regular"/>
              </a:rPr>
              <a:t>Tel. (8 5) 269 7455</a:t>
            </a:r>
            <a:r>
              <a:rPr lang="es-ES" sz="1350" b="1">
                <a:solidFill>
                  <a:srgbClr val="114954"/>
                </a:solidFill>
                <a:latin typeface="Eina01-Regular"/>
              </a:rPr>
              <a:t>, 8 656 68 784</a:t>
            </a:r>
            <a:endParaRPr lang="lt-LT" sz="1350" b="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07BE0F-DB14-9EAE-08E7-4AB13739D7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46" y="4118935"/>
            <a:ext cx="2788033" cy="51131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C60E5-1403-9678-E718-47E1639434E2}"/>
              </a:ext>
            </a:extLst>
          </p:cNvPr>
          <p:cNvSpPr txBox="1">
            <a:spLocks/>
          </p:cNvSpPr>
          <p:nvPr/>
        </p:nvSpPr>
        <p:spPr>
          <a:xfrm>
            <a:off x="659047" y="594890"/>
            <a:ext cx="3641834" cy="1239276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>
                <a:solidFill>
                  <a:srgbClr val="114954"/>
                </a:solidFill>
                <a:latin typeface="Eina01-Regular"/>
              </a:rPr>
              <a:t>KONTAKTAI</a:t>
            </a:r>
            <a:endParaRPr lang="lt-LT" sz="3300" b="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25" b="1" kern="1200">
          <a:solidFill>
            <a:srgbClr val="114954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orcodehex.com/html-color-picker.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sl.asp" TargetMode="External"/><Relationship Id="rId2" Type="http://schemas.openxmlformats.org/officeDocument/2006/relationships/hyperlink" Target="https://www.computerhope.com/jargon/w/w3c-color-names.ht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myip.org/html-character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://www.w3schools.com/cssref/css_websafe_fonts.asp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semantic-html5-elements/" TargetMode="External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etingishard.com/html-and-css/semantic-html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15292" y="1613704"/>
            <a:ext cx="6713416" cy="1765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lt-LT" sz="6600" spc="-1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HTML 5</a:t>
            </a:r>
            <a:br>
              <a:rPr sz="6600" b="1" spc="-1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</a:br>
            <a:r>
              <a:rPr lang="lt-LT" sz="2400" b="1" spc="-1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Hyper Text Markup Language</a:t>
            </a:r>
            <a:r>
              <a:rPr lang="lt-LT" sz="2800" spc="-1">
                <a:solidFill>
                  <a:schemeClr val="bg1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 </a:t>
            </a:r>
            <a:endParaRPr lang="lt-LT" sz="2800" b="0" strike="noStrike" spc="-1">
              <a:solidFill>
                <a:schemeClr val="bg1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186223" y="3618008"/>
            <a:ext cx="499032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lt-LT" sz="2400" spc="-1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Tai žymių kalba tinklapiams kurti</a:t>
            </a:r>
          </a:p>
          <a:p>
            <a:pPr algn="ctr">
              <a:lnSpc>
                <a:spcPct val="100000"/>
              </a:lnSpc>
            </a:pPr>
            <a:r>
              <a:rPr lang="lt-LT" sz="2400" spc="-1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HTML nėra programavimo kalba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1000800" y="1347764"/>
            <a:ext cx="701280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Komentarai, tai programuotojų užrašai, netransliuojami į puslapį. </a:t>
            </a:r>
            <a:endParaRPr lang="lt-LT" b="1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Kartais norime nutraukti kodo veikimą, bet išsaugoti kodą,</a:t>
            </a:r>
            <a:r>
              <a:rPr lang="en-US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nepašalinant jo iš puslapio. Tada taip pat naudojame komentarų</a:t>
            </a:r>
            <a:r>
              <a:rPr lang="en-US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žymes</a:t>
            </a:r>
            <a:r>
              <a:rPr lang="lt-LT" sz="280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80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2" name="Shape 144"/>
          <p:cNvPicPr/>
          <p:nvPr/>
        </p:nvPicPr>
        <p:blipFill>
          <a:blip r:embed="rId2"/>
          <a:srcRect b="3292"/>
          <a:stretch/>
        </p:blipFill>
        <p:spPr>
          <a:xfrm>
            <a:off x="2267640" y="2895442"/>
            <a:ext cx="4319280" cy="1333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2267640" y="4272404"/>
            <a:ext cx="4730016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>
                <a:solidFill>
                  <a:srgbClr val="008000"/>
                </a:solidFill>
                <a:latin typeface="Calibri"/>
                <a:ea typeface="Calibri"/>
              </a:rPr>
              <a:t>&lt;!-- </a:t>
            </a:r>
            <a:r>
              <a:rPr lang="lt-LT" sz="1200" b="0" strike="noStrike" spc="-1">
                <a:solidFill>
                  <a:srgbClr val="11495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&lt;div&gt; This div will not show &lt;/div&gt; </a:t>
            </a:r>
            <a:r>
              <a:rPr lang="lt-LT" sz="1400" b="0" strike="noStrike" spc="-1">
                <a:solidFill>
                  <a:srgbClr val="008000"/>
                </a:solidFill>
                <a:latin typeface="Calibri"/>
                <a:ea typeface="Calibri"/>
              </a:rPr>
              <a:t>--</a:t>
            </a:r>
            <a:r>
              <a:rPr lang="lt-LT" sz="1100" b="0" strike="noStrike" spc="-1">
                <a:solidFill>
                  <a:srgbClr val="008000"/>
                </a:solidFill>
                <a:latin typeface="Calibri"/>
                <a:ea typeface="Calibri"/>
              </a:rPr>
              <a:t>&gt;</a:t>
            </a:r>
            <a:endParaRPr lang="lt-LT" sz="1100" b="0" strike="noStrike" spc="-1">
              <a:latin typeface="Arial"/>
            </a:endParaRPr>
          </a:p>
        </p:txBody>
      </p:sp>
      <p:sp>
        <p:nvSpPr>
          <p:cNvPr id="150" name="CustomShape 1"/>
          <p:cNvSpPr/>
          <p:nvPr/>
        </p:nvSpPr>
        <p:spPr>
          <a:xfrm>
            <a:off x="1262070" y="657938"/>
            <a:ext cx="63304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Kometarai HTML dokumente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"/>
          <p:cNvSpPr/>
          <p:nvPr/>
        </p:nvSpPr>
        <p:spPr>
          <a:xfrm>
            <a:off x="364785" y="1429711"/>
            <a:ext cx="7971563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Tai priedas, leidžiantis kurti HTML dokumentą ir iš karto matyti rezultatą.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b="0" strike="noStrike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spc="-1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aveikslėlis 3">
            <a:extLst>
              <a:ext uri="{FF2B5EF4-FFF2-40B4-BE49-F238E27FC236}">
                <a16:creationId xmlns:a16="http://schemas.microsoft.com/office/drawing/2014/main" id="{C15F0DB1-EBA8-476C-BBD9-D00EF8C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0" y="2114112"/>
            <a:ext cx="590550" cy="647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9FFF5-CEED-A878-C21A-EFE50326B3A0}"/>
              </a:ext>
            </a:extLst>
          </p:cNvPr>
          <p:cNvGrpSpPr/>
          <p:nvPr/>
        </p:nvGrpSpPr>
        <p:grpSpPr>
          <a:xfrm>
            <a:off x="2128836" y="2038111"/>
            <a:ext cx="5665643" cy="923330"/>
            <a:chOff x="2128837" y="2315171"/>
            <a:chExt cx="566564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BA3FCC-6D31-4C10-B981-F94C617E077C}"/>
                </a:ext>
              </a:extLst>
            </p:cNvPr>
            <p:cNvSpPr txBox="1"/>
            <p:nvPr/>
          </p:nvSpPr>
          <p:spPr>
            <a:xfrm>
              <a:off x="2128837" y="2315171"/>
              <a:ext cx="566564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err="1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Extensions</a:t>
              </a:r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 (</a:t>
              </a:r>
              <a:r>
                <a:rPr lang="lt-LT" err="1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Ctrl+Shift+X</a:t>
              </a:r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) &gt;&gt;paieškos laukelio pagalba surandame </a:t>
              </a:r>
              <a:r>
                <a:rPr lang="lt-LT" err="1">
                  <a:solidFill>
                    <a:srgbClr val="C00000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Live</a:t>
              </a:r>
              <a:r>
                <a:rPr lang="lt-LT">
                  <a:solidFill>
                    <a:srgbClr val="C00000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 Server </a:t>
              </a:r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priedą ir spaudžiame </a:t>
              </a:r>
            </a:p>
          </p:txBody>
        </p:sp>
        <p:pic>
          <p:nvPicPr>
            <p:cNvPr id="5" name="Paveikslėlis 5">
              <a:extLst>
                <a:ext uri="{FF2B5EF4-FFF2-40B4-BE49-F238E27FC236}">
                  <a16:creationId xmlns:a16="http://schemas.microsoft.com/office/drawing/2014/main" id="{9A94803B-4A68-444C-9131-5E4608E89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880" y="2923494"/>
              <a:ext cx="571500" cy="23812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0B9546-BA50-9803-DCB8-13D74AFBBA87}"/>
              </a:ext>
            </a:extLst>
          </p:cNvPr>
          <p:cNvGrpSpPr/>
          <p:nvPr/>
        </p:nvGrpSpPr>
        <p:grpSpPr>
          <a:xfrm>
            <a:off x="837030" y="3370135"/>
            <a:ext cx="7601370" cy="1077218"/>
            <a:chOff x="1074630" y="3287070"/>
            <a:chExt cx="760137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BA140E-17F6-4AA8-B5B0-FCE2AE42C7C4}"/>
                </a:ext>
              </a:extLst>
            </p:cNvPr>
            <p:cNvSpPr txBox="1"/>
            <p:nvPr/>
          </p:nvSpPr>
          <p:spPr>
            <a:xfrm>
              <a:off x="1074630" y="3287070"/>
              <a:ext cx="7601370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60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Puslapiui paleisti, redaktoriaus apačioje, dešinėje pusėje spaudžiame GoLive.</a:t>
              </a:r>
            </a:p>
            <a:p>
              <a:r>
                <a:rPr lang="lt-LT" sz="160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Kode atliekami pakeitimai automatiškai rodomi puslapyje.</a:t>
              </a:r>
            </a:p>
            <a:p>
              <a:endParaRPr lang="lt-LT" sz="160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  <a:p>
              <a:r>
                <a:rPr lang="lt-LT" sz="160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Norint uždaryti puslapį, spaudžiame                           </a:t>
              </a:r>
              <a:r>
                <a:rPr lang="lt-LT" sz="110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(Click to close server)                     </a:t>
              </a:r>
              <a:endParaRPr lang="lt-LT" sz="160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7" name="Paveikslėlis 7">
              <a:extLst>
                <a:ext uri="{FF2B5EF4-FFF2-40B4-BE49-F238E27FC236}">
                  <a16:creationId xmlns:a16="http://schemas.microsoft.com/office/drawing/2014/main" id="{48E1897E-4C58-4B58-90F4-27E036D5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449" y="4004127"/>
              <a:ext cx="1235671" cy="308172"/>
            </a:xfrm>
            <a:prstGeom prst="rect">
              <a:avLst/>
            </a:prstGeom>
          </p:spPr>
        </p:pic>
      </p:grpSp>
      <p:sp>
        <p:nvSpPr>
          <p:cNvPr id="201" name="CustomShape 1"/>
          <p:cNvSpPr/>
          <p:nvPr/>
        </p:nvSpPr>
        <p:spPr>
          <a:xfrm>
            <a:off x="590547" y="586402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2800" b="1" spc="-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Live Server </a:t>
            </a:r>
            <a:r>
              <a:rPr lang="lt-LT" sz="28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priedo instaliavimas redaktoriui </a:t>
            </a:r>
          </a:p>
          <a:p>
            <a:pPr algn="ctr"/>
            <a:r>
              <a:rPr lang="lt-LT" sz="28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Visual Studio Code</a:t>
            </a:r>
            <a:endParaRPr lang="lt-LT" sz="2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4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61580" y="1553934"/>
            <a:ext cx="752004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!! Rašant kodą, būtina daryti eilučių įtraukas ir tarpus, tai vadinama kodo formatavimu.</a:t>
            </a:r>
            <a:endParaRPr lang="lt-LT" sz="320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5436D56-93D4-AA22-802F-C0427B929035}"/>
              </a:ext>
            </a:extLst>
          </p:cNvPr>
          <p:cNvSpPr/>
          <p:nvPr/>
        </p:nvSpPr>
        <p:spPr>
          <a:xfrm>
            <a:off x="598141" y="654180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Kodo formatavimas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C1BB4-AF08-8D09-1816-D38F81A27C73}"/>
              </a:ext>
            </a:extLst>
          </p:cNvPr>
          <p:cNvSpPr txBox="1"/>
          <p:nvPr/>
        </p:nvSpPr>
        <p:spPr>
          <a:xfrm>
            <a:off x="539946" y="3488057"/>
            <a:ext cx="79848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Visual Studio Code kodo formatavimas </a:t>
            </a:r>
            <a:r>
              <a:rPr lang="lt-LT" sz="2400" spc="-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Shift+Alt+F 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.</a:t>
            </a:r>
          </a:p>
          <a:p>
            <a:r>
              <a:rPr lang="lt-LT" sz="1800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Galima susiinstaliuoti priedus kodo formatavimui: </a:t>
            </a:r>
            <a:br>
              <a:rPr lang="en-US" sz="1800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</a:br>
            <a:r>
              <a:rPr lang="lt-LT" sz="1800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pvz. Prettier - Code formatter.</a:t>
            </a:r>
          </a:p>
          <a:p>
            <a:endParaRPr lang="lt-LT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1"/>
          <p:cNvPicPr/>
          <p:nvPr/>
        </p:nvPicPr>
        <p:blipFill>
          <a:blip r:embed="rId2"/>
          <a:stretch/>
        </p:blipFill>
        <p:spPr>
          <a:xfrm>
            <a:off x="2290020" y="1107452"/>
            <a:ext cx="3743280" cy="29512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032302" y="4300456"/>
            <a:ext cx="7173846" cy="690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Kode yra žymėjimo klaida. Raskite ją. Kuriame kode greičiau pavyko rasti klaidą? Kodėl?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10503EC-5A84-7ED3-546E-C60F90E61720}"/>
              </a:ext>
            </a:extLst>
          </p:cNvPr>
          <p:cNvSpPr/>
          <p:nvPr/>
        </p:nvSpPr>
        <p:spPr>
          <a:xfrm>
            <a:off x="1032302" y="427556"/>
            <a:ext cx="6258717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Palyginkite kodų fragmentus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1123063" y="1098523"/>
            <a:ext cx="7574537" cy="91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Spalvos puslapiuose nurodomos naudojantis “RGB” spalvų sistema, šešioliktainiais spalvų kodais.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</p:txBody>
      </p:sp>
      <p:pic>
        <p:nvPicPr>
          <p:cNvPr id="160" name="Shape 160"/>
          <p:cNvPicPr/>
          <p:nvPr/>
        </p:nvPicPr>
        <p:blipFill>
          <a:blip r:embed="rId2"/>
          <a:stretch/>
        </p:blipFill>
        <p:spPr>
          <a:xfrm>
            <a:off x="1293269" y="3125932"/>
            <a:ext cx="5255640" cy="1416600"/>
          </a:xfrm>
          <a:prstGeom prst="rect">
            <a:avLst/>
          </a:prstGeom>
          <a:ln>
            <a:noFill/>
          </a:ln>
        </p:spPr>
      </p:pic>
      <p:pic>
        <p:nvPicPr>
          <p:cNvPr id="161" name="Shape 161"/>
          <p:cNvPicPr/>
          <p:nvPr/>
        </p:nvPicPr>
        <p:blipFill>
          <a:blip r:embed="rId3"/>
          <a:srcRect t="2316"/>
          <a:stretch/>
        </p:blipFill>
        <p:spPr>
          <a:xfrm>
            <a:off x="5509229" y="2261032"/>
            <a:ext cx="2424960" cy="1729800"/>
          </a:xfrm>
          <a:prstGeom prst="rect">
            <a:avLst/>
          </a:prstGeom>
          <a:ln>
            <a:noFill/>
          </a:ln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C98E43EF-1831-558A-98F2-DD8FCF93586B}"/>
              </a:ext>
            </a:extLst>
          </p:cNvPr>
          <p:cNvSpPr/>
          <p:nvPr/>
        </p:nvSpPr>
        <p:spPr>
          <a:xfrm>
            <a:off x="3127723" y="342392"/>
            <a:ext cx="193233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Spalvos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6"/>
          <p:cNvPicPr/>
          <p:nvPr/>
        </p:nvPicPr>
        <p:blipFill>
          <a:blip r:embed="rId2"/>
          <a:stretch/>
        </p:blipFill>
        <p:spPr>
          <a:xfrm>
            <a:off x="2183934" y="1498644"/>
            <a:ext cx="4776132" cy="3339040"/>
          </a:xfrm>
          <a:prstGeom prst="rect">
            <a:avLst/>
          </a:prstGeom>
          <a:ln>
            <a:noFill/>
          </a:ln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759ACAAE-501E-9DE7-1EAA-7AF9BDA81207}"/>
              </a:ext>
            </a:extLst>
          </p:cNvPr>
          <p:cNvSpPr/>
          <p:nvPr/>
        </p:nvSpPr>
        <p:spPr>
          <a:xfrm>
            <a:off x="919513" y="381600"/>
            <a:ext cx="7304973" cy="97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D546FA-622A-1F64-F64A-57C569B60067}"/>
              </a:ext>
            </a:extLst>
          </p:cNvPr>
          <p:cNvGrpSpPr/>
          <p:nvPr/>
        </p:nvGrpSpPr>
        <p:grpSpPr>
          <a:xfrm>
            <a:off x="417594" y="1495340"/>
            <a:ext cx="8438406" cy="3270344"/>
            <a:chOff x="417594" y="2132377"/>
            <a:chExt cx="8378613" cy="32703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789312-0009-40D5-D18A-E06AA0CC1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594" y="2132377"/>
              <a:ext cx="3728136" cy="132209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C8570A-DCB6-0177-796F-326A23BA6A2E}"/>
                </a:ext>
              </a:extLst>
            </p:cNvPr>
            <p:cNvSpPr txBox="1"/>
            <p:nvPr/>
          </p:nvSpPr>
          <p:spPr>
            <a:xfrm>
              <a:off x="646194" y="3648395"/>
              <a:ext cx="283129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Alpha – permatomumas. </a:t>
              </a:r>
            </a:p>
            <a:p>
              <a:endParaRPr lang="lt-LT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  <a:p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Nuo 1 iki 0.1 spalva visiškai nepermatoma. </a:t>
              </a:r>
            </a:p>
            <a:p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Tarpinės reikšmės su kableliu: pvz. 0.7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778E93-BE46-D176-F065-5B406196D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2537" y="2132378"/>
              <a:ext cx="4473670" cy="13220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4B8E63-E5BB-6995-F87A-52F58021A284}"/>
                </a:ext>
              </a:extLst>
            </p:cNvPr>
            <p:cNvSpPr txBox="1"/>
            <p:nvPr/>
          </p:nvSpPr>
          <p:spPr>
            <a:xfrm>
              <a:off x="4655046" y="3835293"/>
              <a:ext cx="39763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Prie hex kodo pridedame du skaičius, kuris parodo alpha reikšmę. Nuo 00 iki FF.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2169AEF1-0121-5D66-ADC1-C92CEECBC7B6}"/>
              </a:ext>
            </a:extLst>
          </p:cNvPr>
          <p:cNvSpPr/>
          <p:nvPr/>
        </p:nvSpPr>
        <p:spPr>
          <a:xfrm>
            <a:off x="734940" y="327416"/>
            <a:ext cx="7337945" cy="909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 su permatomumu</a:t>
            </a:r>
            <a:endParaRPr lang="lt-LT" sz="32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62C04-DBD5-7C33-E927-507EEC3C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53" y="1382874"/>
            <a:ext cx="6960639" cy="3406036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87C58BF8-A34C-8505-7981-6CA5E420AA9E}"/>
              </a:ext>
            </a:extLst>
          </p:cNvPr>
          <p:cNvSpPr/>
          <p:nvPr/>
        </p:nvSpPr>
        <p:spPr>
          <a:xfrm>
            <a:off x="783647" y="441658"/>
            <a:ext cx="7337945" cy="94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 su permatomumu</a:t>
            </a:r>
            <a:endParaRPr lang="lt-LT" sz="32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94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3E89B-C9E1-317C-4F3D-B5E5E76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60" y="1346777"/>
            <a:ext cx="4531677" cy="3555811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5FF06D6A-0D8B-AE4B-8152-2DC8FDD55DCE}"/>
              </a:ext>
            </a:extLst>
          </p:cNvPr>
          <p:cNvSpPr/>
          <p:nvPr/>
        </p:nvSpPr>
        <p:spPr>
          <a:xfrm>
            <a:off x="1927987" y="312912"/>
            <a:ext cx="5288024" cy="757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Spalvų parinkimas </a:t>
            </a:r>
          </a:p>
          <a:p>
            <a:pPr algn="ctr">
              <a:lnSpc>
                <a:spcPct val="100000"/>
              </a:lnSpc>
            </a:pP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Chrome developer tools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977741" y="1543579"/>
            <a:ext cx="7188518" cy="2521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32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-- </a:t>
            </a:r>
            <a:r>
              <a:rPr lang="lt-LT" sz="2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Y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ra daug svetainių spalvų kodams gauti, pvz.</a:t>
            </a:r>
            <a:endParaRPr lang="lt-LT" sz="2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479"/>
              </a:spcBef>
            </a:pPr>
            <a:r>
              <a:rPr lang="lt-LT" sz="2000" spc="-1">
                <a:ea typeface="+mn-lt"/>
                <a:cs typeface="+mn-lt"/>
                <a:hlinkClick r:id="rId2"/>
              </a:rPr>
              <a:t>https://www.colorcodehex.com/html-color-picker.html</a:t>
            </a:r>
            <a:endParaRPr lang="lt-LT"/>
          </a:p>
          <a:p>
            <a:pPr marL="342900" indent="-341630">
              <a:spcBef>
                <a:spcPts val="479"/>
              </a:spcBef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-- Google </a:t>
            </a:r>
            <a:r>
              <a:rPr lang="lt-LT" sz="2400" spc="-1" err="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color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 </a:t>
            </a:r>
            <a:r>
              <a:rPr lang="lt-LT" sz="2400" spc="-1" err="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picker</a:t>
            </a:r>
            <a:endParaRPr lang="lt-LT" sz="2400" spc="-1">
              <a:solidFill>
                <a:srgbClr val="114954"/>
              </a:solidFill>
              <a:latin typeface="Eina01-Regular" panose="02000000000000000000" pitchFamily="2" charset="0"/>
              <a:cs typeface="Calibri"/>
            </a:endParaRPr>
          </a:p>
          <a:p>
            <a:pPr marL="342900" indent="-341630">
              <a:spcBef>
                <a:spcPts val="479"/>
              </a:spcBef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</a:rPr>
              <a:t>-- Redaktoriuje Visual Studio </a:t>
            </a:r>
            <a:r>
              <a:rPr lang="lt-LT" sz="2400" spc="-1" err="1">
                <a:solidFill>
                  <a:srgbClr val="114954"/>
                </a:solidFill>
                <a:latin typeface="Eina01-Regular" panose="02000000000000000000" pitchFamily="2" charset="0"/>
              </a:rPr>
              <a:t>Code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</a:rPr>
              <a:t> spalvoms pasirinkti yra priedai, vienas jų </a:t>
            </a:r>
            <a:r>
              <a:rPr lang="lt-LT" sz="2400" b="1" spc="-1">
                <a:solidFill>
                  <a:srgbClr val="C00000"/>
                </a:solidFill>
                <a:latin typeface="Eina01-Regular" panose="02000000000000000000" pitchFamily="2" charset="0"/>
              </a:rPr>
              <a:t>VS </a:t>
            </a:r>
            <a:r>
              <a:rPr lang="lt-LT" sz="2400" b="1" spc="-1" err="1">
                <a:solidFill>
                  <a:srgbClr val="C00000"/>
                </a:solidFill>
                <a:latin typeface="Eina01-Regular" panose="02000000000000000000" pitchFamily="2" charset="0"/>
              </a:rPr>
              <a:t>Color</a:t>
            </a:r>
            <a:r>
              <a:rPr lang="lt-LT" sz="2400" b="1" spc="-1">
                <a:solidFill>
                  <a:srgbClr val="C00000"/>
                </a:solidFill>
                <a:latin typeface="Eina01-Regular" panose="02000000000000000000" pitchFamily="2" charset="0"/>
              </a:rPr>
              <a:t> </a:t>
            </a:r>
            <a:r>
              <a:rPr lang="lt-LT" sz="2400" b="1" spc="-1" err="1">
                <a:solidFill>
                  <a:srgbClr val="C00000"/>
                </a:solidFill>
                <a:latin typeface="Eina01-Regular" panose="02000000000000000000" pitchFamily="2" charset="0"/>
              </a:rPr>
              <a:t>Picker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</a:rPr>
              <a:t>.</a:t>
            </a:r>
            <a:endParaRPr lang="lt-LT" sz="2400" spc="-1">
              <a:solidFill>
                <a:srgbClr val="114954"/>
              </a:solidFill>
              <a:latin typeface="Eina01-Regular" panose="02000000000000000000" pitchFamily="2" charset="0"/>
              <a:cs typeface="Calibri"/>
            </a:endParaRPr>
          </a:p>
        </p:txBody>
      </p:sp>
      <p:sp>
        <p:nvSpPr>
          <p:cNvPr id="164" name="CustomShape 1"/>
          <p:cNvSpPr/>
          <p:nvPr/>
        </p:nvSpPr>
        <p:spPr>
          <a:xfrm>
            <a:off x="2581451" y="717402"/>
            <a:ext cx="3981098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Spalvų parinkiklis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2"/>
          <p:cNvSpPr/>
          <p:nvPr/>
        </p:nvSpPr>
        <p:spPr>
          <a:xfrm>
            <a:off x="1948126" y="1060117"/>
            <a:ext cx="5247745" cy="569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tai žymių (Tags) rinkinys</a:t>
            </a:r>
            <a:endParaRPr lang="lt-LT" sz="2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3" name="Shape 96"/>
          <p:cNvPicPr/>
          <p:nvPr/>
        </p:nvPicPr>
        <p:blipFill>
          <a:blip r:embed="rId2"/>
          <a:stretch/>
        </p:blipFill>
        <p:spPr>
          <a:xfrm>
            <a:off x="2795326" y="1876985"/>
            <a:ext cx="3553346" cy="28072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37109" y="402533"/>
            <a:ext cx="80697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žymės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94815" y="913275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Spalvos pagal vardus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F024A-D51E-0832-40D9-5E6D1B9BF5C6}"/>
              </a:ext>
            </a:extLst>
          </p:cNvPr>
          <p:cNvSpPr txBox="1"/>
          <p:nvPr/>
        </p:nvSpPr>
        <p:spPr>
          <a:xfrm>
            <a:off x="2189018" y="15964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>
                <a:hlinkClick r:id="rId2"/>
              </a:rPr>
              <a:t>https://www.computerhope.com/jargon/w/w3c-color-names.htm</a:t>
            </a:r>
            <a:r>
              <a:rPr lang="lt-LT"/>
              <a:t> 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D84FAB04-6F50-994A-4296-F6B351E0235F}"/>
              </a:ext>
            </a:extLst>
          </p:cNvPr>
          <p:cNvSpPr/>
          <p:nvPr/>
        </p:nvSpPr>
        <p:spPr>
          <a:xfrm>
            <a:off x="714998" y="290071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Kiti spalvų modeliai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334B-69E8-5D78-D887-7E37399E0299}"/>
              </a:ext>
            </a:extLst>
          </p:cNvPr>
          <p:cNvSpPr txBox="1"/>
          <p:nvPr/>
        </p:nvSpPr>
        <p:spPr>
          <a:xfrm>
            <a:off x="2189018" y="3430747"/>
            <a:ext cx="582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>
                <a:hlinkClick r:id="rId3"/>
              </a:rPr>
              <a:t>https://www.w3schools.com/colors/colors_hsl.asp</a:t>
            </a:r>
            <a:r>
              <a:rPr lang="lt-L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750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2"/>
          <p:cNvSpPr/>
          <p:nvPr/>
        </p:nvSpPr>
        <p:spPr>
          <a:xfrm>
            <a:off x="811980" y="1141498"/>
            <a:ext cx="7520040" cy="18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Specialūs simboliai atpažįstami HTML faile, kai jie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479"/>
              </a:spcBef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prasideda </a:t>
            </a:r>
            <a:r>
              <a:rPr lang="lt-LT" sz="2000" b="0" i="1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ampersando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ženklu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&amp;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o baigiasi kabliataškiu, pvz.</a:t>
            </a:r>
            <a:r>
              <a:rPr lang="lt-LT" sz="20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&amp;specialus;</a:t>
            </a:r>
            <a:r>
              <a:rPr lang="lt-LT" sz="2000" b="1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lt-LT" sz="20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kur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“specialus” yra pavadinimas (</a:t>
            </a:r>
            <a:r>
              <a:rPr lang="lt-LT" sz="2000" b="1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Entity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arba dešimtainė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(</a:t>
            </a:r>
            <a:r>
              <a:rPr lang="lt-LT" sz="2000" b="1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Dec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arba šešioliktainė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(</a:t>
            </a:r>
            <a:r>
              <a:rPr lang="lt-LT" sz="2000" b="1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Hex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išraiška. Ne visi simboliai turi pavadinimą, tada yra naudojama dešimtainis arba šešioliktainis kodas.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0C5C93-F474-444C-A9C3-E7B31D00C9C8}"/>
              </a:ext>
            </a:extLst>
          </p:cNvPr>
          <p:cNvGrpSpPr/>
          <p:nvPr/>
        </p:nvGrpSpPr>
        <p:grpSpPr>
          <a:xfrm>
            <a:off x="881900" y="3249483"/>
            <a:ext cx="7450120" cy="962074"/>
            <a:chOff x="1005653" y="3424097"/>
            <a:chExt cx="7450120" cy="962074"/>
          </a:xfrm>
        </p:grpSpPr>
        <p:pic>
          <p:nvPicPr>
            <p:cNvPr id="168" name="Shape 180"/>
            <p:cNvPicPr/>
            <p:nvPr/>
          </p:nvPicPr>
          <p:blipFill>
            <a:blip r:embed="rId2"/>
            <a:stretch/>
          </p:blipFill>
          <p:spPr>
            <a:xfrm>
              <a:off x="1005653" y="3523251"/>
              <a:ext cx="3023280" cy="86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CustomShape 3"/>
            <p:cNvSpPr/>
            <p:nvPr/>
          </p:nvSpPr>
          <p:spPr>
            <a:xfrm>
              <a:off x="4434573" y="3520937"/>
              <a:ext cx="534600" cy="69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54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€</a:t>
              </a:r>
              <a:endParaRPr lang="lt-LT" sz="5400" b="0" strike="noStrike" spc="-1">
                <a:solidFill>
                  <a:srgbClr val="114954"/>
                </a:solidFill>
                <a:latin typeface="Arial"/>
              </a:endParaRPr>
            </a:p>
          </p:txBody>
        </p:sp>
        <p:sp>
          <p:nvSpPr>
            <p:cNvPr id="170" name="CustomShape 4"/>
            <p:cNvSpPr/>
            <p:nvPr/>
          </p:nvSpPr>
          <p:spPr>
            <a:xfrm>
              <a:off x="5284173" y="3424097"/>
              <a:ext cx="3171600" cy="88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8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&amp;euro;  - pavadinimas</a:t>
              </a:r>
              <a:endParaRPr lang="lt-LT" sz="1800" b="0" strike="noStrike" spc="-1">
                <a:solidFill>
                  <a:srgbClr val="114954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sz="18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&amp;#8364; - dešimtainė išraiška</a:t>
              </a:r>
              <a:endParaRPr lang="lt-LT" sz="1800" b="0" strike="noStrike" spc="-1">
                <a:solidFill>
                  <a:srgbClr val="114954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sz="18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&amp;#x20AC; - šešioliktainė išraiška</a:t>
              </a:r>
              <a:endParaRPr lang="lt-LT" sz="1800" b="0" strike="noStrike" spc="-1">
                <a:solidFill>
                  <a:srgbClr val="114954"/>
                </a:solidFill>
                <a:latin typeface="Arial"/>
              </a:endParaRPr>
            </a:p>
          </p:txBody>
        </p:sp>
      </p:grpSp>
      <p:sp>
        <p:nvSpPr>
          <p:cNvPr id="171" name="CustomShape 5"/>
          <p:cNvSpPr/>
          <p:nvPr/>
        </p:nvSpPr>
        <p:spPr>
          <a:xfrm>
            <a:off x="1357088" y="4451111"/>
            <a:ext cx="6737313" cy="2914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Simbolių lentelės:</a:t>
            </a:r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  </a:t>
            </a:r>
            <a:r>
              <a:rPr lang="lt-LT" spc="-1">
                <a:ea typeface="+mn-lt"/>
                <a:cs typeface="+mn-lt"/>
                <a:hlinkClick r:id="rId3"/>
              </a:rPr>
              <a:t>https://www.whatsmyip.org/html-characters/</a:t>
            </a:r>
            <a:r>
              <a:rPr lang="lt-LT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lt-LT" sz="1800" b="0" strike="noStrike" spc="-1">
              <a:latin typeface="Arial"/>
            </a:endParaRPr>
          </a:p>
        </p:txBody>
      </p:sp>
      <p:sp>
        <p:nvSpPr>
          <p:cNvPr id="166" name="CustomShape 1"/>
          <p:cNvSpPr/>
          <p:nvPr/>
        </p:nvSpPr>
        <p:spPr>
          <a:xfrm>
            <a:off x="1960240" y="423763"/>
            <a:ext cx="441176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Specialieji simboliai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94F85C-9E76-31EA-3E09-136EEB6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00" y="3720251"/>
            <a:ext cx="5153744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2BE82-EB7A-55E0-87B9-7175D8D9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00" y="1614246"/>
            <a:ext cx="5630061" cy="1810003"/>
          </a:xfrm>
          <a:prstGeom prst="rect">
            <a:avLst/>
          </a:prstGeom>
        </p:spPr>
      </p:pic>
      <p:sp>
        <p:nvSpPr>
          <p:cNvPr id="166" name="CustomShape 1"/>
          <p:cNvSpPr/>
          <p:nvPr/>
        </p:nvSpPr>
        <p:spPr>
          <a:xfrm>
            <a:off x="617556" y="590027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VS Code priedai paveikslėliams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187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2"/>
          <p:cNvSpPr/>
          <p:nvPr/>
        </p:nvSpPr>
        <p:spPr>
          <a:xfrm>
            <a:off x="1079300" y="1297541"/>
            <a:ext cx="6985400" cy="826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1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Block</a:t>
            </a:r>
            <a:r>
              <a:rPr lang="lt-LT" sz="24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tipo elementai užima visą ekrano plotį ir prasideda iš naujos eilutės.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>
              <a:latin typeface="Arial"/>
              <a:cs typeface="Arial"/>
            </a:endParaRPr>
          </a:p>
        </p:txBody>
      </p:sp>
      <p:pic>
        <p:nvPicPr>
          <p:cNvPr id="174" name="Shape 190"/>
          <p:cNvPicPr/>
          <p:nvPr/>
        </p:nvPicPr>
        <p:blipFill>
          <a:blip r:embed="rId2"/>
          <a:stretch/>
        </p:blipFill>
        <p:spPr>
          <a:xfrm>
            <a:off x="710751" y="2571750"/>
            <a:ext cx="7303549" cy="171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CustomShape 1"/>
          <p:cNvSpPr/>
          <p:nvPr/>
        </p:nvSpPr>
        <p:spPr>
          <a:xfrm>
            <a:off x="2200000" y="522866"/>
            <a:ext cx="474399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Block tipo elementai</a:t>
            </a:r>
            <a:endParaRPr lang="lt-LT" sz="3600" b="1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03787" y="1383861"/>
            <a:ext cx="8228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Inline</a:t>
            </a:r>
            <a:r>
              <a:rPr lang="lt-LT" sz="24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tipo elementai užima tiek vietos, kiek reikia turiniui ir nesikelia į kitą eilutę.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177" name="Shape 191"/>
          <p:cNvPicPr/>
          <p:nvPr/>
        </p:nvPicPr>
        <p:blipFill>
          <a:blip r:embed="rId2"/>
          <a:stretch/>
        </p:blipFill>
        <p:spPr>
          <a:xfrm>
            <a:off x="2162364" y="2593557"/>
            <a:ext cx="4480145" cy="1979753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2313376" y="570190"/>
            <a:ext cx="4517248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Inline tipo elementai</a:t>
            </a:r>
            <a:endParaRPr lang="lt-LT" sz="3600" b="1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6F3A59-B4BE-14D8-41D4-CB55A0348B88}"/>
              </a:ext>
            </a:extLst>
          </p:cNvPr>
          <p:cNvGrpSpPr/>
          <p:nvPr/>
        </p:nvGrpSpPr>
        <p:grpSpPr>
          <a:xfrm>
            <a:off x="1848681" y="1340908"/>
            <a:ext cx="5731560" cy="2428920"/>
            <a:chOff x="1863720" y="987480"/>
            <a:chExt cx="5731560" cy="2428920"/>
          </a:xfrm>
        </p:grpSpPr>
        <p:pic>
          <p:nvPicPr>
            <p:cNvPr id="179" name="Shape 197"/>
            <p:cNvPicPr/>
            <p:nvPr/>
          </p:nvPicPr>
          <p:blipFill>
            <a:blip r:embed="rId2"/>
            <a:stretch/>
          </p:blipFill>
          <p:spPr>
            <a:xfrm>
              <a:off x="1863720" y="987480"/>
              <a:ext cx="2563200" cy="242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" name="Shape 198"/>
            <p:cNvPicPr/>
            <p:nvPr/>
          </p:nvPicPr>
          <p:blipFill>
            <a:blip r:embed="rId3"/>
            <a:stretch/>
          </p:blipFill>
          <p:spPr>
            <a:xfrm>
              <a:off x="5025600" y="1059480"/>
              <a:ext cx="2569680" cy="2321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208AA9-BF2D-A5E7-283D-142B99BABAED}"/>
              </a:ext>
            </a:extLst>
          </p:cNvPr>
          <p:cNvGrpSpPr/>
          <p:nvPr/>
        </p:nvGrpSpPr>
        <p:grpSpPr>
          <a:xfrm>
            <a:off x="827640" y="3896507"/>
            <a:ext cx="7919640" cy="924480"/>
            <a:chOff x="827640" y="3535560"/>
            <a:chExt cx="7919640" cy="924480"/>
          </a:xfrm>
        </p:grpSpPr>
        <p:sp>
          <p:nvSpPr>
            <p:cNvPr id="181" name="CustomShape 2"/>
            <p:cNvSpPr/>
            <p:nvPr/>
          </p:nvSpPr>
          <p:spPr>
            <a:xfrm>
              <a:off x="827640" y="3535560"/>
              <a:ext cx="7919640" cy="22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4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&lt;h1 style="</a:t>
              </a:r>
              <a:r>
                <a:rPr lang="lt-LT" sz="14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color:#ff2255;  </a:t>
              </a:r>
              <a:r>
                <a:rPr lang="lt-LT" sz="1400" b="0" strike="noStrike" spc="-1">
                  <a:solidFill>
                    <a:srgbClr val="002060"/>
                  </a:solidFill>
                  <a:latin typeface="Calibri"/>
                  <a:ea typeface="Calibri"/>
                </a:rPr>
                <a:t>text-align:center;</a:t>
              </a:r>
              <a:r>
                <a:rPr lang="lt-LT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 </a:t>
              </a:r>
              <a:r>
                <a:rPr lang="lt-LT" sz="14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font-size:30px;</a:t>
              </a:r>
              <a:r>
                <a:rPr lang="lt-LT" sz="1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 </a:t>
              </a:r>
              <a:r>
                <a:rPr lang="lt-LT" sz="1400" b="0" strike="noStrike" spc="-1">
                  <a:solidFill>
                    <a:srgbClr val="002060"/>
                  </a:solidFill>
                  <a:latin typeface="Calibri"/>
                  <a:ea typeface="Calibri"/>
                </a:rPr>
                <a:t>font-style:italic</a:t>
              </a:r>
              <a:r>
                <a:rPr lang="lt-LT" sz="1400" b="0" strike="noStrike" spc="-1">
                  <a:solidFill>
                    <a:srgbClr val="114954"/>
                  </a:solidFill>
                  <a:latin typeface="Calibri"/>
                  <a:ea typeface="Calibri"/>
                </a:rPr>
                <a:t>;"&gt;This is heading 1&lt;/h1&gt;</a:t>
              </a:r>
              <a:endParaRPr lang="lt-LT" sz="1400" b="0" strike="noStrike" spc="-1">
                <a:solidFill>
                  <a:srgbClr val="114954"/>
                </a:solidFill>
                <a:latin typeface="Arial"/>
              </a:endParaRPr>
            </a:p>
          </p:txBody>
        </p:sp>
        <p:sp>
          <p:nvSpPr>
            <p:cNvPr id="182" name="CustomShape 3"/>
            <p:cNvSpPr/>
            <p:nvPr/>
          </p:nvSpPr>
          <p:spPr>
            <a:xfrm>
              <a:off x="227304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1922400" y="4034880"/>
              <a:ext cx="752760" cy="322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spalvos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4" name="CustomShape 5"/>
            <p:cNvSpPr/>
            <p:nvPr/>
          </p:nvSpPr>
          <p:spPr>
            <a:xfrm>
              <a:off x="3215520" y="4075560"/>
              <a:ext cx="88776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lygiavimas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5" name="CustomShape 6"/>
            <p:cNvSpPr/>
            <p:nvPr/>
          </p:nvSpPr>
          <p:spPr>
            <a:xfrm>
              <a:off x="356652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485964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4561560" y="4011120"/>
              <a:ext cx="953640" cy="44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raidžių 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dydžio 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8" name="CustomShape 9"/>
            <p:cNvSpPr/>
            <p:nvPr/>
          </p:nvSpPr>
          <p:spPr>
            <a:xfrm>
              <a:off x="5857560" y="4022640"/>
              <a:ext cx="950400" cy="322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stiliaus 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9" name="CustomShape 10"/>
            <p:cNvSpPr/>
            <p:nvPr/>
          </p:nvSpPr>
          <p:spPr>
            <a:xfrm>
              <a:off x="6153120" y="375408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CustomShape 1"/>
          <p:cNvSpPr/>
          <p:nvPr/>
        </p:nvSpPr>
        <p:spPr>
          <a:xfrm>
            <a:off x="1988145" y="504268"/>
            <a:ext cx="484747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Antraščių žymėjimas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B4CC9A-CE11-8CF7-9856-184B54C2B333}"/>
              </a:ext>
            </a:extLst>
          </p:cNvPr>
          <p:cNvGrpSpPr/>
          <p:nvPr/>
        </p:nvGrpSpPr>
        <p:grpSpPr>
          <a:xfrm>
            <a:off x="706818" y="1169067"/>
            <a:ext cx="7384762" cy="3597271"/>
            <a:chOff x="899640" y="987480"/>
            <a:chExt cx="7384762" cy="3597271"/>
          </a:xfrm>
        </p:grpSpPr>
        <p:pic>
          <p:nvPicPr>
            <p:cNvPr id="191" name="Shape 214"/>
            <p:cNvPicPr/>
            <p:nvPr/>
          </p:nvPicPr>
          <p:blipFill>
            <a:blip r:embed="rId2"/>
            <a:stretch/>
          </p:blipFill>
          <p:spPr>
            <a:xfrm>
              <a:off x="899640" y="987480"/>
              <a:ext cx="2735280" cy="3455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" name="Shape 215"/>
            <p:cNvPicPr/>
            <p:nvPr/>
          </p:nvPicPr>
          <p:blipFill>
            <a:blip r:embed="rId3"/>
            <a:stretch/>
          </p:blipFill>
          <p:spPr>
            <a:xfrm>
              <a:off x="3492000" y="1059480"/>
              <a:ext cx="4607280" cy="736560"/>
            </a:xfrm>
            <a:prstGeom prst="rect">
              <a:avLst/>
            </a:prstGeom>
            <a:ln w="88920">
              <a:solidFill>
                <a:srgbClr val="FFFFFF"/>
              </a:solidFill>
              <a:miter/>
            </a:ln>
          </p:spPr>
        </p:pic>
        <p:sp>
          <p:nvSpPr>
            <p:cNvPr id="193" name="CustomShape 2"/>
            <p:cNvSpPr/>
            <p:nvPr/>
          </p:nvSpPr>
          <p:spPr>
            <a:xfrm>
              <a:off x="3492000" y="1770480"/>
              <a:ext cx="4792402" cy="2814271"/>
            </a:xfrm>
            <a:prstGeom prst="rect">
              <a:avLst/>
            </a:prstGeom>
            <a:noFill/>
            <a:ln w="9360">
              <a:solidFill>
                <a:srgbClr val="C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sz="16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Pastraipas naršyklės automatiškai pritaiko lango dydžiui, mažinant ekraną eilutės nėra nukerpamos, o keliamos į sekančią eilutę.</a:t>
              </a: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Kiekviena eilutė užima visą lango plotį.</a:t>
              </a: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Kiekvienas nauja pastraipa prasideda iš naujos eilutės</a:t>
              </a: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endPara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Žymė &lt;p&gt; yra </a:t>
              </a:r>
              <a:r>
                <a:rPr lang="lt-LT" sz="1600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block</a:t>
              </a:r>
              <a:r>
                <a:rPr lang="lt-LT" sz="1600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 tipo elementas</a:t>
              </a:r>
              <a:endPara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</p:grpSp>
      <p:sp>
        <p:nvSpPr>
          <p:cNvPr id="190" name="CustomShape 1"/>
          <p:cNvSpPr/>
          <p:nvPr/>
        </p:nvSpPr>
        <p:spPr>
          <a:xfrm>
            <a:off x="1305975" y="403167"/>
            <a:ext cx="653205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Pastraipų</a:t>
            </a:r>
            <a:r>
              <a:rPr lang="lt-LT" sz="3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žymėjimas &lt;p&gt;&lt;/p&gt;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2"/>
          <p:cNvSpPr/>
          <p:nvPr/>
        </p:nvSpPr>
        <p:spPr>
          <a:xfrm>
            <a:off x="641566" y="2571750"/>
            <a:ext cx="758196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342900" indent="-341630">
              <a:spcBef>
                <a:spcPts val="799"/>
              </a:spcBef>
            </a:pP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Patartina naudoti </a:t>
            </a:r>
            <a:r>
              <a:rPr lang="lt-LT" sz="1600" b="1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web</a:t>
            </a:r>
            <a:r>
              <a:rPr lang="lt-LT" sz="16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r>
              <a:rPr lang="lt-LT" sz="1600" b="1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safe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šriftus, nes jie vienodai atvaizduojami visose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 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operacinėse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sistemose.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spcBef>
                <a:spcPts val="799"/>
              </a:spcBef>
            </a:pPr>
            <a:r>
              <a:rPr lang="lt-LT" sz="1600" b="0" u="sng" strike="noStrike" spc="-1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http://www.w3schools.com/cssref/css_websafe_fonts.asp</a:t>
            </a:r>
            <a:r>
              <a:rPr lang="lt-LT" sz="1600" spc="-1">
                <a:solidFill>
                  <a:srgbClr val="000000"/>
                </a:solidFill>
                <a:latin typeface="Source Sans Pro"/>
                <a:ea typeface="Source Sans Pro"/>
              </a:rPr>
              <a:t> </a:t>
            </a:r>
            <a:endParaRPr lang="lt-LT" sz="1600" b="0" strike="noStrike" spc="-1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600" b="0" strike="noStrike" spc="-1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Yra galimybė naudotis Google šriftais, suinstaliuojant juos su specialia žyme.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spcBef>
                <a:spcPts val="799"/>
              </a:spcBef>
            </a:pPr>
            <a:r>
              <a:rPr lang="lt-LT" sz="1600" b="0" u="sng" strike="noStrike" spc="-1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https://fonts.google.com/</a:t>
            </a:r>
            <a:r>
              <a:rPr lang="lt-LT" sz="1600" spc="-1">
                <a:solidFill>
                  <a:srgbClr val="000000"/>
                </a:solidFill>
                <a:latin typeface="Source Sans Pro"/>
                <a:ea typeface="Source Sans Pro"/>
              </a:rPr>
              <a:t> </a:t>
            </a:r>
            <a:endParaRPr lang="lt-LT" sz="1600" b="0" strike="noStrike" spc="-1">
              <a:latin typeface="Arial"/>
              <a:cs typeface="Arial"/>
            </a:endParaRPr>
          </a:p>
        </p:txBody>
      </p:sp>
      <p:pic>
        <p:nvPicPr>
          <p:cNvPr id="196" name="Picture 3"/>
          <p:cNvPicPr/>
          <p:nvPr/>
        </p:nvPicPr>
        <p:blipFill>
          <a:blip r:embed="rId4"/>
          <a:stretch/>
        </p:blipFill>
        <p:spPr>
          <a:xfrm>
            <a:off x="704920" y="1425709"/>
            <a:ext cx="7581960" cy="86292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937625" y="571045"/>
            <a:ext cx="526874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Šriftų keitimas tekstams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3"/>
          <p:cNvSpPr/>
          <p:nvPr/>
        </p:nvSpPr>
        <p:spPr>
          <a:xfrm>
            <a:off x="1138094" y="1055795"/>
            <a:ext cx="7498440" cy="571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</a:rPr>
              <a:t>Nestandartinių šriftų įkėlimas iš </a:t>
            </a:r>
            <a:r>
              <a:rPr lang="lt-LT" sz="3200" b="1" spc="-1">
                <a:solidFill>
                  <a:srgbClr val="114954"/>
                </a:solidFill>
                <a:latin typeface="Eina01-Regular" panose="02000000000000000000" pitchFamily="2" charset="0"/>
              </a:rPr>
              <a:t>fonts.google.com</a:t>
            </a:r>
            <a:endParaRPr lang="lt-LT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C43A1A-6366-EFB5-B902-FE212DB66CB4}"/>
              </a:ext>
            </a:extLst>
          </p:cNvPr>
          <p:cNvGrpSpPr/>
          <p:nvPr/>
        </p:nvGrpSpPr>
        <p:grpSpPr>
          <a:xfrm>
            <a:off x="423731" y="2073517"/>
            <a:ext cx="8592224" cy="2856486"/>
            <a:chOff x="275888" y="1952062"/>
            <a:chExt cx="8592224" cy="28564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8B798B-0534-0329-6B1A-EBABDAB1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888" y="1952062"/>
              <a:ext cx="6326880" cy="2503960"/>
            </a:xfrm>
            <a:prstGeom prst="rect">
              <a:avLst/>
            </a:prstGeom>
          </p:spPr>
        </p:pic>
        <p:cxnSp>
          <p:nvCxnSpPr>
            <p:cNvPr id="3" name="Tiesioji rodyklės jungtis 2">
              <a:extLst>
                <a:ext uri="{FF2B5EF4-FFF2-40B4-BE49-F238E27FC236}">
                  <a16:creationId xmlns:a16="http://schemas.microsoft.com/office/drawing/2014/main" id="{808A307F-F542-4153-9EF4-07A9FC155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2768" y="3744262"/>
              <a:ext cx="58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esioji rodyklės jungtis 5">
              <a:extLst>
                <a:ext uri="{FF2B5EF4-FFF2-40B4-BE49-F238E27FC236}">
                  <a16:creationId xmlns:a16="http://schemas.microsoft.com/office/drawing/2014/main" id="{053F5770-BDA8-4B5A-958A-C20478BB1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2768" y="4208316"/>
              <a:ext cx="58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8DFC3-DB37-4353-A18D-36DEBC843B78}"/>
                </a:ext>
              </a:extLst>
            </p:cNvPr>
            <p:cNvSpPr txBox="1"/>
            <p:nvPr/>
          </p:nvSpPr>
          <p:spPr>
            <a:xfrm>
              <a:off x="7007274" y="3130764"/>
              <a:ext cx="186083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>
                  <a:solidFill>
                    <a:srgbClr val="114954"/>
                  </a:solidFill>
                  <a:latin typeface="Eina01-Regular" panose="02000000000000000000" pitchFamily="2" charset="0"/>
                </a:rPr>
                <a:t>Nuoroda, kur naršyklei rasti šriftų bylas. Rašoma tarp &lt;</a:t>
              </a:r>
              <a:r>
                <a:rPr lang="lt-LT" sz="1200" err="1">
                  <a:solidFill>
                    <a:srgbClr val="114954"/>
                  </a:solidFill>
                  <a:latin typeface="Eina01-Regular" panose="02000000000000000000" pitchFamily="2" charset="0"/>
                </a:rPr>
                <a:t>head</a:t>
              </a:r>
              <a:r>
                <a:rPr lang="lt-LT" sz="1200">
                  <a:solidFill>
                    <a:srgbClr val="114954"/>
                  </a:solidFill>
                  <a:latin typeface="Eina01-Regular" panose="02000000000000000000" pitchFamily="2" charset="0"/>
                </a:rPr>
                <a:t>&gt;</a:t>
              </a:r>
              <a:endParaRPr lang="lt-LT" sz="120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CD74A3-92A3-42FA-BA52-75115CA6BC3E}"/>
                </a:ext>
              </a:extLst>
            </p:cNvPr>
            <p:cNvSpPr txBox="1"/>
            <p:nvPr/>
          </p:nvSpPr>
          <p:spPr>
            <a:xfrm>
              <a:off x="7081803" y="3977551"/>
              <a:ext cx="1331153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>
                  <a:solidFill>
                    <a:srgbClr val="114954"/>
                  </a:solidFill>
                  <a:latin typeface="Eina01-Regular" panose="02000000000000000000" pitchFamily="2" charset="0"/>
                </a:rPr>
                <a:t>Šrifto nurodymas </a:t>
              </a:r>
            </a:p>
            <a:p>
              <a:r>
                <a:rPr lang="lt-LT" sz="1200">
                  <a:solidFill>
                    <a:srgbClr val="114954"/>
                  </a:solidFill>
                  <a:latin typeface="Eina01-Regular" panose="02000000000000000000" pitchFamily="2" charset="0"/>
                </a:rPr>
                <a:t>elemento stiliuje.</a:t>
              </a:r>
              <a:endParaRPr lang="lt-LT" sz="120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  <p:cxnSp>
          <p:nvCxnSpPr>
            <p:cNvPr id="12" name="Tiesioji rodyklės jungtis 2">
              <a:extLst>
                <a:ext uri="{FF2B5EF4-FFF2-40B4-BE49-F238E27FC236}">
                  <a16:creationId xmlns:a16="http://schemas.microsoft.com/office/drawing/2014/main" id="{1CBD791F-97E4-6FBB-ED95-E8AAF118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073" y="3453929"/>
              <a:ext cx="2576122" cy="10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0197E4-10FA-6E7E-BE31-AE339C047F56}"/>
                </a:ext>
              </a:extLst>
            </p:cNvPr>
            <p:cNvSpPr txBox="1"/>
            <p:nvPr/>
          </p:nvSpPr>
          <p:spPr>
            <a:xfrm>
              <a:off x="1657750" y="4485517"/>
              <a:ext cx="184745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/>
                <a:t>Šrifto pasirinkimas</a:t>
              </a:r>
              <a:endParaRPr lang="lt-LT" sz="1200">
                <a:cs typeface="Calibri"/>
              </a:endParaRPr>
            </a:p>
          </p:txBody>
        </p:sp>
      </p:grpSp>
      <p:sp>
        <p:nvSpPr>
          <p:cNvPr id="201" name="CustomShape 1"/>
          <p:cNvSpPr/>
          <p:nvPr/>
        </p:nvSpPr>
        <p:spPr>
          <a:xfrm>
            <a:off x="2011391" y="500093"/>
            <a:ext cx="48832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>
                <a:solidFill>
                  <a:srgbClr val="114954"/>
                </a:solidFill>
                <a:latin typeface="Arial"/>
                <a:cs typeface="Arial"/>
              </a:rPr>
              <a:t>Nestandartiniai šriftai</a:t>
            </a:r>
            <a:endParaRPr lang="lt-LT" sz="3600" b="0" strike="noStrike" spc="-1">
              <a:solidFill>
                <a:srgbClr val="11495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651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2"/>
          <p:cNvSpPr/>
          <p:nvPr/>
        </p:nvSpPr>
        <p:spPr>
          <a:xfrm>
            <a:off x="644367" y="1785426"/>
            <a:ext cx="7470033" cy="1920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-- Eilutės “laužimas” žyme</a:t>
            </a:r>
            <a:r>
              <a:rPr lang="lt-LT" sz="24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</a:rPr>
              <a:t> </a:t>
            </a: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&lt;br&gt;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leidžia nuspręsti, kurioje vietoje tekstas nusikels į kitą eilutę vietoj to, kad tęstųsi iki lango krašto - viso pločio.</a:t>
            </a:r>
            <a:br>
              <a:rPr lang="en-US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</a:b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&lt;br&gt; yra tuščias elementas, neturintis turinio.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&lt;br&gt; elementas neturi uždarymo žymės.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197" name="CustomShape 1"/>
          <p:cNvSpPr/>
          <p:nvPr/>
        </p:nvSpPr>
        <p:spPr>
          <a:xfrm>
            <a:off x="2039949" y="770226"/>
            <a:ext cx="407285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Eilutės perkėlimas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02"/>
          <p:cNvPicPr/>
          <p:nvPr/>
        </p:nvPicPr>
        <p:blipFill>
          <a:blip r:embed="rId2"/>
          <a:srcRect t="15147"/>
          <a:stretch/>
        </p:blipFill>
        <p:spPr>
          <a:xfrm>
            <a:off x="612000" y="1329844"/>
            <a:ext cx="7403969" cy="2378156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46752" y="395613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žymės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 2"/>
          <p:cNvGraphicFramePr/>
          <p:nvPr>
            <p:extLst>
              <p:ext uri="{D42A27DB-BD31-4B8C-83A1-F6EECF244321}">
                <p14:modId xmlns:p14="http://schemas.microsoft.com/office/powerpoint/2010/main" val="1840860350"/>
              </p:ext>
            </p:extLst>
          </p:nvPr>
        </p:nvGraphicFramePr>
        <p:xfrm>
          <a:off x="115160" y="1141904"/>
          <a:ext cx="8229240" cy="3616920"/>
        </p:xfrm>
        <a:graphic>
          <a:graphicData uri="http://schemas.openxmlformats.org/drawingml/2006/table">
            <a:tbl>
              <a:tblPr/>
              <a:tblGrid>
                <a:gridCol w="9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&lt;b&gt;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Pastorinti tekstą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&lt;b&gt;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bold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without any extra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&lt;em&gt;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Paryškinti svarbų tekstą (pasviręs tekstas) 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&lt;em&gt;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i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emphasized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 added semantic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&lt;i&gt;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Pasviręs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&lt;i&gt;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i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italic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without any extra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&lt;small&gt;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Mažesnis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&lt;small&gt; element defines </a:t>
                      </a:r>
                      <a:r>
                        <a:rPr lang="lt-LT" sz="700" b="0" strike="noStrike" spc="-1" baseline="-25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smaller</a:t>
                      </a:r>
                      <a:r>
                        <a:rPr lang="lt-LT" sz="110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text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&lt;strong&gt;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Išryškina svarbų tekstą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&lt;strong&gt;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strong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 added semantic "strong"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&lt;sub&gt;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Indeksas (pažemintas tekstas)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&lt;sub&gt; element defines </a:t>
                      </a:r>
                      <a:r>
                        <a:rPr lang="lt-LT" sz="1050" b="0" strike="noStrike" spc="-1" baseline="-25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subscripted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&lt;sup&gt;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Laipsnis (pakeltas tekstas)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&lt;sup&gt;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strike="noStrike" spc="-1" baseline="30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superscripted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&lt;ins&gt;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Pabrauktas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&lt;ins&gt; element defines </a:t>
                      </a:r>
                      <a:r>
                        <a:rPr lang="lt-LT" sz="1050" b="0" u="sng" strike="noStrike" spc="-1">
                          <a:solidFill>
                            <a:srgbClr val="114954"/>
                          </a:solidFill>
                          <a:uFillTx/>
                          <a:latin typeface="Eina01-Regular" panose="02000000000000000000" pitchFamily="2" charset="0"/>
                          <a:ea typeface="Arial"/>
                        </a:rPr>
                        <a:t>inserted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(added)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&lt;del&gt;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Išbrauktas  (pašalintas)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&lt;del&gt;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strike="sng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deleted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(removed)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&lt;mark&gt;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Markeriu pažymėtas tekstas (geltona spalva)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&lt;mark&gt; element defines marked or highlighted text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&lt;u&gt;</a:t>
                      </a:r>
                      <a:endParaRPr lang="lt-LT" sz="1100" b="1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Pabrauktas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&lt;u&gt; element defines </a:t>
                      </a:r>
                      <a:r>
                        <a:rPr lang="lt-LT" sz="1050" b="0" u="sng" strike="noStrike" spc="-1">
                          <a:solidFill>
                            <a:srgbClr val="114954"/>
                          </a:solidFill>
                          <a:uFillTx/>
                          <a:latin typeface="Eina01-Regular" panose="02000000000000000000" pitchFamily="2" charset="0"/>
                          <a:ea typeface="Arial"/>
                        </a:rPr>
                        <a:t>underline 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9" name="CustomShape 1"/>
          <p:cNvSpPr/>
          <p:nvPr/>
        </p:nvSpPr>
        <p:spPr>
          <a:xfrm>
            <a:off x="385600" y="511904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Teksto formatavimo žymės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"/>
          <p:cNvSpPr/>
          <p:nvPr/>
        </p:nvSpPr>
        <p:spPr>
          <a:xfrm>
            <a:off x="623404" y="1104824"/>
            <a:ext cx="8228520" cy="77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Elementas</a:t>
            </a: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&lt;hr&gt;</a:t>
            </a: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aprašo horizontalią liniją – skirtuką skirtingoms turinio temoms.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latin typeface="Arial"/>
            </a:endParaRPr>
          </a:p>
        </p:txBody>
      </p:sp>
      <p:pic>
        <p:nvPicPr>
          <p:cNvPr id="203" name="Shape 237"/>
          <p:cNvPicPr/>
          <p:nvPr/>
        </p:nvPicPr>
        <p:blipFill>
          <a:blip r:embed="rId2"/>
          <a:stretch/>
        </p:blipFill>
        <p:spPr>
          <a:xfrm>
            <a:off x="1043640" y="2386866"/>
            <a:ext cx="3599280" cy="1820880"/>
          </a:xfrm>
          <a:prstGeom prst="rect">
            <a:avLst/>
          </a:prstGeom>
          <a:ln>
            <a:noFill/>
          </a:ln>
        </p:spPr>
      </p:pic>
      <p:pic>
        <p:nvPicPr>
          <p:cNvPr id="204" name="Shape 238"/>
          <p:cNvPicPr/>
          <p:nvPr/>
        </p:nvPicPr>
        <p:blipFill>
          <a:blip r:embed="rId3"/>
          <a:stretch/>
        </p:blipFill>
        <p:spPr>
          <a:xfrm>
            <a:off x="4943074" y="2386866"/>
            <a:ext cx="2974680" cy="160092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205" name="CustomShape 3"/>
          <p:cNvSpPr/>
          <p:nvPr/>
        </p:nvSpPr>
        <p:spPr>
          <a:xfrm>
            <a:off x="1125244" y="4425627"/>
            <a:ext cx="7498440" cy="2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Šis elementas neturi turinio ir uždarančios žymės</a:t>
            </a:r>
            <a: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201" name="CustomShape 1"/>
          <p:cNvSpPr/>
          <p:nvPr/>
        </p:nvSpPr>
        <p:spPr>
          <a:xfrm>
            <a:off x="2287768" y="538982"/>
            <a:ext cx="363783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Horizontali linija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2"/>
          <p:cNvSpPr/>
          <p:nvPr/>
        </p:nvSpPr>
        <p:spPr>
          <a:xfrm>
            <a:off x="442519" y="1454093"/>
            <a:ext cx="5333760" cy="2645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20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Semantiniai elementai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konkrečiai apibrėžia savo turinį.</a:t>
            </a:r>
            <a: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endParaRPr lang="lt-LT" sz="2000" spc="-1">
              <a:solidFill>
                <a:srgbClr val="114954"/>
              </a:solidFill>
              <a:latin typeface="Arial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Pvz.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&lt;img&gt;, &lt;table&gt; yra semantiniai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nes mes</a:t>
            </a:r>
            <a:r>
              <a:rPr lang="en-US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žinome, koks turinys į šiuos elementus</a:t>
            </a:r>
            <a:r>
              <a:rPr lang="en-US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yra talpinamas, o pvz.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&lt;div&gt;, &lt;span&gt; nėra</a:t>
            </a:r>
            <a:r>
              <a:rPr lang="lt-LT" sz="2000" b="1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en-US" sz="2000" b="1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semantiniai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nes nėra sutarta, kokį turinį konkrečiai</a:t>
            </a:r>
            <a: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jie aprašo.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209" name="Shape 252"/>
          <p:cNvPicPr/>
          <p:nvPr/>
        </p:nvPicPr>
        <p:blipFill>
          <a:blip r:embed="rId2"/>
          <a:stretch/>
        </p:blipFill>
        <p:spPr>
          <a:xfrm>
            <a:off x="5889530" y="1671210"/>
            <a:ext cx="2288668" cy="2029638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2819-5708-4B9D-AF23-BD014EB218BE}"/>
              </a:ext>
            </a:extLst>
          </p:cNvPr>
          <p:cNvSpPr txBox="1"/>
          <p:nvPr/>
        </p:nvSpPr>
        <p:spPr>
          <a:xfrm>
            <a:off x="1188552" y="4502202"/>
            <a:ext cx="67668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140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  <a:hlinkClick r:id="rId3"/>
              </a:rPr>
              <a:t>https://www.freecodecamp.org/news/semantic-html5-elements/</a:t>
            </a:r>
            <a:r>
              <a:rPr lang="en-US" sz="140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</a:rPr>
              <a:t> </a:t>
            </a:r>
            <a:endParaRPr lang="lt-LT" sz="14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08" name="CustomShape 1"/>
          <p:cNvSpPr/>
          <p:nvPr/>
        </p:nvSpPr>
        <p:spPr>
          <a:xfrm>
            <a:off x="605905" y="64129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5905" y="64129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55D1614B-BB2D-3B7E-1BA6-6D165B089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65" r="-851" b="6513"/>
          <a:stretch/>
        </p:blipFill>
        <p:spPr>
          <a:xfrm>
            <a:off x="1972102" y="1157706"/>
            <a:ext cx="4782482" cy="39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1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48554" y="1025141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>
                <a:solidFill>
                  <a:srgbClr val="114954"/>
                </a:solidFill>
                <a:cs typeface="Arial"/>
              </a:rPr>
              <a:t>Kodėl naudojame semantinius elementus?</a:t>
            </a:r>
            <a:endParaRPr lang="en-US" sz="3600" b="1" spc="-1">
              <a:solidFill>
                <a:srgbClr val="114954"/>
              </a:solidFill>
              <a:latin typeface="Eina01-Regular"/>
              <a:cs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FADF8414-117A-D842-31D3-7179CDCE2264}"/>
              </a:ext>
            </a:extLst>
          </p:cNvPr>
          <p:cNvSpPr/>
          <p:nvPr/>
        </p:nvSpPr>
        <p:spPr>
          <a:xfrm>
            <a:off x="1227264" y="2409437"/>
            <a:ext cx="6527939" cy="1511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57200" indent="-457200">
              <a:buAutoNum type="arabicPeriod"/>
            </a:pPr>
            <a:r>
              <a:rPr lang="lt-LT" sz="2800" b="1" spc="-1">
                <a:solidFill>
                  <a:srgbClr val="114954"/>
                </a:solidFill>
                <a:cs typeface="Arial"/>
              </a:rPr>
              <a:t>Lengviau skaityti kodą (</a:t>
            </a:r>
            <a:r>
              <a:rPr lang="lt-LT" sz="2800" b="1" spc="-1" err="1">
                <a:solidFill>
                  <a:srgbClr val="114954"/>
                </a:solidFill>
                <a:cs typeface="Arial"/>
              </a:rPr>
              <a:t>code</a:t>
            </a:r>
            <a:r>
              <a:rPr lang="lt-LT" sz="2800" b="1" spc="-1">
                <a:solidFill>
                  <a:srgbClr val="114954"/>
                </a:solidFill>
                <a:cs typeface="Arial"/>
              </a:rPr>
              <a:t> </a:t>
            </a:r>
            <a:r>
              <a:rPr lang="lt-LT" sz="2800" b="1" spc="-1" err="1">
                <a:solidFill>
                  <a:srgbClr val="114954"/>
                </a:solidFill>
                <a:cs typeface="Arial"/>
              </a:rPr>
              <a:t>review</a:t>
            </a:r>
            <a:r>
              <a:rPr lang="lt-LT" sz="2800" b="1" spc="-1">
                <a:solidFill>
                  <a:srgbClr val="114954"/>
                </a:solidFill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lt-LT" sz="2800" b="1" spc="-1">
                <a:solidFill>
                  <a:srgbClr val="114954"/>
                </a:solidFill>
                <a:cs typeface="Arial"/>
              </a:rPr>
              <a:t>SEO</a:t>
            </a:r>
          </a:p>
          <a:p>
            <a:pPr marL="457200" indent="-457200">
              <a:buFontTx/>
              <a:buAutoNum type="arabicPeriod"/>
            </a:pPr>
            <a:r>
              <a:rPr lang="lt-LT" sz="2800" b="1" spc="-1" err="1">
                <a:solidFill>
                  <a:srgbClr val="114954"/>
                </a:solidFill>
                <a:cs typeface="Arial"/>
              </a:rPr>
              <a:t>Accessibility</a:t>
            </a:r>
            <a:endParaRPr lang="lt-LT" sz="2800" b="1" spc="-1">
              <a:solidFill>
                <a:srgbClr val="114954"/>
              </a:solidFill>
              <a:cs typeface="Arial"/>
            </a:endParaRPr>
          </a:p>
          <a:p>
            <a:pPr marL="457200" indent="-457200">
              <a:buAutoNum type="arabicPeriod"/>
            </a:pPr>
            <a:endParaRPr lang="lt-LT" sz="2800" b="1" spc="-1">
              <a:solidFill>
                <a:srgbClr val="11495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292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3"/>
          <p:cNvSpPr/>
          <p:nvPr/>
        </p:nvSpPr>
        <p:spPr>
          <a:xfrm>
            <a:off x="421112" y="1232180"/>
            <a:ext cx="5741554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HTML5 turi šiuos semantinius elementus puslapio dalims apibrėžti:</a:t>
            </a:r>
          </a:p>
          <a:p>
            <a:pPr>
              <a:lnSpc>
                <a:spcPct val="100000"/>
              </a:lnSpc>
            </a:pPr>
            <a:endParaRPr lang="lt-LT" sz="2000" spc="-1">
              <a:solidFill>
                <a:srgbClr val="114954"/>
              </a:solidFill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36B7BC-8D56-B128-5C94-80DD2009C489}"/>
              </a:ext>
            </a:extLst>
          </p:cNvPr>
          <p:cNvGrpSpPr/>
          <p:nvPr/>
        </p:nvGrpSpPr>
        <p:grpSpPr>
          <a:xfrm>
            <a:off x="1353405" y="2246074"/>
            <a:ext cx="4113899" cy="2078899"/>
            <a:chOff x="1343911" y="2380092"/>
            <a:chExt cx="4113899" cy="2078899"/>
          </a:xfrm>
        </p:grpSpPr>
        <p:sp>
          <p:nvSpPr>
            <p:cNvPr id="212" name="CustomShape 4"/>
            <p:cNvSpPr/>
            <p:nvPr/>
          </p:nvSpPr>
          <p:spPr>
            <a:xfrm>
              <a:off x="3239498" y="2380258"/>
              <a:ext cx="2218312" cy="188807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header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main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&lt;mark&gt;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nav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section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&lt;summary&gt;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&lt;time&gt;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lt-LT" b="0" strike="noStrike" spc="-1">
                <a:latin typeface="Arial"/>
                <a:cs typeface="Arial"/>
              </a:endParaRPr>
            </a:p>
          </p:txBody>
        </p:sp>
        <p:sp>
          <p:nvSpPr>
            <p:cNvPr id="213" name="CustomShape 5"/>
            <p:cNvSpPr/>
            <p:nvPr/>
          </p:nvSpPr>
          <p:spPr>
            <a:xfrm>
              <a:off x="1343911" y="2380092"/>
              <a:ext cx="1947978" cy="20788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article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aside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details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figcaption</a:t>
              </a: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&lt;figure&gt;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&lt;footer&gt;</a:t>
              </a:r>
              <a:endPara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lt-LT" b="0" strike="noStrike" spc="-1">
                <a:latin typeface="Arial"/>
                <a:cs typeface="Arial"/>
              </a:endParaRPr>
            </a:p>
          </p:txBody>
        </p:sp>
      </p:grpSp>
      <p:pic>
        <p:nvPicPr>
          <p:cNvPr id="2" name="Paveikslėlis 2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EC053F41-C896-4DC4-B87E-7AFB195D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72" y="1621937"/>
            <a:ext cx="2079834" cy="2618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2819-5708-4B9D-AF23-BD014EB218BE}"/>
              </a:ext>
            </a:extLst>
          </p:cNvPr>
          <p:cNvSpPr txBox="1"/>
          <p:nvPr/>
        </p:nvSpPr>
        <p:spPr>
          <a:xfrm>
            <a:off x="458465" y="4456814"/>
            <a:ext cx="5685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140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</a:rPr>
              <a:t>https://www.freecodecamp.org/news/semantic-html5-elements/</a:t>
            </a:r>
            <a:endParaRPr lang="lt-LT" sz="14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0D3ED1C-4830-878E-ECE6-3485E719D69D}"/>
              </a:ext>
            </a:extLst>
          </p:cNvPr>
          <p:cNvSpPr/>
          <p:nvPr/>
        </p:nvSpPr>
        <p:spPr>
          <a:xfrm>
            <a:off x="827326" y="570735"/>
            <a:ext cx="734089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482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2"/>
          <p:cNvSpPr/>
          <p:nvPr/>
        </p:nvSpPr>
        <p:spPr>
          <a:xfrm>
            <a:off x="759429" y="1518343"/>
            <a:ext cx="7362171" cy="26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Aprašo </a:t>
            </a:r>
            <a:r>
              <a:rPr lang="lt-LT" sz="28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</a:t>
            </a:r>
            <a:r>
              <a:rPr lang="lt-LT" sz="2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dokumento </a:t>
            </a:r>
            <a:r>
              <a:rPr lang="lt-LT" sz="28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skyrių</a:t>
            </a:r>
            <a:r>
              <a:rPr lang="lt-LT" sz="2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 Skyrius tai turinio elementų grupė turinti pavadinimą.</a:t>
            </a:r>
            <a:endParaRPr lang="lt-LT" sz="2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Pvz. įvadas, turinys ir kontaktai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lt-LT" sz="2000" b="0" strike="noStrike" spc="-1">
              <a:latin typeface="Arial"/>
            </a:endParaRPr>
          </a:p>
        </p:txBody>
      </p:sp>
      <p:pic>
        <p:nvPicPr>
          <p:cNvPr id="216" name="Shape 263"/>
          <p:cNvPicPr/>
          <p:nvPr/>
        </p:nvPicPr>
        <p:blipFill>
          <a:blip r:embed="rId2"/>
          <a:srcRect b="8708"/>
          <a:stretch/>
        </p:blipFill>
        <p:spPr>
          <a:xfrm>
            <a:off x="700617" y="3155623"/>
            <a:ext cx="7298365" cy="11329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236714" y="569477"/>
            <a:ext cx="622617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&lt;section&gt;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784198" y="1377574"/>
            <a:ext cx="7575602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T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ai visiškai savarankiška puslapio dalis – </a:t>
            </a: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straipsnis</a:t>
            </a:r>
            <a:r>
              <a:rPr lang="lt-LT" sz="24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endParaRPr lang="lt-LT" sz="2400" b="0" strike="noStrike" spc="-1"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Elementas gali būti naudojamas aprašant forumo įrašą „post‘ą“, blog o įrašą arba naujienų straipsnį.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lt-LT" sz="2800" b="0" strike="noStrike" spc="-1">
              <a:latin typeface="Arial"/>
            </a:endParaRPr>
          </a:p>
        </p:txBody>
      </p:sp>
      <p:pic>
        <p:nvPicPr>
          <p:cNvPr id="219" name="Shape 270"/>
          <p:cNvPicPr/>
          <p:nvPr/>
        </p:nvPicPr>
        <p:blipFill>
          <a:blip r:embed="rId2"/>
          <a:stretch/>
        </p:blipFill>
        <p:spPr>
          <a:xfrm>
            <a:off x="687383" y="3055466"/>
            <a:ext cx="7769233" cy="1066076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718042" y="4326004"/>
            <a:ext cx="8325158" cy="2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&lt;section&gt; elementai gali turėti kelis &lt;article&gt; elementus ir</a:t>
            </a:r>
            <a:r>
              <a:rPr lang="en-US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atvirkščiai.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217" name="CustomShape 1"/>
          <p:cNvSpPr/>
          <p:nvPr/>
        </p:nvSpPr>
        <p:spPr>
          <a:xfrm>
            <a:off x="1377514" y="667916"/>
            <a:ext cx="59592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&lt;article&gt;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2"/>
          <p:cNvSpPr/>
          <p:nvPr/>
        </p:nvSpPr>
        <p:spPr>
          <a:xfrm>
            <a:off x="991042" y="1458631"/>
            <a:ext cx="7461758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Tai elementas aprašantis elementų &lt;section&gt;, &lt;article&gt; arba pačio puslapio </a:t>
            </a: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antraštę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Dokumente gali būti kelios &lt;header&gt; žymės.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800" b="0" strike="noStrike" spc="-1">
              <a:latin typeface="Arial"/>
            </a:endParaRPr>
          </a:p>
        </p:txBody>
      </p:sp>
      <p:pic>
        <p:nvPicPr>
          <p:cNvPr id="223" name="Shape 278"/>
          <p:cNvPicPr/>
          <p:nvPr/>
        </p:nvPicPr>
        <p:blipFill>
          <a:blip r:embed="rId2"/>
          <a:stretch/>
        </p:blipFill>
        <p:spPr>
          <a:xfrm>
            <a:off x="652067" y="2829151"/>
            <a:ext cx="7687080" cy="156492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652067" y="687253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&lt;header&gt;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2"/>
          <p:cNvSpPr/>
          <p:nvPr/>
        </p:nvSpPr>
        <p:spPr>
          <a:xfrm>
            <a:off x="843305" y="1191971"/>
            <a:ext cx="7457389" cy="12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dokumento arba skyriaus pabaigą (footer). </a:t>
            </a:r>
            <a:endParaRPr lang="en-US" sz="2400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endParaRPr lang="en-US" sz="2400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Tai gali būti informacija apie autorių, kontaktai, naudojimosi sąlygos ir kt. </a:t>
            </a:r>
            <a:endParaRPr lang="en-US" sz="2400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endParaRPr lang="en-US" sz="2400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Puslapyje galima turėti keletą &lt;footer&gt; elementų.</a:t>
            </a:r>
          </a:p>
          <a:p>
            <a:pPr>
              <a:lnSpc>
                <a:spcPct val="80000"/>
              </a:lnSpc>
              <a:spcBef>
                <a:spcPts val="592"/>
              </a:spcBef>
            </a:pPr>
            <a:endParaRPr lang="lt-LT" sz="2960" b="0" strike="noStrike" spc="-1">
              <a:latin typeface="Arial"/>
            </a:endParaRPr>
          </a:p>
        </p:txBody>
      </p:sp>
      <p:pic>
        <p:nvPicPr>
          <p:cNvPr id="226" name="Shape 285"/>
          <p:cNvPicPr/>
          <p:nvPr/>
        </p:nvPicPr>
        <p:blipFill>
          <a:blip r:embed="rId2"/>
          <a:stretch/>
        </p:blipFill>
        <p:spPr>
          <a:xfrm>
            <a:off x="986579" y="3206945"/>
            <a:ext cx="7055640" cy="121752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423091" y="445435"/>
            <a:ext cx="592810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&lt;footer&gt;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3" descr="Paveikslėlis, kuriame yra stalas, kompiuteris, nešiojamasis kompiuteris, ekranas&#10;&#10;Automatiškai sugeneruotas aprašymas">
            <a:extLst>
              <a:ext uri="{FF2B5EF4-FFF2-40B4-BE49-F238E27FC236}">
                <a16:creationId xmlns:a16="http://schemas.microsoft.com/office/drawing/2014/main" id="{C7FE6E20-4B5F-40F4-88A2-69314602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03" y="1058624"/>
            <a:ext cx="7525551" cy="3426651"/>
          </a:xfrm>
          <a:prstGeom prst="rect">
            <a:avLst/>
          </a:prstGeom>
        </p:spPr>
      </p:pic>
      <p:pic>
        <p:nvPicPr>
          <p:cNvPr id="138" name="Shape 109"/>
          <p:cNvPicPr/>
          <p:nvPr/>
        </p:nvPicPr>
        <p:blipFill>
          <a:blip r:embed="rId3"/>
          <a:stretch/>
        </p:blipFill>
        <p:spPr>
          <a:xfrm>
            <a:off x="4774678" y="3005149"/>
            <a:ext cx="3317920" cy="1732126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701662" y="305425"/>
            <a:ext cx="742603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dokumento struktūra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"/>
          <p:cNvSpPr/>
          <p:nvPr/>
        </p:nvSpPr>
        <p:spPr>
          <a:xfrm>
            <a:off x="1977801" y="1105703"/>
            <a:ext cx="5315439" cy="821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tinklapio navigaciją </a:t>
            </a:r>
            <a:endParaRPr lang="en-US" sz="2400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(nuorodas į kitus puslapius - meniu)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B5DF6F-F16D-8184-8640-0F6397B82897}"/>
              </a:ext>
            </a:extLst>
          </p:cNvPr>
          <p:cNvGrpSpPr/>
          <p:nvPr/>
        </p:nvGrpSpPr>
        <p:grpSpPr>
          <a:xfrm>
            <a:off x="442980" y="2212694"/>
            <a:ext cx="8258040" cy="1837080"/>
            <a:chOff x="525785" y="2348595"/>
            <a:chExt cx="8258040" cy="1837080"/>
          </a:xfrm>
        </p:grpSpPr>
        <p:pic>
          <p:nvPicPr>
            <p:cNvPr id="229" name="Shape 292"/>
            <p:cNvPicPr/>
            <p:nvPr/>
          </p:nvPicPr>
          <p:blipFill>
            <a:blip r:embed="rId2"/>
            <a:stretch/>
          </p:blipFill>
          <p:spPr>
            <a:xfrm>
              <a:off x="525785" y="2348595"/>
              <a:ext cx="4855680" cy="183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0" name="CustomShape 3"/>
            <p:cNvSpPr/>
            <p:nvPr/>
          </p:nvSpPr>
          <p:spPr>
            <a:xfrm>
              <a:off x="5669650" y="2348595"/>
              <a:ext cx="360" cy="1835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31" name="Shape 294"/>
            <p:cNvPicPr/>
            <p:nvPr/>
          </p:nvPicPr>
          <p:blipFill>
            <a:blip r:embed="rId3"/>
            <a:stretch/>
          </p:blipFill>
          <p:spPr>
            <a:xfrm>
              <a:off x="6003545" y="3022020"/>
              <a:ext cx="2780280" cy="29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2" name="CustomShape 4"/>
          <p:cNvSpPr/>
          <p:nvPr/>
        </p:nvSpPr>
        <p:spPr>
          <a:xfrm>
            <a:off x="1251795" y="4333950"/>
            <a:ext cx="6308205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Nuorodos puslapio </a:t>
            </a:r>
            <a:r>
              <a:rPr lang="lt-LT" b="0" u="sng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turinyje </a:t>
            </a:r>
            <a:r>
              <a:rPr lang="lt-LT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rašomos be elemento &lt;</a:t>
            </a:r>
            <a:r>
              <a:rPr lang="lt-LT" b="0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nav</a:t>
            </a:r>
            <a:r>
              <a:rPr lang="lt-LT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&gt;.</a:t>
            </a:r>
            <a:endParaRPr lang="lt-LT" b="0" strike="noStrike" spc="-1">
              <a:latin typeface="Eina01-Regular" panose="02000000000000000000" pitchFamily="2" charset="0"/>
            </a:endParaRPr>
          </a:p>
        </p:txBody>
      </p:sp>
      <p:sp>
        <p:nvSpPr>
          <p:cNvPr id="227" name="CustomShape 1"/>
          <p:cNvSpPr/>
          <p:nvPr/>
        </p:nvSpPr>
        <p:spPr>
          <a:xfrm>
            <a:off x="1251795" y="393310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</a:t>
            </a:r>
            <a:r>
              <a:rPr lang="lt-LT" sz="3600" b="1" strike="noStrike" spc="-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&lt;nav&gt;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42061" y="502915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&lt;aside&gt; elementas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344310" y="1178080"/>
            <a:ext cx="6455379" cy="508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informaciją šone esančioje juostoje (sidebar).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580371-DF2C-8DB4-B5A4-A3251973F65A}"/>
              </a:ext>
            </a:extLst>
          </p:cNvPr>
          <p:cNvGrpSpPr/>
          <p:nvPr/>
        </p:nvGrpSpPr>
        <p:grpSpPr>
          <a:xfrm>
            <a:off x="852621" y="2347658"/>
            <a:ext cx="2565720" cy="2267280"/>
            <a:chOff x="859549" y="2548549"/>
            <a:chExt cx="2565720" cy="2267280"/>
          </a:xfrm>
        </p:grpSpPr>
        <p:pic>
          <p:nvPicPr>
            <p:cNvPr id="233" name="Shape 300"/>
            <p:cNvPicPr/>
            <p:nvPr/>
          </p:nvPicPr>
          <p:blipFill>
            <a:blip r:embed="rId2"/>
            <a:stretch/>
          </p:blipFill>
          <p:spPr>
            <a:xfrm>
              <a:off x="859549" y="2548549"/>
              <a:ext cx="2565720" cy="226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3"/>
            <p:cNvSpPr/>
            <p:nvPr/>
          </p:nvSpPr>
          <p:spPr>
            <a:xfrm>
              <a:off x="2494768" y="3190156"/>
              <a:ext cx="862920" cy="1240920"/>
            </a:xfrm>
            <a:prstGeom prst="rect">
              <a:avLst/>
            </a:prstGeom>
            <a:noFill/>
            <a:ln w="25560">
              <a:solidFill>
                <a:srgbClr val="C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37" name="Shape 304"/>
          <p:cNvPicPr/>
          <p:nvPr/>
        </p:nvPicPr>
        <p:blipFill>
          <a:blip r:embed="rId3"/>
          <a:stretch/>
        </p:blipFill>
        <p:spPr>
          <a:xfrm>
            <a:off x="3769178" y="2575557"/>
            <a:ext cx="5105520" cy="110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392390" y="1369086"/>
            <a:ext cx="6359220" cy="94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Daugiau apie HTML5 semantinius elementus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A0476-3BD3-40BC-90F6-0CA8A3D933D5}"/>
              </a:ext>
            </a:extLst>
          </p:cNvPr>
          <p:cNvSpPr txBox="1"/>
          <p:nvPr/>
        </p:nvSpPr>
        <p:spPr>
          <a:xfrm>
            <a:off x="803036" y="2644299"/>
            <a:ext cx="7671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>
                <a:latin typeface="Eina01-Regular" panose="02000000000000000000" pitchFamily="2" charset="0"/>
                <a:ea typeface="+mn-lt"/>
                <a:cs typeface="+mn-lt"/>
                <a:hlinkClick r:id="rId2"/>
              </a:rPr>
              <a:t>https://www.internetingishard.com/html-and-css/semantic-html</a:t>
            </a:r>
            <a:r>
              <a:rPr lang="en-US">
                <a:latin typeface="Eina01-Regular" panose="02000000000000000000" pitchFamily="2" charset="0"/>
                <a:ea typeface="+mn-lt"/>
                <a:cs typeface="+mn-lt"/>
              </a:rPr>
              <a:t> </a:t>
            </a:r>
            <a:endParaRPr lang="lt-LT"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83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79200" y="253129"/>
            <a:ext cx="7185600" cy="10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Puslapio elementų peržiūra</a:t>
            </a:r>
            <a:r>
              <a:rPr lang="en-US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ir testavimas naršyklėje</a:t>
            </a:r>
            <a:endParaRPr lang="lt-LT" sz="32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973600" y="1369521"/>
            <a:ext cx="3880800" cy="490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Chrome Developer Tools </a:t>
            </a:r>
            <a:r>
              <a:rPr lang="lt-LT" sz="18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F12</a:t>
            </a:r>
            <a:endParaRPr lang="lt-LT" sz="1800" b="0" strike="noStrike" spc="-1">
              <a:solidFill>
                <a:srgbClr val="C00000"/>
              </a:solidFill>
              <a:latin typeface="Eina01-Regular" panose="02000000000000000000" pitchFamily="2" charset="0"/>
            </a:endParaRPr>
          </a:p>
        </p:txBody>
      </p:sp>
      <p:pic>
        <p:nvPicPr>
          <p:cNvPr id="249" name="Picture 2"/>
          <p:cNvPicPr/>
          <p:nvPr/>
        </p:nvPicPr>
        <p:blipFill>
          <a:blip r:embed="rId2"/>
          <a:stretch/>
        </p:blipFill>
        <p:spPr>
          <a:xfrm>
            <a:off x="1547820" y="1976761"/>
            <a:ext cx="6119640" cy="2200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2318858" y="4293753"/>
            <a:ext cx="547164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1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Plačiau:  </a:t>
            </a:r>
            <a:r>
              <a:rPr lang="lt-LT" sz="1400" b="0" u="sng" strike="noStrike" spc="-1">
                <a:solidFill>
                  <a:srgbClr val="114954"/>
                </a:solidFill>
                <a:uFillTx/>
                <a:latin typeface="Eina01-Regular" panose="02000000000000000000" pitchFamily="2" charset="0"/>
                <a:ea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https://developer.chrome.com/devtools</a:t>
            </a:r>
            <a:r>
              <a:rPr lang="en-US" sz="1400" b="0" u="sng" strike="noStrike" spc="-1">
                <a:solidFill>
                  <a:srgbClr val="114954"/>
                </a:solidFill>
                <a:uFillTx/>
                <a:latin typeface="Eina01-Regular" panose="02000000000000000000" pitchFamily="2" charset="0"/>
                <a:ea typeface="Source Sans Pro"/>
              </a:rPr>
              <a:t>  </a:t>
            </a:r>
            <a:r>
              <a:rPr lang="lt-LT" sz="1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endParaRPr lang="lt-LT" sz="1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571060" y="327698"/>
            <a:ext cx="5472882" cy="35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22960" y="783636"/>
            <a:ext cx="7420101" cy="968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20000"/>
              </a:lnSpc>
              <a:spcBef>
                <a:spcPts val="799"/>
              </a:spcBef>
            </a:pP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URL – tai kelias iki realaus duomenų šaltinio. Tai gali būti HTML puslapis, paveiksliukas, bet kokia byla ir t.t.</a:t>
            </a:r>
            <a:r>
              <a:rPr lang="en-US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r>
              <a:rPr lang="lt-LT" sz="1600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URL gali būti </a:t>
            </a:r>
            <a:r>
              <a:rPr lang="lt-LT" sz="1600" b="1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santykinis</a:t>
            </a:r>
            <a:r>
              <a:rPr lang="lt-LT" sz="1600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 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ir </a:t>
            </a:r>
            <a:r>
              <a:rPr lang="lt-LT" sz="1600" b="1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absoliutus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.</a:t>
            </a:r>
            <a:endParaRPr lang="lt-LT" sz="1600" spc="-1">
              <a:solidFill>
                <a:srgbClr val="114954"/>
              </a:solidFill>
              <a:latin typeface="Eina01-Regular" panose="02000000000000000000" pitchFamily="2" charset="0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200" spc="-1">
              <a:solidFill>
                <a:srgbClr val="0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200" spc="-1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200" spc="-1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200" spc="-1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100" b="1" strike="noStrike" spc="-1"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157179-85C7-E790-AFC3-04FEEB9E0FAF}"/>
              </a:ext>
            </a:extLst>
          </p:cNvPr>
          <p:cNvGrpSpPr/>
          <p:nvPr/>
        </p:nvGrpSpPr>
        <p:grpSpPr>
          <a:xfrm>
            <a:off x="769292" y="1797785"/>
            <a:ext cx="2795154" cy="3053007"/>
            <a:chOff x="849457" y="1731168"/>
            <a:chExt cx="2795154" cy="3053007"/>
          </a:xfrm>
        </p:grpSpPr>
        <p:pic>
          <p:nvPicPr>
            <p:cNvPr id="2" name="Paveikslėlis 2" descr="Paveikslėlis, kuriame yra ekrano nuotrauka&#10;&#10;Sugeneruoto aprašo patikimumas labai didelis">
              <a:extLst>
                <a:ext uri="{FF2B5EF4-FFF2-40B4-BE49-F238E27FC236}">
                  <a16:creationId xmlns:a16="http://schemas.microsoft.com/office/drawing/2014/main" id="{AD2CE7A8-41FD-44D1-99C6-EDCFA657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411" y="1731168"/>
              <a:ext cx="2743200" cy="1538288"/>
            </a:xfrm>
            <a:prstGeom prst="rect">
              <a:avLst/>
            </a:prstGeom>
          </p:spPr>
        </p:pic>
        <p:pic>
          <p:nvPicPr>
            <p:cNvPr id="4" name="Paveikslėlis 4">
              <a:extLst>
                <a:ext uri="{FF2B5EF4-FFF2-40B4-BE49-F238E27FC236}">
                  <a16:creationId xmlns:a16="http://schemas.microsoft.com/office/drawing/2014/main" id="{0DC3A84E-AD1E-471C-A262-E6762E68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247" y="3362758"/>
              <a:ext cx="2124075" cy="314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64B1A0-F534-4D75-A2B0-34BACE1533A8}"/>
                </a:ext>
              </a:extLst>
            </p:cNvPr>
            <p:cNvSpPr txBox="1"/>
            <p:nvPr/>
          </p:nvSpPr>
          <p:spPr>
            <a:xfrm>
              <a:off x="849457" y="3706957"/>
              <a:ext cx="2743200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600" b="1">
                  <a:solidFill>
                    <a:srgbClr val="114954"/>
                  </a:solidFill>
                  <a:latin typeface="Eina01-Regular" panose="02000000000000000000" pitchFamily="2" charset="0"/>
                </a:rPr>
                <a:t>Santykinis</a:t>
              </a:r>
            </a:p>
            <a:p>
              <a:r>
                <a:rPr lang="lt-LT" sz="1600">
                  <a:solidFill>
                    <a:srgbClr val="114954"/>
                  </a:solidFill>
                  <a:latin typeface="Eina01-Regular" panose="02000000000000000000" pitchFamily="2" charset="0"/>
                </a:rPr>
                <a:t>Neišeinant už serverio ribų - nuorodos į tos pačios svetainės resursus.</a:t>
              </a:r>
              <a:endParaRPr lang="lt-LT" sz="160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A248C-B669-9E30-04F4-991835FB2E2B}"/>
              </a:ext>
            </a:extLst>
          </p:cNvPr>
          <p:cNvGrpSpPr/>
          <p:nvPr/>
        </p:nvGrpSpPr>
        <p:grpSpPr>
          <a:xfrm>
            <a:off x="4071134" y="1566612"/>
            <a:ext cx="4840863" cy="3284180"/>
            <a:chOff x="4174548" y="1485026"/>
            <a:chExt cx="4840863" cy="3284180"/>
          </a:xfrm>
        </p:grpSpPr>
        <p:pic>
          <p:nvPicPr>
            <p:cNvPr id="7" name="Paveikslėlis 7" descr="Paveikslėlis, kuriame yra ekrano nuotrauka&#10;&#10;Sugeneruoto aprašo patikimumas labai didelis">
              <a:extLst>
                <a:ext uri="{FF2B5EF4-FFF2-40B4-BE49-F238E27FC236}">
                  <a16:creationId xmlns:a16="http://schemas.microsoft.com/office/drawing/2014/main" id="{5A321207-B2D1-4078-8422-2FE893E1D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4548" y="1485026"/>
              <a:ext cx="3931660" cy="15694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226E3D-A940-4223-9C58-91DE055EEC50}"/>
                </a:ext>
              </a:extLst>
            </p:cNvPr>
            <p:cNvSpPr txBox="1"/>
            <p:nvPr/>
          </p:nvSpPr>
          <p:spPr>
            <a:xfrm>
              <a:off x="4174548" y="4245986"/>
              <a:ext cx="427280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400" b="1">
                  <a:solidFill>
                    <a:srgbClr val="114954"/>
                  </a:solidFill>
                  <a:latin typeface="Eina01-Regular" panose="02000000000000000000" pitchFamily="2" charset="0"/>
                </a:rPr>
                <a:t>Absoliutus</a:t>
              </a:r>
            </a:p>
            <a:p>
              <a:r>
                <a:rPr lang="lt-LT" sz="1400">
                  <a:solidFill>
                    <a:srgbClr val="114954"/>
                  </a:solidFill>
                  <a:latin typeface="Eina01-Regular" panose="02000000000000000000" pitchFamily="2" charset="0"/>
                </a:rPr>
                <a:t>Nuorodos į kitose svetainėse esančius resursus.</a:t>
              </a:r>
            </a:p>
          </p:txBody>
        </p:sp>
        <p:pic>
          <p:nvPicPr>
            <p:cNvPr id="9" name="Paveikslėlis 9">
              <a:extLst>
                <a:ext uri="{FF2B5EF4-FFF2-40B4-BE49-F238E27FC236}">
                  <a16:creationId xmlns:a16="http://schemas.microsoft.com/office/drawing/2014/main" id="{4248FC74-8761-43E7-89D6-E6473153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525" y="3263152"/>
              <a:ext cx="4814886" cy="8837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357281" y="312625"/>
            <a:ext cx="688671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385CE8-9F8B-90DD-5F88-1E8B3317AAD3}"/>
              </a:ext>
            </a:extLst>
          </p:cNvPr>
          <p:cNvGrpSpPr/>
          <p:nvPr/>
        </p:nvGrpSpPr>
        <p:grpSpPr>
          <a:xfrm>
            <a:off x="1193292" y="1856388"/>
            <a:ext cx="6757415" cy="3087001"/>
            <a:chOff x="1357281" y="1856388"/>
            <a:chExt cx="6757415" cy="3087001"/>
          </a:xfrm>
        </p:grpSpPr>
        <p:pic>
          <p:nvPicPr>
            <p:cNvPr id="6" name="Paveikslėlis 6" descr="Paveikslėlis, kuriame yra ekrano nuotrauka&#10;&#10;Sugeneruoto aprašo patikimumas didelis">
              <a:extLst>
                <a:ext uri="{FF2B5EF4-FFF2-40B4-BE49-F238E27FC236}">
                  <a16:creationId xmlns:a16="http://schemas.microsoft.com/office/drawing/2014/main" id="{CFAA645F-D910-46DF-815D-303539FB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281" y="1856388"/>
              <a:ext cx="3015961" cy="3087001"/>
            </a:xfrm>
            <a:prstGeom prst="rect">
              <a:avLst/>
            </a:prstGeom>
          </p:spPr>
        </p:pic>
        <p:pic>
          <p:nvPicPr>
            <p:cNvPr id="3" name="Paveikslėlis 4">
              <a:extLst>
                <a:ext uri="{FF2B5EF4-FFF2-40B4-BE49-F238E27FC236}">
                  <a16:creationId xmlns:a16="http://schemas.microsoft.com/office/drawing/2014/main" id="{E6A5D80C-2EF8-491F-9E3E-F3543E76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462" y="2222023"/>
              <a:ext cx="4990234" cy="919135"/>
            </a:xfrm>
            <a:prstGeom prst="rect">
              <a:avLst/>
            </a:prstGeom>
          </p:spPr>
        </p:pic>
      </p:grpSp>
      <p:sp>
        <p:nvSpPr>
          <p:cNvPr id="256" name="CustomShape 2"/>
          <p:cNvSpPr/>
          <p:nvPr/>
        </p:nvSpPr>
        <p:spPr>
          <a:xfrm>
            <a:off x="1100945" y="791052"/>
            <a:ext cx="6725455" cy="997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 duomenų šaltinis yra tame pačiame kataloge, kaip ir byla, URL rašome tiesiog šaltinio bylos vardą: pvz.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endParaRPr lang="lt-LT" sz="1600" spc="-1">
              <a:solidFill>
                <a:srgbClr val="114954"/>
              </a:solidFill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r>
              <a:rPr lang="lt-LT" sz="1600" b="0" strike="noStrike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&lt;a </a:t>
            </a:r>
            <a:r>
              <a:rPr lang="lt-LT" sz="1600" b="0" strike="noStrike" spc="-1" err="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href</a:t>
            </a:r>
            <a:r>
              <a:rPr lang="lt-LT" sz="1600" b="0" strike="noStrike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=“</a:t>
            </a:r>
            <a:r>
              <a:rPr lang="lt-LT" sz="1600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links.html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“&gt;</a:t>
            </a:r>
            <a:endParaRPr lang="lt-LT" sz="1200" b="0" strike="noStrike" spc="-1"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</a:pPr>
            <a:endParaRPr lang="lt-LT" sz="1100" b="0" strike="noStrike" spc="-1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spc="-1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650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4">
            <a:extLst>
              <a:ext uri="{FF2B5EF4-FFF2-40B4-BE49-F238E27FC236}">
                <a16:creationId xmlns:a16="http://schemas.microsoft.com/office/drawing/2014/main" id="{F0B1A87F-C65B-4075-8522-FA2502C9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32" y="1840871"/>
            <a:ext cx="4152467" cy="3006709"/>
          </a:xfrm>
          <a:prstGeom prst="rect">
            <a:avLst/>
          </a:prstGeom>
        </p:spPr>
      </p:pic>
      <p:sp>
        <p:nvSpPr>
          <p:cNvPr id="255" name="CustomShape 1"/>
          <p:cNvSpPr/>
          <p:nvPr/>
        </p:nvSpPr>
        <p:spPr>
          <a:xfrm>
            <a:off x="1189991" y="336535"/>
            <a:ext cx="6878794" cy="59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aveikslėlis 6">
            <a:extLst>
              <a:ext uri="{FF2B5EF4-FFF2-40B4-BE49-F238E27FC236}">
                <a16:creationId xmlns:a16="http://schemas.microsoft.com/office/drawing/2014/main" id="{AE07607A-CDAA-4969-956E-2321E5FA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90" y="1966531"/>
            <a:ext cx="4366778" cy="704757"/>
          </a:xfrm>
          <a:prstGeom prst="rect">
            <a:avLst/>
          </a:prstGeom>
        </p:spPr>
      </p:pic>
      <p:sp>
        <p:nvSpPr>
          <p:cNvPr id="256" name="CustomShape 2"/>
          <p:cNvSpPr/>
          <p:nvPr/>
        </p:nvSpPr>
        <p:spPr>
          <a:xfrm>
            <a:off x="1477036" y="914110"/>
            <a:ext cx="6736561" cy="1175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duomenų šaltinis yra tėviniame kataloge, URL rašome taip: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endParaRPr lang="en-US" sz="1600" b="0" strike="noStrike" spc="-1">
              <a:solidFill>
                <a:srgbClr val="114954"/>
              </a:solidFill>
              <a:latin typeface="Eina01-Regular" panose="02000000000000000000" pitchFamily="2" charset="0"/>
              <a:ea typeface="Source Sans Pro"/>
            </a:endParaRPr>
          </a:p>
          <a:p>
            <a:pPr>
              <a:spcBef>
                <a:spcPts val="799"/>
              </a:spcBef>
            </a:pPr>
            <a:r>
              <a:rPr lang="lt-LT" sz="1600" b="0" strike="noStrike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&lt;a href=“../</a:t>
            </a:r>
            <a:r>
              <a:rPr lang="lt-LT" sz="1600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links</a:t>
            </a:r>
            <a:r>
              <a:rPr lang="lt-LT" sz="1600" b="0" strike="noStrike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.html“&gt;</a:t>
            </a:r>
            <a:r>
              <a:rPr lang="lt-LT" sz="1600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  </a:t>
            </a:r>
            <a:r>
              <a:rPr lang="en-US" sz="1600" spc="-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  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(.. reiškia up)</a:t>
            </a:r>
            <a:endParaRPr lang="lt-LT" sz="1600" b="1" strike="noStrike" spc="-1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b="0" strike="noStrike" spc="-1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450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315850" y="463547"/>
            <a:ext cx="7234977" cy="801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URL formavimas (santykinis)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887761" y="1225965"/>
            <a:ext cx="7413840" cy="1272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 </a:t>
            </a:r>
            <a:r>
              <a:rPr lang="lt-LT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duomenų šaltinis yra pakatalogyje, nurodome to pakatalogio vardą: </a:t>
            </a:r>
            <a:r>
              <a:rPr lang="lt-LT" spc="-1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misc</a:t>
            </a:r>
            <a:r>
              <a:rPr lang="lt-LT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/extras.html.</a:t>
            </a:r>
            <a:r>
              <a:rPr lang="lt-LT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html</a:t>
            </a:r>
            <a:endParaRPr lang="lt-LT" b="0" strike="noStrike" spc="-1">
              <a:solidFill>
                <a:srgbClr val="C00000"/>
              </a:solidFill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r>
              <a:rPr lang="lt-LT" spc="-1">
                <a:latin typeface="Eina01-Regular" panose="02000000000000000000" pitchFamily="2" charset="0"/>
                <a:ea typeface="Source Sans Pro"/>
                <a:cs typeface="Arial"/>
              </a:rPr>
              <a:t>Šiuo atveju šaltinis </a:t>
            </a:r>
            <a:r>
              <a:rPr lang="lt-LT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extras.html </a:t>
            </a:r>
            <a:r>
              <a:rPr lang="lt-LT" spc="-1">
                <a:latin typeface="Eina01-Regular" panose="02000000000000000000" pitchFamily="2" charset="0"/>
                <a:ea typeface="Source Sans Pro"/>
                <a:cs typeface="Arial"/>
              </a:rPr>
              <a:t>yra kataloge </a:t>
            </a:r>
            <a:r>
              <a:rPr lang="lt-LT" spc="-1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misc</a:t>
            </a:r>
            <a:r>
              <a:rPr lang="lt-LT" spc="-1">
                <a:latin typeface="Eina01-Regular" panose="02000000000000000000" pitchFamily="2" charset="0"/>
                <a:ea typeface="Source Sans Pro"/>
                <a:cs typeface="Arial"/>
              </a:rPr>
              <a:t>.</a:t>
            </a:r>
            <a:endParaRPr lang="lt-LT" b="0" strike="noStrike" spc="-1"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b="0" strike="noStrike" spc="-1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>
              <a:solidFill>
                <a:srgbClr val="0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  <p:pic>
        <p:nvPicPr>
          <p:cNvPr id="3" name="Paveikslėlis 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9109FFAA-6127-4423-83B1-66A17959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4" y="2498109"/>
            <a:ext cx="3832907" cy="2108203"/>
          </a:xfrm>
          <a:prstGeom prst="rect">
            <a:avLst/>
          </a:prstGeom>
        </p:spPr>
      </p:pic>
      <p:pic>
        <p:nvPicPr>
          <p:cNvPr id="6" name="Paveikslėlis 6">
            <a:extLst>
              <a:ext uri="{FF2B5EF4-FFF2-40B4-BE49-F238E27FC236}">
                <a16:creationId xmlns:a16="http://schemas.microsoft.com/office/drawing/2014/main" id="{87714B1B-0A53-4EC4-8882-A56AF2BC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81" y="3295642"/>
            <a:ext cx="415511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5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21107" y="465755"/>
            <a:ext cx="7414266" cy="330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aveikslėlis 4" descr="Paveikslėlis, kuriame yra ekrano nuotrauka, žemėlapis&#10;&#10;Sugeneruoto aprašo patikimumas labai didelis">
            <a:extLst>
              <a:ext uri="{FF2B5EF4-FFF2-40B4-BE49-F238E27FC236}">
                <a16:creationId xmlns:a16="http://schemas.microsoft.com/office/drawing/2014/main" id="{0BAA2104-B5B3-43E2-9523-2B45D6BE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9" y="2086143"/>
            <a:ext cx="5561733" cy="2187724"/>
          </a:xfrm>
          <a:prstGeom prst="rect">
            <a:avLst/>
          </a:prstGeom>
        </p:spPr>
      </p:pic>
      <p:pic>
        <p:nvPicPr>
          <p:cNvPr id="6" name="Paveikslėlis 6" descr="Paveikslėlis, kuriame yra objektas&#10;&#10;Sugeneruoto aprašo patikimumas didelis">
            <a:extLst>
              <a:ext uri="{FF2B5EF4-FFF2-40B4-BE49-F238E27FC236}">
                <a16:creationId xmlns:a16="http://schemas.microsoft.com/office/drawing/2014/main" id="{69FA48B3-A83B-4284-9699-544001F8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9" y="4154646"/>
            <a:ext cx="5288972" cy="705014"/>
          </a:xfrm>
          <a:prstGeom prst="rect">
            <a:avLst/>
          </a:prstGeom>
        </p:spPr>
      </p:pic>
      <p:pic>
        <p:nvPicPr>
          <p:cNvPr id="8" name="Paveikslėlis 8">
            <a:extLst>
              <a:ext uri="{FF2B5EF4-FFF2-40B4-BE49-F238E27FC236}">
                <a16:creationId xmlns:a16="http://schemas.microsoft.com/office/drawing/2014/main" id="{9567F924-A1F5-432A-80EC-1E190F7E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99" y="2635133"/>
            <a:ext cx="2249198" cy="640339"/>
          </a:xfrm>
          <a:prstGeom prst="rect">
            <a:avLst/>
          </a:prstGeom>
        </p:spPr>
      </p:pic>
      <p:sp>
        <p:nvSpPr>
          <p:cNvPr id="256" name="CustomShape 2"/>
          <p:cNvSpPr/>
          <p:nvPr/>
        </p:nvSpPr>
        <p:spPr>
          <a:xfrm>
            <a:off x="815760" y="1087964"/>
            <a:ext cx="7750969" cy="341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norime nurodyti kelią iki bylos esančios kataloge 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pvz. mano_html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o šis katalogas yra </a:t>
            </a:r>
            <a:r>
              <a:rPr lang="lt-LT" sz="1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šakniniame serverio kataloge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rašome: </a:t>
            </a:r>
            <a:br>
              <a:rPr lang="en-US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</a:b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&lt;a href="/</a:t>
            </a:r>
            <a:r>
              <a:rPr lang="lt-LT" sz="1600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mano_html/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default.asp"&gt;HTML tutorial&lt;/a&gt;</a:t>
            </a:r>
            <a:endParaRPr lang="lt-LT" sz="1200" b="0" strike="noStrike" spc="-1"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44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611640" y="1253828"/>
            <a:ext cx="759906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į HTML dokumentą įterpiami elementu </a:t>
            </a:r>
            <a:r>
              <a:rPr lang="lt-LT" sz="20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&lt;img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&gt;, kuris turi atributus, bet </a:t>
            </a:r>
            <a:r>
              <a:rPr lang="lt-LT" sz="2000" b="1" u="sng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neturi uždarančios žymės</a:t>
            </a: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.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>
              <a:latin typeface="Arial"/>
            </a:endParaRPr>
          </a:p>
        </p:txBody>
      </p:sp>
      <p:pic>
        <p:nvPicPr>
          <p:cNvPr id="259" name="Picture 3"/>
          <p:cNvPicPr/>
          <p:nvPr/>
        </p:nvPicPr>
        <p:blipFill>
          <a:blip r:embed="rId2"/>
          <a:srcRect t="53530" b="33555"/>
          <a:stretch/>
        </p:blipFill>
        <p:spPr>
          <a:xfrm>
            <a:off x="381035" y="2328914"/>
            <a:ext cx="8453160" cy="214920"/>
          </a:xfrm>
          <a:prstGeom prst="rect">
            <a:avLst/>
          </a:prstGeom>
          <a:ln>
            <a:noFill/>
          </a:ln>
        </p:spPr>
      </p:pic>
      <p:pic>
        <p:nvPicPr>
          <p:cNvPr id="260" name="Picture 4"/>
          <p:cNvPicPr/>
          <p:nvPr/>
        </p:nvPicPr>
        <p:blipFill>
          <a:blip r:embed="rId3"/>
          <a:stretch/>
        </p:blipFill>
        <p:spPr>
          <a:xfrm>
            <a:off x="5909400" y="3057835"/>
            <a:ext cx="2011680" cy="142092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746747" y="2902400"/>
            <a:ext cx="4751280" cy="13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DejaVu Sans"/>
              </a:rPr>
              <a:t>Atributas alt yra privalomas</a:t>
            </a:r>
            <a:r>
              <a:rPr lang="lt-LT" sz="1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. Tai paveiksliuko aprašymas, skirtas rodyti tada, kai dėl tam tikrų priežasčių nematome paveiksliuko.</a:t>
            </a:r>
            <a:endParaRPr lang="lt-LT" sz="1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lt-LT" sz="1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4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DejaVu Sans"/>
              </a:rPr>
              <a:t>Visada nurodykite paveikslėlio aukštį ir plotį. </a:t>
            </a:r>
            <a:r>
              <a:rPr lang="lt-LT" sz="1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Jei to nepadarysite, puslapis mirgės, kol užkraus paveiksliuką.</a:t>
            </a:r>
            <a:endParaRPr lang="lt-LT" sz="1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AA1C5AA-D4DB-3271-E2BC-A5DDD81AD6BA}"/>
              </a:ext>
            </a:extLst>
          </p:cNvPr>
          <p:cNvSpPr/>
          <p:nvPr/>
        </p:nvSpPr>
        <p:spPr>
          <a:xfrm>
            <a:off x="1932619" y="561065"/>
            <a:ext cx="5769233" cy="380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2"/>
          <p:cNvSpPr/>
          <p:nvPr/>
        </p:nvSpPr>
        <p:spPr>
          <a:xfrm>
            <a:off x="597600" y="1270804"/>
            <a:ext cx="7790400" cy="34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1630">
              <a:lnSpc>
                <a:spcPct val="80000"/>
              </a:lnSpc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&lt;!DOCTYPE html&gt;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deklaracija nurodo, kad dokumentas koduojamas HTML5</a:t>
            </a:r>
            <a:r>
              <a:rPr lang="en-US" sz="16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.. &lt;/html&gt;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 patį HTML dokumentą, jo pradžią ir pabaigą</a:t>
            </a:r>
            <a:r>
              <a:rPr lang="en-US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head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 ... &lt;/head&gt;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tarp šių žymių talpinama puslapio informacija</a:t>
            </a:r>
            <a:r>
              <a:rPr lang="en-US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title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 ...&lt;/</a:t>
            </a:r>
            <a:r>
              <a:rPr lang="lt-LT" sz="1600" b="0" strike="noStrike" spc="-1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title</a:t>
            </a: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žymė skirta puslapio pavadinimui, jis matomas naršyklės lango viršuje. Šis pavadinimas taip pat naudojama pridedant puslapį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 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į </a:t>
            </a:r>
            <a:r>
              <a:rPr lang="lt-LT" sz="16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Bookmark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/Favorite sąrašą. Tekstas esantis TITLE turėtų būti trumpas, gerai apibūdinantis puslapį, nes paieškos sistemos puslapį indeksuos pagal šį pavadinimą.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&lt;body&gt;...&lt;/body&gt;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tai žymė </a:t>
            </a:r>
            <a:r>
              <a:rPr lang="en-US" sz="16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labiausiai</a:t>
            </a:r>
            <a:r>
              <a:rPr lang="en-US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6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matomai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puslapio daliai – turiniui.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&lt;h1&gt;...&lt;/h1&gt; 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žymimos antraštės.</a:t>
            </a:r>
            <a:endParaRPr lang="lt-LT" sz="1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&lt;p&gt;...&lt;/p</a:t>
            </a:r>
            <a:r>
              <a:rPr lang="lt-LT" sz="1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žymė skirta pastraipoms</a:t>
            </a:r>
            <a:r>
              <a:rPr lang="lt-LT" sz="1600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</a:p>
          <a:p>
            <a:pPr marL="344170" indent="-34290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spc="-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&lt;meta </a:t>
            </a:r>
            <a:r>
              <a:rPr lang="lt-LT" sz="1600" spc="-1" err="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charset</a:t>
            </a:r>
            <a:r>
              <a:rPr lang="lt-LT" sz="1600" spc="-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="UTF-8"&gt;</a:t>
            </a:r>
            <a:r>
              <a:rPr lang="lt-LT" sz="1600" spc="-1">
                <a:solidFill>
                  <a:srgbClr val="C00000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 </a:t>
            </a:r>
            <a:r>
              <a:rPr lang="lt-LT" sz="1600" spc="-1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- simbolių koduotės žymė</a:t>
            </a:r>
            <a:endParaRPr lang="lt-LT" sz="1600" spc="-1">
              <a:solidFill>
                <a:srgbClr val="114954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 marL="344170" indent="-34290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endParaRPr lang="lt-LT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</a:pPr>
            <a:endParaRPr lang="lt-LT" b="0" strike="noStrike" spc="-1">
              <a:latin typeface="Arial"/>
              <a:cs typeface="Arial"/>
            </a:endParaRPr>
          </a:p>
        </p:txBody>
      </p:sp>
      <p:sp>
        <p:nvSpPr>
          <p:cNvPr id="139" name="CustomShape 1"/>
          <p:cNvSpPr/>
          <p:nvPr/>
        </p:nvSpPr>
        <p:spPr>
          <a:xfrm>
            <a:off x="746794" y="467632"/>
            <a:ext cx="730280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dokumento struktūra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1194764" y="1360634"/>
            <a:ext cx="7226229" cy="1591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 marL="342900" indent="-341630">
              <a:spcBef>
                <a:spcPts val="799"/>
              </a:spcBef>
            </a:pPr>
            <a:r>
              <a:rPr lang="lt-LT" sz="2400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gali turėti atributą </a:t>
            </a:r>
            <a:r>
              <a:rPr lang="lt-LT" sz="2400" b="1" spc="-1">
                <a:solidFill>
                  <a:srgbClr val="FF0000"/>
                </a:solidFill>
                <a:latin typeface="Eina01-Regular" panose="02000000000000000000" pitchFamily="2" charset="0"/>
                <a:ea typeface="Source Sans Pro"/>
              </a:rPr>
              <a:t>title</a:t>
            </a:r>
            <a:r>
              <a:rPr lang="lt-LT" sz="2400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kuriuo pridėtas tekstas matomas užvedus pele ant paveiksliuko.</a:t>
            </a:r>
            <a:r>
              <a:rPr lang="en-US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	</a:t>
            </a:r>
            <a:endParaRPr lang="lt-LT" sz="16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7" name="Paveikslėlis 7" descr="Paveikslėlis, kuriame yra žinutė, paukštis, ekrano nuotrauka&#10;&#10;Automatiškai sugeneruotas aprašymas">
            <a:extLst>
              <a:ext uri="{FF2B5EF4-FFF2-40B4-BE49-F238E27FC236}">
                <a16:creationId xmlns:a16="http://schemas.microsoft.com/office/drawing/2014/main" id="{8A3AB03E-1FCA-432C-BE8A-C7F2CB53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7" y="2952000"/>
            <a:ext cx="8123908" cy="1260244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BC74C2E-0DAE-F09B-16BB-156BBBD11E82}"/>
              </a:ext>
            </a:extLst>
          </p:cNvPr>
          <p:cNvSpPr/>
          <p:nvPr/>
        </p:nvSpPr>
        <p:spPr>
          <a:xfrm>
            <a:off x="2163699" y="696692"/>
            <a:ext cx="5725023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  <p:extLst>
      <p:ext uri="{BB962C8B-B14F-4D97-AF65-F5344CB8AC3E}">
        <p14:creationId xmlns:p14="http://schemas.microsoft.com/office/powerpoint/2010/main" val="131886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549043" y="1219089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 fontScale="92500"/>
          </a:bodyPr>
          <a:lstStyle/>
          <a:p>
            <a:pPr marL="342900" indent="-341630">
              <a:spcBef>
                <a:spcPts val="799"/>
              </a:spcBef>
            </a:pPr>
            <a:r>
              <a:rPr lang="lt-LT" sz="2400" b="1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HTML5 semantiniais elementais žymimi taip:</a:t>
            </a:r>
            <a:endParaRPr lang="lt-LT" sz="20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" name="Paveikslėlis 3" descr="Paveikslėlis, kuriame yra žinutė, vandens paukštis, paukštis&#10;&#10;Automatiškai sugeneruotas aprašymas">
            <a:extLst>
              <a:ext uri="{FF2B5EF4-FFF2-40B4-BE49-F238E27FC236}">
                <a16:creationId xmlns:a16="http://schemas.microsoft.com/office/drawing/2014/main" id="{771AAF61-B65F-4341-83FF-DDFC1D6E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7" y="2010009"/>
            <a:ext cx="8231065" cy="2542769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3915EE32-408D-8E04-0E9F-D30B9AC9C7F6}"/>
              </a:ext>
            </a:extLst>
          </p:cNvPr>
          <p:cNvSpPr/>
          <p:nvPr/>
        </p:nvSpPr>
        <p:spPr>
          <a:xfrm>
            <a:off x="1746099" y="481839"/>
            <a:ext cx="5856644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  <p:extLst>
      <p:ext uri="{BB962C8B-B14F-4D97-AF65-F5344CB8AC3E}">
        <p14:creationId xmlns:p14="http://schemas.microsoft.com/office/powerpoint/2010/main" val="1719268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51930" y="335629"/>
            <a:ext cx="7719517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Paveiksliuko ir teksto lygiavimas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2"/>
          <a:stretch/>
        </p:blipFill>
        <p:spPr>
          <a:xfrm>
            <a:off x="1231200" y="1449940"/>
            <a:ext cx="6458220" cy="957539"/>
          </a:xfrm>
          <a:prstGeom prst="rect">
            <a:avLst/>
          </a:prstGeom>
          <a:ln>
            <a:noFill/>
          </a:ln>
        </p:spPr>
      </p:pic>
      <p:pic>
        <p:nvPicPr>
          <p:cNvPr id="268" name="Picture 3"/>
          <p:cNvPicPr/>
          <p:nvPr/>
        </p:nvPicPr>
        <p:blipFill>
          <a:blip r:embed="rId3"/>
          <a:stretch/>
        </p:blipFill>
        <p:spPr>
          <a:xfrm>
            <a:off x="2242766" y="2736021"/>
            <a:ext cx="4064433" cy="1824013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222832" y="1032155"/>
            <a:ext cx="7520040" cy="501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lt-LT" sz="20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Google Material Symbols</a:t>
            </a:r>
            <a:endParaRPr lang="lt-LT" sz="200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30BA9-561C-CBBC-2F19-0A3480006722}"/>
              </a:ext>
            </a:extLst>
          </p:cNvPr>
          <p:cNvSpPr txBox="1"/>
          <p:nvPr/>
        </p:nvSpPr>
        <p:spPr>
          <a:xfrm>
            <a:off x="1287632" y="1533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https://fonts.google.com/icons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85B65-7CF5-702E-96B6-31D5E6F4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9" y="2107475"/>
            <a:ext cx="5202381" cy="2740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17F0-0C96-F6E7-243D-AEA70F323640}"/>
              </a:ext>
            </a:extLst>
          </p:cNvPr>
          <p:cNvSpPr txBox="1"/>
          <p:nvPr/>
        </p:nvSpPr>
        <p:spPr>
          <a:xfrm>
            <a:off x="759054" y="339657"/>
            <a:ext cx="702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Ikonos- vektoriniai paveiksliukai</a:t>
            </a:r>
          </a:p>
        </p:txBody>
      </p:sp>
    </p:spTree>
    <p:extLst>
      <p:ext uri="{BB962C8B-B14F-4D97-AF65-F5344CB8AC3E}">
        <p14:creationId xmlns:p14="http://schemas.microsoft.com/office/powerpoint/2010/main" val="1350448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027870" y="389961"/>
            <a:ext cx="3104052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6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Nuorodos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2203629" y="1319312"/>
            <a:ext cx="4078260" cy="59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Bendra nuorodos sintaksė: 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71" name="Picture 2"/>
          <p:cNvPicPr/>
          <p:nvPr/>
        </p:nvPicPr>
        <p:blipFill>
          <a:blip r:embed="rId3"/>
          <a:stretch/>
        </p:blipFill>
        <p:spPr>
          <a:xfrm>
            <a:off x="2349000" y="1846701"/>
            <a:ext cx="3787518" cy="400425"/>
          </a:xfrm>
          <a:prstGeom prst="rect">
            <a:avLst/>
          </a:prstGeom>
          <a:ln>
            <a:noFill/>
          </a:ln>
        </p:spPr>
      </p:pic>
      <p:pic>
        <p:nvPicPr>
          <p:cNvPr id="272" name="Picture 3"/>
          <p:cNvPicPr/>
          <p:nvPr/>
        </p:nvPicPr>
        <p:blipFill>
          <a:blip r:embed="rId4"/>
          <a:stretch/>
        </p:blipFill>
        <p:spPr>
          <a:xfrm>
            <a:off x="1270980" y="2564196"/>
            <a:ext cx="6458040" cy="27180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874573" y="3181643"/>
            <a:ext cx="7196611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z="2000" b="0" strike="noStrike" spc="-1" err="1">
                <a:solidFill>
                  <a:srgbClr val="114954"/>
                </a:solidFill>
                <a:latin typeface="Eina01-Regular"/>
                <a:ea typeface="DejaVu Sans"/>
              </a:rPr>
              <a:t>Jeigu</a:t>
            </a:r>
            <a:r>
              <a:rPr lang="en-US" sz="2000" b="0" strike="noStrike" spc="-1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en-US" sz="2000" b="0" strike="noStrike" spc="-1" err="1">
                <a:solidFill>
                  <a:srgbClr val="114954"/>
                </a:solidFill>
                <a:latin typeface="Eina01-Regular"/>
                <a:ea typeface="DejaVu Sans"/>
              </a:rPr>
              <a:t>nuoroda</a:t>
            </a:r>
            <a:r>
              <a:rPr lang="en-US" sz="2000" b="0" strike="noStrike" spc="-1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en-US" sz="2000" b="0" strike="noStrike" spc="-1" err="1">
                <a:solidFill>
                  <a:srgbClr val="114954"/>
                </a:solidFill>
                <a:latin typeface="Eina01-Regular"/>
                <a:ea typeface="DejaVu Sans"/>
              </a:rPr>
              <a:t>veda</a:t>
            </a:r>
            <a:r>
              <a:rPr lang="en-US" sz="2000" b="0" strike="noStrike" spc="-1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į kitą svetainę, ji turėtų </a:t>
            </a:r>
            <a:b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</a:br>
            <a:r>
              <a:rPr lang="lt-LT" sz="2000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atsidaryti naujame lange: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74" name="Picture 4"/>
          <p:cNvPicPr/>
          <p:nvPr/>
        </p:nvPicPr>
        <p:blipFill>
          <a:blip r:embed="rId5"/>
          <a:stretch/>
        </p:blipFill>
        <p:spPr>
          <a:xfrm>
            <a:off x="871088" y="4097600"/>
            <a:ext cx="7422301" cy="3862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745976" y="464172"/>
            <a:ext cx="5943644" cy="3903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Nuorodos į žymeklius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22160" y="1145790"/>
            <a:ext cx="75200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Žymekliu galime pažymėti bet kurią puslapio vietą ir tiksliai į tą vietą galime sukurti nuorodą: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40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1. Sukuriame žymeklį: </a:t>
            </a:r>
            <a:endParaRPr lang="lt-LT" sz="2000" b="1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lt-LT" sz="20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2. Nuoroda į žymeklį: </a:t>
            </a:r>
            <a:endParaRPr lang="lt-LT" sz="2000" b="1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tame pačiame puslapyje: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lang="lt-LT" sz="20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kitame puslapyje: 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>
              <a:latin typeface="Arial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3650400" y="2597356"/>
            <a:ext cx="3294720" cy="220320"/>
          </a:xfrm>
          <a:prstGeom prst="rect">
            <a:avLst/>
          </a:prstGeom>
          <a:ln>
            <a:noFill/>
          </a:ln>
        </p:spPr>
      </p:pic>
      <p:pic>
        <p:nvPicPr>
          <p:cNvPr id="279" name="Picture 3"/>
          <p:cNvPicPr/>
          <p:nvPr/>
        </p:nvPicPr>
        <p:blipFill>
          <a:blip r:embed="rId3"/>
          <a:stretch/>
        </p:blipFill>
        <p:spPr>
          <a:xfrm>
            <a:off x="4482180" y="3798630"/>
            <a:ext cx="4228200" cy="199080"/>
          </a:xfrm>
          <a:prstGeom prst="rect">
            <a:avLst/>
          </a:prstGeom>
          <a:ln>
            <a:noFill/>
          </a:ln>
        </p:spPr>
      </p:pic>
      <p:pic>
        <p:nvPicPr>
          <p:cNvPr id="280" name="Picture 4"/>
          <p:cNvPicPr/>
          <p:nvPr/>
        </p:nvPicPr>
        <p:blipFill>
          <a:blip r:embed="rId4"/>
          <a:stretch/>
        </p:blipFill>
        <p:spPr>
          <a:xfrm>
            <a:off x="3492000" y="4217716"/>
            <a:ext cx="5428080" cy="22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996009" y="430266"/>
            <a:ext cx="51519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Nuorodos į žymeklius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30824" y="1585305"/>
            <a:ext cx="2841567" cy="1972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spcBef>
                <a:spcPts val="799"/>
              </a:spcBef>
            </a:pP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 panose="020B0604020202020204" pitchFamily="34" charset="0"/>
              </a:rPr>
              <a:t>Kad turinys pereinant prie žymeklio slinktųsi gražiau, o ne "šoktų"</a:t>
            </a:r>
            <a:endParaRPr lang="lt-LT" sz="20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aveikslėlis 2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357C5788-D99C-4883-9A25-48617426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38" y="1116823"/>
            <a:ext cx="4249338" cy="36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667001" y="518885"/>
            <a:ext cx="306420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HTML</a:t>
            </a:r>
            <a:r>
              <a:rPr lang="lt-LT" sz="3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sąrašai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704520" y="1571268"/>
            <a:ext cx="4259050" cy="2966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lt-LT" sz="240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Sąrašai yra:</a:t>
            </a:r>
            <a:endParaRPr lang="lt-LT" sz="240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Numeruoti (Ordered);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Nenumeruoti (Unordered);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Aprašymų (Description);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Įdėtiniai (Nested).</a:t>
            </a:r>
            <a:endParaRPr lang="lt-LT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5C77B2-BDC8-60C4-2929-0EABE777B018}"/>
              </a:ext>
            </a:extLst>
          </p:cNvPr>
          <p:cNvGrpSpPr/>
          <p:nvPr/>
        </p:nvGrpSpPr>
        <p:grpSpPr>
          <a:xfrm>
            <a:off x="4199101" y="1571268"/>
            <a:ext cx="3868133" cy="2503851"/>
            <a:chOff x="4971071" y="1965205"/>
            <a:chExt cx="3868133" cy="2503851"/>
          </a:xfrm>
        </p:grpSpPr>
        <p:pic>
          <p:nvPicPr>
            <p:cNvPr id="285" name="Picture 3"/>
            <p:cNvPicPr/>
            <p:nvPr/>
          </p:nvPicPr>
          <p:blipFill>
            <a:blip r:embed="rId2"/>
            <a:stretch/>
          </p:blipFill>
          <p:spPr>
            <a:xfrm>
              <a:off x="6843247" y="1980151"/>
              <a:ext cx="1990080" cy="1049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6" name="Picture 4"/>
            <p:cNvPicPr/>
            <p:nvPr/>
          </p:nvPicPr>
          <p:blipFill>
            <a:blip r:embed="rId3"/>
            <a:stretch/>
          </p:blipFill>
          <p:spPr>
            <a:xfrm>
              <a:off x="4971072" y="1965205"/>
              <a:ext cx="1770840" cy="1077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7" name="Picture 5"/>
            <p:cNvPicPr/>
            <p:nvPr/>
          </p:nvPicPr>
          <p:blipFill>
            <a:blip r:embed="rId4"/>
            <a:stretch/>
          </p:blipFill>
          <p:spPr>
            <a:xfrm>
              <a:off x="4971071" y="3249171"/>
              <a:ext cx="1770839" cy="1219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8" name="Picture 6"/>
            <p:cNvPicPr/>
            <p:nvPr/>
          </p:nvPicPr>
          <p:blipFill>
            <a:blip r:embed="rId5"/>
            <a:stretch/>
          </p:blipFill>
          <p:spPr>
            <a:xfrm>
              <a:off x="6843247" y="3250888"/>
              <a:ext cx="1995957" cy="98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981170" y="467222"/>
            <a:ext cx="46510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Nenumeruoti sąrašai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90" name="Content Placeholder 3"/>
          <p:cNvPicPr/>
          <p:nvPr/>
        </p:nvPicPr>
        <p:blipFill>
          <a:blip r:embed="rId2"/>
          <a:stretch/>
        </p:blipFill>
        <p:spPr>
          <a:xfrm>
            <a:off x="1071349" y="1376903"/>
            <a:ext cx="4149720" cy="1458000"/>
          </a:xfrm>
          <a:prstGeom prst="rect">
            <a:avLst/>
          </a:prstGeom>
          <a:ln>
            <a:noFill/>
          </a:ln>
        </p:spPr>
      </p:pic>
      <p:graphicFrame>
        <p:nvGraphicFramePr>
          <p:cNvPr id="291" name="Table 2"/>
          <p:cNvGraphicFramePr/>
          <p:nvPr>
            <p:extLst>
              <p:ext uri="{D42A27DB-BD31-4B8C-83A1-F6EECF244321}">
                <p14:modId xmlns:p14="http://schemas.microsoft.com/office/powerpoint/2010/main" val="2501225593"/>
              </p:ext>
            </p:extLst>
          </p:nvPr>
        </p:nvGraphicFramePr>
        <p:xfrm>
          <a:off x="2130696" y="3618029"/>
          <a:ext cx="4752000" cy="1295400"/>
        </p:xfrm>
        <a:graphic>
          <a:graphicData uri="http://schemas.openxmlformats.org/drawingml/2006/table">
            <a:tbl>
              <a:tblPr/>
              <a:tblGrid>
                <a:gridCol w="16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Markeris gali būti:</a:t>
                      </a:r>
                      <a:endParaRPr lang="lt-LT" sz="110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disc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Skritulys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circle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Apskritimas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square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Stačiakampis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none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Be markerio</a:t>
                      </a:r>
                      <a:endParaRPr lang="lt-LT" sz="1100" b="0" strike="noStrike" spc="-1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2" name="Picture 6"/>
          <p:cNvPicPr/>
          <p:nvPr/>
        </p:nvPicPr>
        <p:blipFill>
          <a:blip r:embed="rId3"/>
          <a:stretch/>
        </p:blipFill>
        <p:spPr>
          <a:xfrm>
            <a:off x="4428000" y="1868225"/>
            <a:ext cx="3383280" cy="102492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2925360" y="2995025"/>
            <a:ext cx="2762640" cy="30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Markeris (išvardijimo simbolis)</a:t>
            </a:r>
            <a:endParaRPr lang="lt-LT" sz="14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94" name="CustomShape 4"/>
          <p:cNvSpPr/>
          <p:nvPr/>
        </p:nvSpPr>
        <p:spPr>
          <a:xfrm flipV="1">
            <a:off x="3988800" y="2785865"/>
            <a:ext cx="653400" cy="20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146962" y="486990"/>
            <a:ext cx="444829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Numeruoti</a:t>
            </a:r>
            <a:r>
              <a:rPr lang="lt-LT" sz="36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 </a:t>
            </a: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sąrašai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96" name="Content Placeholder 4"/>
          <p:cNvPicPr/>
          <p:nvPr/>
        </p:nvPicPr>
        <p:blipFill>
          <a:blip r:embed="rId2"/>
          <a:stretch/>
        </p:blipFill>
        <p:spPr>
          <a:xfrm>
            <a:off x="1126980" y="1466281"/>
            <a:ext cx="2215080" cy="1557720"/>
          </a:xfrm>
          <a:prstGeom prst="rect">
            <a:avLst/>
          </a:prstGeom>
          <a:ln>
            <a:noFill/>
          </a:ln>
        </p:spPr>
      </p:pic>
      <p:pic>
        <p:nvPicPr>
          <p:cNvPr id="297" name="Picture 5"/>
          <p:cNvPicPr/>
          <p:nvPr/>
        </p:nvPicPr>
        <p:blipFill>
          <a:blip r:embed="rId3"/>
          <a:stretch/>
        </p:blipFill>
        <p:spPr>
          <a:xfrm>
            <a:off x="4046400" y="1443965"/>
            <a:ext cx="3911400" cy="1243211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>
            <a:off x="3531828" y="2917440"/>
            <a:ext cx="4143371" cy="167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Numeravimo simbolis  gali būti: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type="A" – didžiosios raidės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type="a" – mažosios raidės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type="I" – romėniški skaičiai didieji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type="i" – romėniški mažieji skaičiai</a:t>
            </a:r>
            <a:r>
              <a:rPr lang="lt-LT" sz="18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DejaVu Sans"/>
              </a:rPr>
              <a:t> </a:t>
            </a:r>
            <a:endParaRPr lang="lt-LT" sz="1800" b="0" strike="noStrike" spc="-1"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 flipV="1">
            <a:off x="4371109" y="2571750"/>
            <a:ext cx="294492" cy="3413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2"/>
          <p:cNvSpPr/>
          <p:nvPr/>
        </p:nvSpPr>
        <p:spPr>
          <a:xfrm>
            <a:off x="557274" y="1041997"/>
            <a:ext cx="7729926" cy="3386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skirtos informacijai apie HTML dokumento turinį. </a:t>
            </a:r>
            <a:r>
              <a:rPr lang="en-US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Kai</a:t>
            </a: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8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kuri</a:t>
            </a:r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ą meta informaciją mato lankytojas, taip pat </a:t>
            </a: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ji skirta paieškos sistemų ir kitiems puslapį nuskaitantiems robotams.</a:t>
            </a:r>
          </a:p>
          <a:p>
            <a:pPr>
              <a:lnSpc>
                <a:spcPct val="100000"/>
              </a:lnSpc>
            </a:pPr>
            <a:endParaRPr lang="lt-LT" sz="1800" b="0" strike="noStrike" spc="-1">
              <a:solidFill>
                <a:srgbClr val="000000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Puslapio koduotė</a:t>
            </a:r>
          </a:p>
          <a:p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lt-LT" sz="1600" b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lt-LT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charset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lt-LT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"UTF-8"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lt-LT" spc="-1">
              <a:solidFill>
                <a:srgbClr val="0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Puslapio rodymo įvairiuose ekranuose nurodymai </a:t>
            </a:r>
          </a:p>
          <a:p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1600" b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name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"viewport"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content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"width=device-width, initial-scale=1.0"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lt-LT" spc="-1">
              <a:solidFill>
                <a:srgbClr val="0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</a:t>
            </a:r>
            <a:r>
              <a:rPr lang="lt-LT" sz="18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Puslapio aprašymas (matomas google paieškos rezultatų lange)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1600" b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name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"description"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content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"Free Web tutorials on HTML and CSS"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8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stomShape 1"/>
          <p:cNvSpPr/>
          <p:nvPr/>
        </p:nvSpPr>
        <p:spPr>
          <a:xfrm>
            <a:off x="2190773" y="395613"/>
            <a:ext cx="515278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meta žymės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050554" y="575239"/>
            <a:ext cx="504289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Aprašymų sąrašai</a:t>
            </a:r>
            <a:endParaRPr lang="lt-LT" sz="3600" b="1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01" name="Content Placeholder 3"/>
          <p:cNvPicPr/>
          <p:nvPr/>
        </p:nvPicPr>
        <p:blipFill>
          <a:blip r:embed="rId2"/>
          <a:srcRect b="4886"/>
          <a:stretch/>
        </p:blipFill>
        <p:spPr>
          <a:xfrm>
            <a:off x="2718863" y="1336437"/>
            <a:ext cx="3975480" cy="1489680"/>
          </a:xfrm>
          <a:prstGeom prst="rect">
            <a:avLst/>
          </a:prstGeom>
          <a:ln>
            <a:noFill/>
          </a:ln>
        </p:spPr>
      </p:pic>
      <p:sp>
        <p:nvSpPr>
          <p:cNvPr id="302" name="CustomShape 2"/>
          <p:cNvSpPr/>
          <p:nvPr/>
        </p:nvSpPr>
        <p:spPr>
          <a:xfrm>
            <a:off x="1571684" y="2939653"/>
            <a:ext cx="52034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&lt;dl&gt; aprašo patį sąrašą;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&lt;dt&gt; aprašo terminą, kurį aprašysim, paaiškinsim;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&lt;dd&gt; aprašo patį paaiškinimą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03" name="Picture 5"/>
          <p:cNvPicPr/>
          <p:nvPr/>
        </p:nvPicPr>
        <p:blipFill>
          <a:blip r:embed="rId3"/>
          <a:stretch/>
        </p:blipFill>
        <p:spPr>
          <a:xfrm>
            <a:off x="5470996" y="3852253"/>
            <a:ext cx="1856520" cy="95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1" y="574266"/>
            <a:ext cx="775440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Sąrašus</a:t>
            </a:r>
            <a:r>
              <a:rPr lang="lt-LT" sz="28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r>
              <a:rPr lang="lt-LT" sz="32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galima įdėti vieną į kitą</a:t>
            </a:r>
            <a:endParaRPr lang="lt-LT" sz="32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5" name="Content Placeholder 3"/>
          <p:cNvPicPr/>
          <p:nvPr/>
        </p:nvPicPr>
        <p:blipFill>
          <a:blip r:embed="rId2"/>
          <a:srcRect l="1512"/>
          <a:stretch/>
        </p:blipFill>
        <p:spPr>
          <a:xfrm>
            <a:off x="1908720" y="1412497"/>
            <a:ext cx="2663280" cy="3243600"/>
          </a:xfrm>
          <a:prstGeom prst="rect">
            <a:avLst/>
          </a:prstGeom>
          <a:ln>
            <a:noFill/>
          </a:ln>
        </p:spPr>
      </p:pic>
      <p:pic>
        <p:nvPicPr>
          <p:cNvPr id="306" name="Picture 4"/>
          <p:cNvPicPr/>
          <p:nvPr/>
        </p:nvPicPr>
        <p:blipFill>
          <a:blip r:embed="rId3"/>
          <a:stretch/>
        </p:blipFill>
        <p:spPr>
          <a:xfrm>
            <a:off x="4852800" y="1583190"/>
            <a:ext cx="1943280" cy="19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890437" y="635793"/>
            <a:ext cx="4877564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200" b="1" spc="-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Sąrašai su paveiksliukais</a:t>
            </a:r>
            <a:endParaRPr lang="lt-LT" sz="3200" b="0" strike="noStrike" spc="-1" err="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aveikslėlis 2" descr="Paveikslėlis, kuriame yra žinutė&#10;&#10;Sugeneruoto aprašo patikimumas labai didelis">
            <a:extLst>
              <a:ext uri="{FF2B5EF4-FFF2-40B4-BE49-F238E27FC236}">
                <a16:creationId xmlns:a16="http://schemas.microsoft.com/office/drawing/2014/main" id="{D0E1FA51-204C-444A-9E9B-453D31E0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17" y="1436934"/>
            <a:ext cx="3229648" cy="3317046"/>
          </a:xfrm>
          <a:prstGeom prst="rect">
            <a:avLst/>
          </a:prstGeom>
        </p:spPr>
      </p:pic>
      <p:pic>
        <p:nvPicPr>
          <p:cNvPr id="4" name="Paveikslėlis 4" descr="Paveikslėlis, kuriame yra ekrano nuotrauka&#10;&#10;Sugeneruoto aprašo patikimumas didelis">
            <a:extLst>
              <a:ext uri="{FF2B5EF4-FFF2-40B4-BE49-F238E27FC236}">
                <a16:creationId xmlns:a16="http://schemas.microsoft.com/office/drawing/2014/main" id="{5491D484-A41E-40A7-9C48-66769C0E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6" y="1686934"/>
            <a:ext cx="2293761" cy="17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1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2"/>
          <p:cNvSpPr/>
          <p:nvPr/>
        </p:nvSpPr>
        <p:spPr>
          <a:xfrm>
            <a:off x="832226" y="1303110"/>
            <a:ext cx="7479547" cy="3312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skirtos informacijai apie HTML dokumento turinį. </a:t>
            </a:r>
            <a:r>
              <a:rPr lang="en-US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Kai</a:t>
            </a: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800" b="0" strike="noStrike" spc="-1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kuri</a:t>
            </a:r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ą meta informaciją mato lankytojas, taip pat </a:t>
            </a:r>
            <a:r>
              <a:rPr lang="lt-LT" sz="18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ji skirta paieškos sistemų ir kitiems puslapį nuskaitantiems robotams.</a:t>
            </a:r>
          </a:p>
          <a:p>
            <a:pPr>
              <a:lnSpc>
                <a:spcPct val="100000"/>
              </a:lnSpc>
            </a:pP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r>
              <a:rPr lang="lt-LT" spc="-1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--</a:t>
            </a:r>
            <a:r>
              <a:rPr lang="lt-LT" b="1" spc="-1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 Puslapio paieškos raktiniai žodžiai</a:t>
            </a:r>
            <a:br>
              <a:rPr lang="lt-LT" b="1" spc="-1">
                <a:solidFill>
                  <a:srgbClr val="000000"/>
                </a:solidFill>
                <a:latin typeface="Eina01-Regular" panose="02000000000000000000" pitchFamily="2" charset="0"/>
                <a:ea typeface="+mn-lt"/>
                <a:cs typeface="Calibri"/>
              </a:rPr>
            </a:b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&lt;</a:t>
            </a:r>
            <a:r>
              <a:rPr lang="lt-LT" sz="1600" b="0">
                <a:solidFill>
                  <a:srgbClr val="E06C75"/>
                </a:solidFill>
                <a:effectLst/>
                <a:latin typeface="Eina01-Regular" panose="02000000000000000000" pitchFamily="2" charset="0"/>
              </a:rPr>
              <a:t>meta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lt-LT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name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lt-LT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"keywords"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lt-LT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content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lt-LT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"HTML, Meta Tags, Metadata"</a:t>
            </a:r>
            <a:r>
              <a:rPr lang="lt-LT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/&gt;</a:t>
            </a:r>
            <a:endParaRPr lang="lt-LT" b="0">
              <a:solidFill>
                <a:srgbClr val="ABB2BF"/>
              </a:solidFill>
              <a:effectLst/>
              <a:latin typeface="Eina01-Regular" panose="02000000000000000000" pitchFamily="2" charset="0"/>
            </a:endParaRPr>
          </a:p>
          <a:p>
            <a:endParaRPr lang="lt-LT" b="1" spc="-1">
              <a:solidFill>
                <a:srgbClr val="000000"/>
              </a:solidFill>
              <a:latin typeface="Eina01-Regular" panose="02000000000000000000" pitchFamily="2" charset="0"/>
              <a:ea typeface="+mn-lt"/>
              <a:cs typeface="Calibri"/>
            </a:endParaRPr>
          </a:p>
          <a:p>
            <a:r>
              <a:rPr lang="lt-LT" sz="18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 Puslapio autorius</a:t>
            </a:r>
            <a:endParaRPr lang="lt-LT" sz="18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&lt;</a:t>
            </a:r>
            <a:r>
              <a:rPr lang="en-US" sz="1600" b="0">
                <a:solidFill>
                  <a:srgbClr val="E06C75"/>
                </a:solidFill>
                <a:effectLst/>
                <a:latin typeface="Eina01-Regular" panose="02000000000000000000" pitchFamily="2" charset="0"/>
              </a:rPr>
              <a:t>meta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name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"author"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content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</a:t>
            </a:r>
            <a:r>
              <a:rPr lang="en-US" sz="1600" b="0" err="1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Mahnaz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 err="1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Mohtashim</a:t>
            </a:r>
            <a:r>
              <a:rPr lang="en-US" sz="1600" b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</a:t>
            </a:r>
            <a:r>
              <a:rPr lang="en-US" sz="1600" b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/&gt;</a:t>
            </a:r>
          </a:p>
          <a:p>
            <a:pPr>
              <a:lnSpc>
                <a:spcPct val="100000"/>
              </a:lnSpc>
            </a:pPr>
            <a:endParaRPr lang="lt-LT" sz="1800" b="1" strike="noStrike" spc="-1">
              <a:solidFill>
                <a:srgbClr val="953734"/>
              </a:solidFill>
              <a:latin typeface="Eina01-Regular" panose="02000000000000000000" pitchFamily="2" charset="0"/>
              <a:ea typeface="Calibri"/>
            </a:endParaRPr>
          </a:p>
          <a:p>
            <a:pPr>
              <a:lnSpc>
                <a:spcPct val="100000"/>
              </a:lnSpc>
            </a:pPr>
            <a:endParaRPr lang="lt-LT" sz="1800" b="1" strike="noStrike" spc="-1">
              <a:solidFill>
                <a:srgbClr val="953734"/>
              </a:solidFill>
              <a:latin typeface="Eina01-Regular" panose="02000000000000000000" pitchFamily="2" charset="0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lt-LT" sz="18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visada rašomos tarp &lt;head&gt; &lt;/head&gt;.</a:t>
            </a:r>
            <a:endParaRPr lang="lt-LT" sz="1800" b="0" strike="noStrike" spc="-1">
              <a:solidFill>
                <a:srgbClr val="C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800" b="0" strike="noStrike" spc="-1">
              <a:latin typeface="Arial"/>
              <a:cs typeface="Arial"/>
            </a:endParaRPr>
          </a:p>
        </p:txBody>
      </p:sp>
      <p:sp>
        <p:nvSpPr>
          <p:cNvPr id="144" name="CustomShape 1"/>
          <p:cNvSpPr/>
          <p:nvPr/>
        </p:nvSpPr>
        <p:spPr>
          <a:xfrm>
            <a:off x="2402967" y="528300"/>
            <a:ext cx="4101717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meta žymės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29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33389" y="1214158"/>
            <a:ext cx="507722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 visos HTML žymės uždaromos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39776" y="1980581"/>
            <a:ext cx="6864448" cy="2529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Žymės, į kurias nerašomas turinys vadinamos „tuščiomis“, jos </a:t>
            </a:r>
            <a:r>
              <a:rPr lang="lt-LT" sz="24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neturi uždarančios žymės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>
              <a:solidFill>
                <a:srgbClr val="000000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Pvz. </a:t>
            </a:r>
            <a:r>
              <a:rPr lang="lt-LT" sz="2400" b="0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&lt;br&gt;&lt;hr&gt;&lt;img&gt;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ir kt.</a:t>
            </a:r>
            <a:endParaRPr lang="lt-LT" sz="24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„tuščias“ žymės rašome, kaip parodyta </a:t>
            </a:r>
            <a:r>
              <a:rPr lang="lt-LT" sz="2400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viršuje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2A7B3-E390-29BF-F614-168DBB272458}"/>
              </a:ext>
            </a:extLst>
          </p:cNvPr>
          <p:cNvSpPr txBox="1"/>
          <p:nvPr/>
        </p:nvSpPr>
        <p:spPr>
          <a:xfrm>
            <a:off x="2286898" y="396000"/>
            <a:ext cx="38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Tu</a:t>
            </a:r>
            <a:r>
              <a:rPr lang="lt-LT" sz="3600" b="1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ščios žymės</a:t>
            </a:r>
            <a:endParaRPr lang="lt-LT" sz="360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2"/>
          <p:cNvSpPr/>
          <p:nvPr/>
        </p:nvSpPr>
        <p:spPr>
          <a:xfrm>
            <a:off x="888262" y="2147253"/>
            <a:ext cx="7569073" cy="21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nesvarbu, ar žymių pavadinimai rašomi didžiosiomis </a:t>
            </a: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&lt;P&gt;&lt;/P&gt;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ar mažosiomis </a:t>
            </a:r>
            <a:r>
              <a:rPr lang="lt-LT" sz="24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&lt;p&gt;&lt;/p&gt; </a:t>
            </a:r>
            <a:r>
              <a:rPr lang="lt-LT" sz="2400" b="0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raidėmis, bet W3C konsorciumas, kuriantis tinklapių standartus pataria žymių pavadinimus rašyti </a:t>
            </a:r>
            <a:r>
              <a:rPr lang="lt-LT" sz="2400" b="1" strike="noStrike" spc="-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mažosiomis raidėmis</a:t>
            </a:r>
            <a:r>
              <a:rPr lang="lt-LT" sz="2400" b="0" strike="noStrike" spc="-1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400" b="0" strike="noStrike" spc="-1"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8" name="CustomShape 1"/>
          <p:cNvSpPr/>
          <p:nvPr/>
        </p:nvSpPr>
        <p:spPr>
          <a:xfrm>
            <a:off x="1306065" y="743727"/>
            <a:ext cx="6531865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Žymių pavadinimai nėra jautrūs registrui</a:t>
            </a:r>
            <a:endParaRPr lang="lt-LT" sz="3600" b="0" strike="noStrike" spc="-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CHIN">
      <a:dk1>
        <a:srgbClr val="114954"/>
      </a:dk1>
      <a:lt1>
        <a:srgbClr val="E9F4E9"/>
      </a:lt1>
      <a:dk2>
        <a:srgbClr val="2BD47A"/>
      </a:dk2>
      <a:lt2>
        <a:srgbClr val="FFFFFF"/>
      </a:lt2>
      <a:accent1>
        <a:srgbClr val="1191AB"/>
      </a:accent1>
      <a:accent2>
        <a:srgbClr val="992E5B"/>
      </a:accent2>
      <a:accent3>
        <a:srgbClr val="114954"/>
      </a:accent3>
      <a:accent4>
        <a:srgbClr val="544D08"/>
      </a:accent4>
      <a:accent5>
        <a:srgbClr val="A19318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in">
      <a:majorFont>
        <a:latin typeface="Eina01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0EE13EBA-1109-4677-9C24-D64AF7D603F8}"/>
    </a:ext>
  </a:extLst>
</a:theme>
</file>

<file path=ppt/theme/theme2.xml><?xml version="1.0" encoding="utf-8"?>
<a:theme xmlns:a="http://schemas.openxmlformats.org/drawingml/2006/main" name="Custom Design">
  <a:themeElements>
    <a:clrScheme name="TECHIN">
      <a:dk1>
        <a:srgbClr val="114954"/>
      </a:dk1>
      <a:lt1>
        <a:srgbClr val="E9F4E9"/>
      </a:lt1>
      <a:dk2>
        <a:srgbClr val="2BD47A"/>
      </a:dk2>
      <a:lt2>
        <a:srgbClr val="FFFFFF"/>
      </a:lt2>
      <a:accent1>
        <a:srgbClr val="1191AB"/>
      </a:accent1>
      <a:accent2>
        <a:srgbClr val="992E5B"/>
      </a:accent2>
      <a:accent3>
        <a:srgbClr val="114954"/>
      </a:accent3>
      <a:accent4>
        <a:srgbClr val="544D08"/>
      </a:accent4>
      <a:accent5>
        <a:srgbClr val="A1931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EBF1B094-9CFE-4F6E-AD12-13B8DA7CED0D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7B35D9D1-B4D0-468E-8801-F40446D0DBC6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050DDD0E-016C-484C-8A44-5CB69D156F3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2B087DD2DF5D744DB6AE545C26E8A954" ma:contentTypeVersion="0" ma:contentTypeDescription="Kurkite naują dokumentą." ma:contentTypeScope="" ma:versionID="0618134f1ab5cb463fd76db87ac2bb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c1e6bc384b63d325300cee264cfc9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154CD-6129-4531-AB6F-5A3B29110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A4B81-4242-42D6-A287-3B4A8670A208}"/>
</file>

<file path=customXml/itemProps3.xml><?xml version="1.0" encoding="utf-8"?>
<ds:datastoreItem xmlns:ds="http://schemas.openxmlformats.org/officeDocument/2006/customXml" ds:itemID="{1774AFA1-5201-443D-9606-835379890A21}">
  <ds:schemaRefs>
    <ds:schemaRef ds:uri="6b3bbcd2-f6a6-47a0-bff2-9529e0f4735e"/>
    <ds:schemaRef ds:uri="fb1ddb3f-de22-478a-abbe-d4c3826e268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Techin2</Template>
  <Application>Microsoft Office PowerPoint</Application>
  <PresentationFormat>On-screen Show (16:9)</PresentationFormat>
  <Slides>62</Slides>
  <Notes>2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pc</dc:creator>
  <dc:description/>
  <cp:revision>5</cp:revision>
  <dcterms:modified xsi:type="dcterms:W3CDTF">2024-04-02T09:31:06Z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  <property fmtid="{D5CDD505-2E9C-101B-9397-08002B2CF9AE}" pid="12" name="ContentTypeId">
    <vt:lpwstr>0x0101002B087DD2DF5D744DB6AE545C26E8A954</vt:lpwstr>
  </property>
  <property fmtid="{D5CDD505-2E9C-101B-9397-08002B2CF9AE}" pid="13" name="MediaServiceImageTags">
    <vt:lpwstr/>
  </property>
</Properties>
</file>