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sldIdLst>
    <p:sldId id="256" r:id="rId2"/>
    <p:sldId id="272" r:id="rId3"/>
    <p:sldId id="274" r:id="rId4"/>
    <p:sldId id="260" r:id="rId5"/>
    <p:sldId id="279" r:id="rId6"/>
    <p:sldId id="261" r:id="rId7"/>
    <p:sldId id="273" r:id="rId8"/>
    <p:sldId id="262" r:id="rId9"/>
    <p:sldId id="263" r:id="rId10"/>
    <p:sldId id="265" r:id="rId11"/>
    <p:sldId id="266" r:id="rId12"/>
    <p:sldId id="268" r:id="rId13"/>
    <p:sldId id="270" r:id="rId14"/>
    <p:sldId id="269" r:id="rId15"/>
    <p:sldId id="271" r:id="rId16"/>
    <p:sldId id="264" r:id="rId17"/>
    <p:sldId id="275" r:id="rId18"/>
    <p:sldId id="280" r:id="rId19"/>
    <p:sldId id="282" r:id="rId20"/>
    <p:sldId id="283" r:id="rId21"/>
    <p:sldId id="285" r:id="rId22"/>
    <p:sldId id="284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77" r:id="rId31"/>
    <p:sldId id="294" r:id="rId32"/>
    <p:sldId id="295" r:id="rId33"/>
    <p:sldId id="296" r:id="rId34"/>
    <p:sldId id="297" r:id="rId35"/>
    <p:sldId id="276" r:id="rId36"/>
    <p:sldId id="25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dall Kuzminskas" initials="KK" lastIdx="2" clrIdx="0">
    <p:extLst>
      <p:ext uri="{19B8F6BF-5375-455C-9EA6-DF929625EA0E}">
        <p15:presenceInfo xmlns:p15="http://schemas.microsoft.com/office/powerpoint/2012/main" userId="2fd02a74bb6af0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4" autoAdjust="0"/>
    <p:restoredTop sz="76226" autoAdjust="0"/>
  </p:normalViewPr>
  <p:slideViewPr>
    <p:cSldViewPr snapToGrid="0">
      <p:cViewPr>
        <p:scale>
          <a:sx n="37" d="100"/>
          <a:sy n="37" d="100"/>
        </p:scale>
        <p:origin x="57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B5C2C-C869-4CDE-8C56-9D800BEB67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71337-94E5-4A18-89C1-5CFCF62D6E7F}">
      <dgm:prSet phldrT="[Text]"/>
      <dgm:spPr/>
      <dgm:t>
        <a:bodyPr/>
        <a:lstStyle/>
        <a:p>
          <a:r>
            <a:rPr lang="en-US" dirty="0"/>
            <a:t>Dog</a:t>
          </a:r>
        </a:p>
      </dgm:t>
    </dgm:pt>
    <dgm:pt modelId="{86E46FD3-7737-4225-88D3-91F4E2B5B85B}" type="parTrans" cxnId="{C122EC1F-9BBF-40AA-8F38-3A6F699733A9}">
      <dgm:prSet/>
      <dgm:spPr/>
      <dgm:t>
        <a:bodyPr/>
        <a:lstStyle/>
        <a:p>
          <a:endParaRPr lang="en-US"/>
        </a:p>
      </dgm:t>
    </dgm:pt>
    <dgm:pt modelId="{6F376ADC-6563-471F-B664-B78F98E7C080}" type="sibTrans" cxnId="{C122EC1F-9BBF-40AA-8F38-3A6F699733A9}">
      <dgm:prSet/>
      <dgm:spPr/>
      <dgm:t>
        <a:bodyPr/>
        <a:lstStyle/>
        <a:p>
          <a:endParaRPr lang="en-US"/>
        </a:p>
      </dgm:t>
    </dgm:pt>
    <dgm:pt modelId="{3E3BC1FE-928F-48CC-A9FC-1D138BDA6084}">
      <dgm:prSet phldrT="[Text]"/>
      <dgm:spPr/>
      <dgm:t>
        <a:bodyPr/>
        <a:lstStyle/>
        <a:p>
          <a:r>
            <a:rPr lang="en-US" dirty="0"/>
            <a:t>Great Danes</a:t>
          </a:r>
        </a:p>
      </dgm:t>
    </dgm:pt>
    <dgm:pt modelId="{DDB66606-C907-493D-993D-41AB671326E5}" type="parTrans" cxnId="{220F4045-3476-4BBE-870C-B67D0B4BD7F0}">
      <dgm:prSet/>
      <dgm:spPr/>
      <dgm:t>
        <a:bodyPr/>
        <a:lstStyle/>
        <a:p>
          <a:endParaRPr lang="en-US"/>
        </a:p>
      </dgm:t>
    </dgm:pt>
    <dgm:pt modelId="{8E998500-4C66-4BFA-AF7B-291DD0589A41}" type="sibTrans" cxnId="{220F4045-3476-4BBE-870C-B67D0B4BD7F0}">
      <dgm:prSet/>
      <dgm:spPr/>
      <dgm:t>
        <a:bodyPr/>
        <a:lstStyle/>
        <a:p>
          <a:endParaRPr lang="en-US"/>
        </a:p>
      </dgm:t>
    </dgm:pt>
    <dgm:pt modelId="{E890D463-5C6D-4FB8-8F17-FD9BC93766FF}">
      <dgm:prSet phldrT="[Text]"/>
      <dgm:spPr/>
      <dgm:t>
        <a:bodyPr/>
        <a:lstStyle/>
        <a:p>
          <a:r>
            <a:rPr lang="en-US" dirty="0"/>
            <a:t>Labradors</a:t>
          </a:r>
        </a:p>
      </dgm:t>
    </dgm:pt>
    <dgm:pt modelId="{7C8BF386-BB49-4FE7-9E90-BA900B9E3394}" type="parTrans" cxnId="{86FB6695-759E-41D9-B84E-1AE8B0AE1B7A}">
      <dgm:prSet/>
      <dgm:spPr/>
      <dgm:t>
        <a:bodyPr/>
        <a:lstStyle/>
        <a:p>
          <a:endParaRPr lang="en-US"/>
        </a:p>
      </dgm:t>
    </dgm:pt>
    <dgm:pt modelId="{DAC7B7D5-A67E-44D8-87E9-27C25BDEEDC7}" type="sibTrans" cxnId="{86FB6695-759E-41D9-B84E-1AE8B0AE1B7A}">
      <dgm:prSet/>
      <dgm:spPr/>
      <dgm:t>
        <a:bodyPr/>
        <a:lstStyle/>
        <a:p>
          <a:endParaRPr lang="en-US"/>
        </a:p>
      </dgm:t>
    </dgm:pt>
    <dgm:pt modelId="{78935939-2EF0-4461-8DC7-CCB26DFED3AD}">
      <dgm:prSet phldrT="[Text]"/>
      <dgm:spPr/>
      <dgm:t>
        <a:bodyPr/>
        <a:lstStyle/>
        <a:p>
          <a:r>
            <a:rPr lang="en-US" dirty="0"/>
            <a:t>English Pointers </a:t>
          </a:r>
        </a:p>
      </dgm:t>
    </dgm:pt>
    <dgm:pt modelId="{53E751FF-F5B2-4DEF-9C95-86D4F76FCB39}" type="parTrans" cxnId="{07CEB1C0-58F1-48AB-B8B8-D3BB0C9B0E08}">
      <dgm:prSet/>
      <dgm:spPr/>
      <dgm:t>
        <a:bodyPr/>
        <a:lstStyle/>
        <a:p>
          <a:endParaRPr lang="en-US"/>
        </a:p>
      </dgm:t>
    </dgm:pt>
    <dgm:pt modelId="{1F799C46-4757-4357-98FA-077D66F63449}" type="sibTrans" cxnId="{07CEB1C0-58F1-48AB-B8B8-D3BB0C9B0E08}">
      <dgm:prSet/>
      <dgm:spPr/>
      <dgm:t>
        <a:bodyPr/>
        <a:lstStyle/>
        <a:p>
          <a:endParaRPr lang="en-US"/>
        </a:p>
      </dgm:t>
    </dgm:pt>
    <dgm:pt modelId="{2A4A9FDA-7D90-4EB7-8BDE-664DD4CDF6B4}" type="pres">
      <dgm:prSet presAssocID="{310B5C2C-C869-4CDE-8C56-9D800BEB67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46E0B4-6470-4939-8606-FC7370FFD8AF}" type="pres">
      <dgm:prSet presAssocID="{ABB71337-94E5-4A18-89C1-5CFCF62D6E7F}" presName="hierRoot1" presStyleCnt="0">
        <dgm:presLayoutVars>
          <dgm:hierBranch val="init"/>
        </dgm:presLayoutVars>
      </dgm:prSet>
      <dgm:spPr/>
    </dgm:pt>
    <dgm:pt modelId="{D9F942E6-DB4F-43EA-9090-79B1F85380A6}" type="pres">
      <dgm:prSet presAssocID="{ABB71337-94E5-4A18-89C1-5CFCF62D6E7F}" presName="rootComposite1" presStyleCnt="0"/>
      <dgm:spPr/>
    </dgm:pt>
    <dgm:pt modelId="{59AF4E14-26BF-4295-A91F-332BEE7BF09A}" type="pres">
      <dgm:prSet presAssocID="{ABB71337-94E5-4A18-89C1-5CFCF62D6E7F}" presName="rootText1" presStyleLbl="node0" presStyleIdx="0" presStyleCnt="1">
        <dgm:presLayoutVars>
          <dgm:chPref val="3"/>
        </dgm:presLayoutVars>
      </dgm:prSet>
      <dgm:spPr/>
    </dgm:pt>
    <dgm:pt modelId="{84B48B1B-F286-42B9-B232-CABE4EF3DC8C}" type="pres">
      <dgm:prSet presAssocID="{ABB71337-94E5-4A18-89C1-5CFCF62D6E7F}" presName="rootConnector1" presStyleLbl="node1" presStyleIdx="0" presStyleCnt="0"/>
      <dgm:spPr/>
    </dgm:pt>
    <dgm:pt modelId="{E5647C71-ACDB-465F-B180-6DC8C96D9F06}" type="pres">
      <dgm:prSet presAssocID="{ABB71337-94E5-4A18-89C1-5CFCF62D6E7F}" presName="hierChild2" presStyleCnt="0"/>
      <dgm:spPr/>
    </dgm:pt>
    <dgm:pt modelId="{1715D89C-B306-4065-9ECE-7A9D8798401A}" type="pres">
      <dgm:prSet presAssocID="{DDB66606-C907-493D-993D-41AB671326E5}" presName="Name37" presStyleLbl="parChTrans1D2" presStyleIdx="0" presStyleCnt="3"/>
      <dgm:spPr/>
    </dgm:pt>
    <dgm:pt modelId="{E0A2AF6A-B7FD-475F-A915-07F9D32C46F4}" type="pres">
      <dgm:prSet presAssocID="{3E3BC1FE-928F-48CC-A9FC-1D138BDA6084}" presName="hierRoot2" presStyleCnt="0">
        <dgm:presLayoutVars>
          <dgm:hierBranch val="init"/>
        </dgm:presLayoutVars>
      </dgm:prSet>
      <dgm:spPr/>
    </dgm:pt>
    <dgm:pt modelId="{D5BA95A4-E13D-4D6D-83E6-EDFA2181F102}" type="pres">
      <dgm:prSet presAssocID="{3E3BC1FE-928F-48CC-A9FC-1D138BDA6084}" presName="rootComposite" presStyleCnt="0"/>
      <dgm:spPr/>
    </dgm:pt>
    <dgm:pt modelId="{9B3B7184-3CC0-47AB-A7D8-DB4D527E3F02}" type="pres">
      <dgm:prSet presAssocID="{3E3BC1FE-928F-48CC-A9FC-1D138BDA6084}" presName="rootText" presStyleLbl="node2" presStyleIdx="0" presStyleCnt="3">
        <dgm:presLayoutVars>
          <dgm:chPref val="3"/>
        </dgm:presLayoutVars>
      </dgm:prSet>
      <dgm:spPr/>
    </dgm:pt>
    <dgm:pt modelId="{93C7FF0D-BBFA-46AB-8D6C-8CE0AEC8B0F4}" type="pres">
      <dgm:prSet presAssocID="{3E3BC1FE-928F-48CC-A9FC-1D138BDA6084}" presName="rootConnector" presStyleLbl="node2" presStyleIdx="0" presStyleCnt="3"/>
      <dgm:spPr/>
    </dgm:pt>
    <dgm:pt modelId="{5A5A7F57-23CD-4537-988F-4E1E3572F8CE}" type="pres">
      <dgm:prSet presAssocID="{3E3BC1FE-928F-48CC-A9FC-1D138BDA6084}" presName="hierChild4" presStyleCnt="0"/>
      <dgm:spPr/>
    </dgm:pt>
    <dgm:pt modelId="{EE57B627-2E5D-43EE-9305-BC6CCFB3580F}" type="pres">
      <dgm:prSet presAssocID="{3E3BC1FE-928F-48CC-A9FC-1D138BDA6084}" presName="hierChild5" presStyleCnt="0"/>
      <dgm:spPr/>
    </dgm:pt>
    <dgm:pt modelId="{4E02DF89-6149-4966-9FBD-7416E48EA4F5}" type="pres">
      <dgm:prSet presAssocID="{7C8BF386-BB49-4FE7-9E90-BA900B9E3394}" presName="Name37" presStyleLbl="parChTrans1D2" presStyleIdx="1" presStyleCnt="3"/>
      <dgm:spPr/>
    </dgm:pt>
    <dgm:pt modelId="{CCC13167-8E0D-4922-BB9D-D94A0009FAA3}" type="pres">
      <dgm:prSet presAssocID="{E890D463-5C6D-4FB8-8F17-FD9BC93766FF}" presName="hierRoot2" presStyleCnt="0">
        <dgm:presLayoutVars>
          <dgm:hierBranch val="init"/>
        </dgm:presLayoutVars>
      </dgm:prSet>
      <dgm:spPr/>
    </dgm:pt>
    <dgm:pt modelId="{B1D61778-4EE3-4194-9BA6-62D4A9A2A26A}" type="pres">
      <dgm:prSet presAssocID="{E890D463-5C6D-4FB8-8F17-FD9BC93766FF}" presName="rootComposite" presStyleCnt="0"/>
      <dgm:spPr/>
    </dgm:pt>
    <dgm:pt modelId="{FA37688B-B042-4DE0-8B22-3303CA25E2B8}" type="pres">
      <dgm:prSet presAssocID="{E890D463-5C6D-4FB8-8F17-FD9BC93766FF}" presName="rootText" presStyleLbl="node2" presStyleIdx="1" presStyleCnt="3">
        <dgm:presLayoutVars>
          <dgm:chPref val="3"/>
        </dgm:presLayoutVars>
      </dgm:prSet>
      <dgm:spPr/>
    </dgm:pt>
    <dgm:pt modelId="{0B11C098-0917-4AD0-B252-E0C76A4FAF75}" type="pres">
      <dgm:prSet presAssocID="{E890D463-5C6D-4FB8-8F17-FD9BC93766FF}" presName="rootConnector" presStyleLbl="node2" presStyleIdx="1" presStyleCnt="3"/>
      <dgm:spPr/>
    </dgm:pt>
    <dgm:pt modelId="{3DABB16B-0F9D-4CB3-9FCB-CBEA156BBBA5}" type="pres">
      <dgm:prSet presAssocID="{E890D463-5C6D-4FB8-8F17-FD9BC93766FF}" presName="hierChild4" presStyleCnt="0"/>
      <dgm:spPr/>
    </dgm:pt>
    <dgm:pt modelId="{3FF78327-A38B-405C-989B-F7801EB30C71}" type="pres">
      <dgm:prSet presAssocID="{E890D463-5C6D-4FB8-8F17-FD9BC93766FF}" presName="hierChild5" presStyleCnt="0"/>
      <dgm:spPr/>
    </dgm:pt>
    <dgm:pt modelId="{6A17656E-F0A2-4AFB-B442-EC90B02DF36E}" type="pres">
      <dgm:prSet presAssocID="{53E751FF-F5B2-4DEF-9C95-86D4F76FCB39}" presName="Name37" presStyleLbl="parChTrans1D2" presStyleIdx="2" presStyleCnt="3"/>
      <dgm:spPr/>
    </dgm:pt>
    <dgm:pt modelId="{A05215C3-F790-47DD-A521-A9EB75519B3B}" type="pres">
      <dgm:prSet presAssocID="{78935939-2EF0-4461-8DC7-CCB26DFED3AD}" presName="hierRoot2" presStyleCnt="0">
        <dgm:presLayoutVars>
          <dgm:hierBranch val="init"/>
        </dgm:presLayoutVars>
      </dgm:prSet>
      <dgm:spPr/>
    </dgm:pt>
    <dgm:pt modelId="{1BF270CE-19A0-4F61-A40F-AACF0640D626}" type="pres">
      <dgm:prSet presAssocID="{78935939-2EF0-4461-8DC7-CCB26DFED3AD}" presName="rootComposite" presStyleCnt="0"/>
      <dgm:spPr/>
    </dgm:pt>
    <dgm:pt modelId="{91614EA5-C539-445E-97BD-57A0E7F6C489}" type="pres">
      <dgm:prSet presAssocID="{78935939-2EF0-4461-8DC7-CCB26DFED3AD}" presName="rootText" presStyleLbl="node2" presStyleIdx="2" presStyleCnt="3">
        <dgm:presLayoutVars>
          <dgm:chPref val="3"/>
        </dgm:presLayoutVars>
      </dgm:prSet>
      <dgm:spPr/>
    </dgm:pt>
    <dgm:pt modelId="{10D989C1-240E-4DFC-A818-12D46B9A3C32}" type="pres">
      <dgm:prSet presAssocID="{78935939-2EF0-4461-8DC7-CCB26DFED3AD}" presName="rootConnector" presStyleLbl="node2" presStyleIdx="2" presStyleCnt="3"/>
      <dgm:spPr/>
    </dgm:pt>
    <dgm:pt modelId="{7677300D-FF77-4240-8F7E-22842374987F}" type="pres">
      <dgm:prSet presAssocID="{78935939-2EF0-4461-8DC7-CCB26DFED3AD}" presName="hierChild4" presStyleCnt="0"/>
      <dgm:spPr/>
    </dgm:pt>
    <dgm:pt modelId="{757C3C5D-FA46-4514-9C10-16F71C1477CC}" type="pres">
      <dgm:prSet presAssocID="{78935939-2EF0-4461-8DC7-CCB26DFED3AD}" presName="hierChild5" presStyleCnt="0"/>
      <dgm:spPr/>
    </dgm:pt>
    <dgm:pt modelId="{5CB4EB38-1B43-44DB-9112-6412FDE6AF4B}" type="pres">
      <dgm:prSet presAssocID="{ABB71337-94E5-4A18-89C1-5CFCF62D6E7F}" presName="hierChild3" presStyleCnt="0"/>
      <dgm:spPr/>
    </dgm:pt>
  </dgm:ptLst>
  <dgm:cxnLst>
    <dgm:cxn modelId="{46BBA314-0AD0-4C0E-B568-F3D70F1E2858}" type="presOf" srcId="{7C8BF386-BB49-4FE7-9E90-BA900B9E3394}" destId="{4E02DF89-6149-4966-9FBD-7416E48EA4F5}" srcOrd="0" destOrd="0" presId="urn:microsoft.com/office/officeart/2005/8/layout/orgChart1"/>
    <dgm:cxn modelId="{C122EC1F-9BBF-40AA-8F38-3A6F699733A9}" srcId="{310B5C2C-C869-4CDE-8C56-9D800BEB67D3}" destId="{ABB71337-94E5-4A18-89C1-5CFCF62D6E7F}" srcOrd="0" destOrd="0" parTransId="{86E46FD3-7737-4225-88D3-91F4E2B5B85B}" sibTransId="{6F376ADC-6563-471F-B664-B78F98E7C080}"/>
    <dgm:cxn modelId="{E9529630-55E6-444F-85EE-8EE8B67B9F56}" type="presOf" srcId="{78935939-2EF0-4461-8DC7-CCB26DFED3AD}" destId="{91614EA5-C539-445E-97BD-57A0E7F6C489}" srcOrd="0" destOrd="0" presId="urn:microsoft.com/office/officeart/2005/8/layout/orgChart1"/>
    <dgm:cxn modelId="{D9DC1C3B-9966-4200-A3D7-0DB76B702D11}" type="presOf" srcId="{3E3BC1FE-928F-48CC-A9FC-1D138BDA6084}" destId="{9B3B7184-3CC0-47AB-A7D8-DB4D527E3F02}" srcOrd="0" destOrd="0" presId="urn:microsoft.com/office/officeart/2005/8/layout/orgChart1"/>
    <dgm:cxn modelId="{0BC0873F-39F2-49CA-9471-B98734AF85E2}" type="presOf" srcId="{310B5C2C-C869-4CDE-8C56-9D800BEB67D3}" destId="{2A4A9FDA-7D90-4EB7-8BDE-664DD4CDF6B4}" srcOrd="0" destOrd="0" presId="urn:microsoft.com/office/officeart/2005/8/layout/orgChart1"/>
    <dgm:cxn modelId="{220F4045-3476-4BBE-870C-B67D0B4BD7F0}" srcId="{ABB71337-94E5-4A18-89C1-5CFCF62D6E7F}" destId="{3E3BC1FE-928F-48CC-A9FC-1D138BDA6084}" srcOrd="0" destOrd="0" parTransId="{DDB66606-C907-493D-993D-41AB671326E5}" sibTransId="{8E998500-4C66-4BFA-AF7B-291DD0589A41}"/>
    <dgm:cxn modelId="{42ADD852-C015-4EF1-9DDE-3ABE1B013315}" type="presOf" srcId="{ABB71337-94E5-4A18-89C1-5CFCF62D6E7F}" destId="{84B48B1B-F286-42B9-B232-CABE4EF3DC8C}" srcOrd="1" destOrd="0" presId="urn:microsoft.com/office/officeart/2005/8/layout/orgChart1"/>
    <dgm:cxn modelId="{B480A175-8A9B-4AC6-A317-A4D63F16EAB1}" type="presOf" srcId="{E890D463-5C6D-4FB8-8F17-FD9BC93766FF}" destId="{FA37688B-B042-4DE0-8B22-3303CA25E2B8}" srcOrd="0" destOrd="0" presId="urn:microsoft.com/office/officeart/2005/8/layout/orgChart1"/>
    <dgm:cxn modelId="{A3488680-33DE-4A83-849A-4124263FCB85}" type="presOf" srcId="{DDB66606-C907-493D-993D-41AB671326E5}" destId="{1715D89C-B306-4065-9ECE-7A9D8798401A}" srcOrd="0" destOrd="0" presId="urn:microsoft.com/office/officeart/2005/8/layout/orgChart1"/>
    <dgm:cxn modelId="{86FB6695-759E-41D9-B84E-1AE8B0AE1B7A}" srcId="{ABB71337-94E5-4A18-89C1-5CFCF62D6E7F}" destId="{E890D463-5C6D-4FB8-8F17-FD9BC93766FF}" srcOrd="1" destOrd="0" parTransId="{7C8BF386-BB49-4FE7-9E90-BA900B9E3394}" sibTransId="{DAC7B7D5-A67E-44D8-87E9-27C25BDEEDC7}"/>
    <dgm:cxn modelId="{E93F58A3-2566-44B5-9261-ADA8AC051109}" type="presOf" srcId="{3E3BC1FE-928F-48CC-A9FC-1D138BDA6084}" destId="{93C7FF0D-BBFA-46AB-8D6C-8CE0AEC8B0F4}" srcOrd="1" destOrd="0" presId="urn:microsoft.com/office/officeart/2005/8/layout/orgChart1"/>
    <dgm:cxn modelId="{07CEB1C0-58F1-48AB-B8B8-D3BB0C9B0E08}" srcId="{ABB71337-94E5-4A18-89C1-5CFCF62D6E7F}" destId="{78935939-2EF0-4461-8DC7-CCB26DFED3AD}" srcOrd="2" destOrd="0" parTransId="{53E751FF-F5B2-4DEF-9C95-86D4F76FCB39}" sibTransId="{1F799C46-4757-4357-98FA-077D66F63449}"/>
    <dgm:cxn modelId="{6FC337CC-29F3-4DF1-88B1-FCA58B99FF83}" type="presOf" srcId="{78935939-2EF0-4461-8DC7-CCB26DFED3AD}" destId="{10D989C1-240E-4DFC-A818-12D46B9A3C32}" srcOrd="1" destOrd="0" presId="urn:microsoft.com/office/officeart/2005/8/layout/orgChart1"/>
    <dgm:cxn modelId="{5F0389E9-DA18-4015-A4D1-F5DB67705B3C}" type="presOf" srcId="{53E751FF-F5B2-4DEF-9C95-86D4F76FCB39}" destId="{6A17656E-F0A2-4AFB-B442-EC90B02DF36E}" srcOrd="0" destOrd="0" presId="urn:microsoft.com/office/officeart/2005/8/layout/orgChart1"/>
    <dgm:cxn modelId="{4DBAEEED-E7FE-4777-A1C0-8DB3675D9673}" type="presOf" srcId="{E890D463-5C6D-4FB8-8F17-FD9BC93766FF}" destId="{0B11C098-0917-4AD0-B252-E0C76A4FAF75}" srcOrd="1" destOrd="0" presId="urn:microsoft.com/office/officeart/2005/8/layout/orgChart1"/>
    <dgm:cxn modelId="{CB305FEF-127A-453B-8A72-E908396D46D6}" type="presOf" srcId="{ABB71337-94E5-4A18-89C1-5CFCF62D6E7F}" destId="{59AF4E14-26BF-4295-A91F-332BEE7BF09A}" srcOrd="0" destOrd="0" presId="urn:microsoft.com/office/officeart/2005/8/layout/orgChart1"/>
    <dgm:cxn modelId="{8017FD8C-FF5F-4465-AE0F-97E36571AFE1}" type="presParOf" srcId="{2A4A9FDA-7D90-4EB7-8BDE-664DD4CDF6B4}" destId="{1746E0B4-6470-4939-8606-FC7370FFD8AF}" srcOrd="0" destOrd="0" presId="urn:microsoft.com/office/officeart/2005/8/layout/orgChart1"/>
    <dgm:cxn modelId="{FBAE1A87-ED94-4727-94C3-572396669F0C}" type="presParOf" srcId="{1746E0B4-6470-4939-8606-FC7370FFD8AF}" destId="{D9F942E6-DB4F-43EA-9090-79B1F85380A6}" srcOrd="0" destOrd="0" presId="urn:microsoft.com/office/officeart/2005/8/layout/orgChart1"/>
    <dgm:cxn modelId="{381FF0D9-3119-4F19-A547-B0DA8AF4ACE2}" type="presParOf" srcId="{D9F942E6-DB4F-43EA-9090-79B1F85380A6}" destId="{59AF4E14-26BF-4295-A91F-332BEE7BF09A}" srcOrd="0" destOrd="0" presId="urn:microsoft.com/office/officeart/2005/8/layout/orgChart1"/>
    <dgm:cxn modelId="{F064AD9E-AF46-4307-95D7-A392C7AC6443}" type="presParOf" srcId="{D9F942E6-DB4F-43EA-9090-79B1F85380A6}" destId="{84B48B1B-F286-42B9-B232-CABE4EF3DC8C}" srcOrd="1" destOrd="0" presId="urn:microsoft.com/office/officeart/2005/8/layout/orgChart1"/>
    <dgm:cxn modelId="{3499D511-2C6C-43C9-8741-E10021156D48}" type="presParOf" srcId="{1746E0B4-6470-4939-8606-FC7370FFD8AF}" destId="{E5647C71-ACDB-465F-B180-6DC8C96D9F06}" srcOrd="1" destOrd="0" presId="urn:microsoft.com/office/officeart/2005/8/layout/orgChart1"/>
    <dgm:cxn modelId="{A7762166-0E22-48AA-AFE6-C6C8DEB25B9B}" type="presParOf" srcId="{E5647C71-ACDB-465F-B180-6DC8C96D9F06}" destId="{1715D89C-B306-4065-9ECE-7A9D8798401A}" srcOrd="0" destOrd="0" presId="urn:microsoft.com/office/officeart/2005/8/layout/orgChart1"/>
    <dgm:cxn modelId="{FE33B6A6-6AC3-4855-B955-F2C6C1BD9927}" type="presParOf" srcId="{E5647C71-ACDB-465F-B180-6DC8C96D9F06}" destId="{E0A2AF6A-B7FD-475F-A915-07F9D32C46F4}" srcOrd="1" destOrd="0" presId="urn:microsoft.com/office/officeart/2005/8/layout/orgChart1"/>
    <dgm:cxn modelId="{5E80FE21-F627-4163-838D-A52288ED57DC}" type="presParOf" srcId="{E0A2AF6A-B7FD-475F-A915-07F9D32C46F4}" destId="{D5BA95A4-E13D-4D6D-83E6-EDFA2181F102}" srcOrd="0" destOrd="0" presId="urn:microsoft.com/office/officeart/2005/8/layout/orgChart1"/>
    <dgm:cxn modelId="{384E0FFE-B778-405D-8B0D-00F3F8F936F5}" type="presParOf" srcId="{D5BA95A4-E13D-4D6D-83E6-EDFA2181F102}" destId="{9B3B7184-3CC0-47AB-A7D8-DB4D527E3F02}" srcOrd="0" destOrd="0" presId="urn:microsoft.com/office/officeart/2005/8/layout/orgChart1"/>
    <dgm:cxn modelId="{552AC8B7-72D9-431B-9B23-3D7A3789A373}" type="presParOf" srcId="{D5BA95A4-E13D-4D6D-83E6-EDFA2181F102}" destId="{93C7FF0D-BBFA-46AB-8D6C-8CE0AEC8B0F4}" srcOrd="1" destOrd="0" presId="urn:microsoft.com/office/officeart/2005/8/layout/orgChart1"/>
    <dgm:cxn modelId="{D97721D6-B622-41B4-BD76-C52344D2137C}" type="presParOf" srcId="{E0A2AF6A-B7FD-475F-A915-07F9D32C46F4}" destId="{5A5A7F57-23CD-4537-988F-4E1E3572F8CE}" srcOrd="1" destOrd="0" presId="urn:microsoft.com/office/officeart/2005/8/layout/orgChart1"/>
    <dgm:cxn modelId="{7B98BD1F-CBA4-4B32-8012-F5E6B4B0F39A}" type="presParOf" srcId="{E0A2AF6A-B7FD-475F-A915-07F9D32C46F4}" destId="{EE57B627-2E5D-43EE-9305-BC6CCFB3580F}" srcOrd="2" destOrd="0" presId="urn:microsoft.com/office/officeart/2005/8/layout/orgChart1"/>
    <dgm:cxn modelId="{C6A88F2B-75F0-4DE1-8B11-6C5C11959B92}" type="presParOf" srcId="{E5647C71-ACDB-465F-B180-6DC8C96D9F06}" destId="{4E02DF89-6149-4966-9FBD-7416E48EA4F5}" srcOrd="2" destOrd="0" presId="urn:microsoft.com/office/officeart/2005/8/layout/orgChart1"/>
    <dgm:cxn modelId="{F1BB2782-96D8-4E59-A63D-81572CEE141C}" type="presParOf" srcId="{E5647C71-ACDB-465F-B180-6DC8C96D9F06}" destId="{CCC13167-8E0D-4922-BB9D-D94A0009FAA3}" srcOrd="3" destOrd="0" presId="urn:microsoft.com/office/officeart/2005/8/layout/orgChart1"/>
    <dgm:cxn modelId="{8276EA1E-B23E-49A0-9789-B9333E44E6EE}" type="presParOf" srcId="{CCC13167-8E0D-4922-BB9D-D94A0009FAA3}" destId="{B1D61778-4EE3-4194-9BA6-62D4A9A2A26A}" srcOrd="0" destOrd="0" presId="urn:microsoft.com/office/officeart/2005/8/layout/orgChart1"/>
    <dgm:cxn modelId="{9C463A7E-A267-41E2-B4EE-599436128484}" type="presParOf" srcId="{B1D61778-4EE3-4194-9BA6-62D4A9A2A26A}" destId="{FA37688B-B042-4DE0-8B22-3303CA25E2B8}" srcOrd="0" destOrd="0" presId="urn:microsoft.com/office/officeart/2005/8/layout/orgChart1"/>
    <dgm:cxn modelId="{FA1A3D6F-355C-4152-99A8-854855F6816D}" type="presParOf" srcId="{B1D61778-4EE3-4194-9BA6-62D4A9A2A26A}" destId="{0B11C098-0917-4AD0-B252-E0C76A4FAF75}" srcOrd="1" destOrd="0" presId="urn:microsoft.com/office/officeart/2005/8/layout/orgChart1"/>
    <dgm:cxn modelId="{3FC03276-72A1-44F2-9B7E-2F75D5749B4C}" type="presParOf" srcId="{CCC13167-8E0D-4922-BB9D-D94A0009FAA3}" destId="{3DABB16B-0F9D-4CB3-9FCB-CBEA156BBBA5}" srcOrd="1" destOrd="0" presId="urn:microsoft.com/office/officeart/2005/8/layout/orgChart1"/>
    <dgm:cxn modelId="{EB466062-4DA5-4904-96A3-2EB0AFF8D3B9}" type="presParOf" srcId="{CCC13167-8E0D-4922-BB9D-D94A0009FAA3}" destId="{3FF78327-A38B-405C-989B-F7801EB30C71}" srcOrd="2" destOrd="0" presId="urn:microsoft.com/office/officeart/2005/8/layout/orgChart1"/>
    <dgm:cxn modelId="{30188254-571C-4A15-980A-5B9CF80EA754}" type="presParOf" srcId="{E5647C71-ACDB-465F-B180-6DC8C96D9F06}" destId="{6A17656E-F0A2-4AFB-B442-EC90B02DF36E}" srcOrd="4" destOrd="0" presId="urn:microsoft.com/office/officeart/2005/8/layout/orgChart1"/>
    <dgm:cxn modelId="{0ED20B75-A3FB-476D-9653-4AFE1DE9CC4C}" type="presParOf" srcId="{E5647C71-ACDB-465F-B180-6DC8C96D9F06}" destId="{A05215C3-F790-47DD-A521-A9EB75519B3B}" srcOrd="5" destOrd="0" presId="urn:microsoft.com/office/officeart/2005/8/layout/orgChart1"/>
    <dgm:cxn modelId="{DF15748C-4EEE-4E8A-8FCD-A66A5C6A2E66}" type="presParOf" srcId="{A05215C3-F790-47DD-A521-A9EB75519B3B}" destId="{1BF270CE-19A0-4F61-A40F-AACF0640D626}" srcOrd="0" destOrd="0" presId="urn:microsoft.com/office/officeart/2005/8/layout/orgChart1"/>
    <dgm:cxn modelId="{E906B3A3-E04D-4E91-AA55-38BBD874C9B3}" type="presParOf" srcId="{1BF270CE-19A0-4F61-A40F-AACF0640D626}" destId="{91614EA5-C539-445E-97BD-57A0E7F6C489}" srcOrd="0" destOrd="0" presId="urn:microsoft.com/office/officeart/2005/8/layout/orgChart1"/>
    <dgm:cxn modelId="{CDD75329-D1CE-4FBA-BC6C-C12EDA1D033D}" type="presParOf" srcId="{1BF270CE-19A0-4F61-A40F-AACF0640D626}" destId="{10D989C1-240E-4DFC-A818-12D46B9A3C32}" srcOrd="1" destOrd="0" presId="urn:microsoft.com/office/officeart/2005/8/layout/orgChart1"/>
    <dgm:cxn modelId="{08C251B0-7BBE-4286-829C-0372577D39FB}" type="presParOf" srcId="{A05215C3-F790-47DD-A521-A9EB75519B3B}" destId="{7677300D-FF77-4240-8F7E-22842374987F}" srcOrd="1" destOrd="0" presId="urn:microsoft.com/office/officeart/2005/8/layout/orgChart1"/>
    <dgm:cxn modelId="{ED9F0C57-6564-482B-9205-311F5D9CDFFB}" type="presParOf" srcId="{A05215C3-F790-47DD-A521-A9EB75519B3B}" destId="{757C3C5D-FA46-4514-9C10-16F71C1477CC}" srcOrd="2" destOrd="0" presId="urn:microsoft.com/office/officeart/2005/8/layout/orgChart1"/>
    <dgm:cxn modelId="{68F6906D-3157-4E4B-B872-07898673B7AC}" type="presParOf" srcId="{1746E0B4-6470-4939-8606-FC7370FFD8AF}" destId="{5CB4EB38-1B43-44DB-9112-6412FDE6AF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B5C2C-C869-4CDE-8C56-9D800BEB67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B71337-94E5-4A18-89C1-5CFCF62D6E7F}">
      <dgm:prSet phldrT="[Text]"/>
      <dgm:spPr/>
      <dgm:t>
        <a:bodyPr/>
        <a:lstStyle/>
        <a:p>
          <a:r>
            <a:rPr lang="en-US" dirty="0"/>
            <a:t>Dog</a:t>
          </a:r>
        </a:p>
      </dgm:t>
    </dgm:pt>
    <dgm:pt modelId="{86E46FD3-7737-4225-88D3-91F4E2B5B85B}" type="parTrans" cxnId="{C122EC1F-9BBF-40AA-8F38-3A6F699733A9}">
      <dgm:prSet/>
      <dgm:spPr/>
      <dgm:t>
        <a:bodyPr/>
        <a:lstStyle/>
        <a:p>
          <a:endParaRPr lang="en-US"/>
        </a:p>
      </dgm:t>
    </dgm:pt>
    <dgm:pt modelId="{6F376ADC-6563-471F-B664-B78F98E7C080}" type="sibTrans" cxnId="{C122EC1F-9BBF-40AA-8F38-3A6F699733A9}">
      <dgm:prSet/>
      <dgm:spPr/>
      <dgm:t>
        <a:bodyPr/>
        <a:lstStyle/>
        <a:p>
          <a:endParaRPr lang="en-US"/>
        </a:p>
      </dgm:t>
    </dgm:pt>
    <dgm:pt modelId="{3E3BC1FE-928F-48CC-A9FC-1D138BDA6084}">
      <dgm:prSet phldrT="[Text]"/>
      <dgm:spPr/>
      <dgm:t>
        <a:bodyPr/>
        <a:lstStyle/>
        <a:p>
          <a:r>
            <a:rPr lang="en-US" dirty="0"/>
            <a:t>Great Danes</a:t>
          </a:r>
        </a:p>
      </dgm:t>
    </dgm:pt>
    <dgm:pt modelId="{DDB66606-C907-493D-993D-41AB671326E5}" type="parTrans" cxnId="{220F4045-3476-4BBE-870C-B67D0B4BD7F0}">
      <dgm:prSet/>
      <dgm:spPr/>
      <dgm:t>
        <a:bodyPr/>
        <a:lstStyle/>
        <a:p>
          <a:endParaRPr lang="en-US"/>
        </a:p>
      </dgm:t>
    </dgm:pt>
    <dgm:pt modelId="{8E998500-4C66-4BFA-AF7B-291DD0589A41}" type="sibTrans" cxnId="{220F4045-3476-4BBE-870C-B67D0B4BD7F0}">
      <dgm:prSet/>
      <dgm:spPr/>
      <dgm:t>
        <a:bodyPr/>
        <a:lstStyle/>
        <a:p>
          <a:endParaRPr lang="en-US"/>
        </a:p>
      </dgm:t>
    </dgm:pt>
    <dgm:pt modelId="{E890D463-5C6D-4FB8-8F17-FD9BC93766FF}">
      <dgm:prSet phldrT="[Text]"/>
      <dgm:spPr/>
      <dgm:t>
        <a:bodyPr/>
        <a:lstStyle/>
        <a:p>
          <a:r>
            <a:rPr lang="en-US" dirty="0"/>
            <a:t>Labradors</a:t>
          </a:r>
        </a:p>
      </dgm:t>
    </dgm:pt>
    <dgm:pt modelId="{7C8BF386-BB49-4FE7-9E90-BA900B9E3394}" type="parTrans" cxnId="{86FB6695-759E-41D9-B84E-1AE8B0AE1B7A}">
      <dgm:prSet/>
      <dgm:spPr/>
      <dgm:t>
        <a:bodyPr/>
        <a:lstStyle/>
        <a:p>
          <a:endParaRPr lang="en-US"/>
        </a:p>
      </dgm:t>
    </dgm:pt>
    <dgm:pt modelId="{DAC7B7D5-A67E-44D8-87E9-27C25BDEEDC7}" type="sibTrans" cxnId="{86FB6695-759E-41D9-B84E-1AE8B0AE1B7A}">
      <dgm:prSet/>
      <dgm:spPr/>
      <dgm:t>
        <a:bodyPr/>
        <a:lstStyle/>
        <a:p>
          <a:endParaRPr lang="en-US"/>
        </a:p>
      </dgm:t>
    </dgm:pt>
    <dgm:pt modelId="{78935939-2EF0-4461-8DC7-CCB26DFED3AD}">
      <dgm:prSet phldrT="[Text]"/>
      <dgm:spPr/>
      <dgm:t>
        <a:bodyPr/>
        <a:lstStyle/>
        <a:p>
          <a:r>
            <a:rPr lang="en-US" dirty="0"/>
            <a:t>English Pointers </a:t>
          </a:r>
        </a:p>
      </dgm:t>
    </dgm:pt>
    <dgm:pt modelId="{53E751FF-F5B2-4DEF-9C95-86D4F76FCB39}" type="parTrans" cxnId="{07CEB1C0-58F1-48AB-B8B8-D3BB0C9B0E08}">
      <dgm:prSet/>
      <dgm:spPr/>
      <dgm:t>
        <a:bodyPr/>
        <a:lstStyle/>
        <a:p>
          <a:endParaRPr lang="en-US"/>
        </a:p>
      </dgm:t>
    </dgm:pt>
    <dgm:pt modelId="{1F799C46-4757-4357-98FA-077D66F63449}" type="sibTrans" cxnId="{07CEB1C0-58F1-48AB-B8B8-D3BB0C9B0E08}">
      <dgm:prSet/>
      <dgm:spPr/>
      <dgm:t>
        <a:bodyPr/>
        <a:lstStyle/>
        <a:p>
          <a:endParaRPr lang="en-US"/>
        </a:p>
      </dgm:t>
    </dgm:pt>
    <dgm:pt modelId="{2A4A9FDA-7D90-4EB7-8BDE-664DD4CDF6B4}" type="pres">
      <dgm:prSet presAssocID="{310B5C2C-C869-4CDE-8C56-9D800BEB67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46E0B4-6470-4939-8606-FC7370FFD8AF}" type="pres">
      <dgm:prSet presAssocID="{ABB71337-94E5-4A18-89C1-5CFCF62D6E7F}" presName="hierRoot1" presStyleCnt="0">
        <dgm:presLayoutVars>
          <dgm:hierBranch val="init"/>
        </dgm:presLayoutVars>
      </dgm:prSet>
      <dgm:spPr/>
    </dgm:pt>
    <dgm:pt modelId="{D9F942E6-DB4F-43EA-9090-79B1F85380A6}" type="pres">
      <dgm:prSet presAssocID="{ABB71337-94E5-4A18-89C1-5CFCF62D6E7F}" presName="rootComposite1" presStyleCnt="0"/>
      <dgm:spPr/>
    </dgm:pt>
    <dgm:pt modelId="{59AF4E14-26BF-4295-A91F-332BEE7BF09A}" type="pres">
      <dgm:prSet presAssocID="{ABB71337-94E5-4A18-89C1-5CFCF62D6E7F}" presName="rootText1" presStyleLbl="node0" presStyleIdx="0" presStyleCnt="1">
        <dgm:presLayoutVars>
          <dgm:chPref val="3"/>
        </dgm:presLayoutVars>
      </dgm:prSet>
      <dgm:spPr/>
    </dgm:pt>
    <dgm:pt modelId="{84B48B1B-F286-42B9-B232-CABE4EF3DC8C}" type="pres">
      <dgm:prSet presAssocID="{ABB71337-94E5-4A18-89C1-5CFCF62D6E7F}" presName="rootConnector1" presStyleLbl="node1" presStyleIdx="0" presStyleCnt="0"/>
      <dgm:spPr/>
    </dgm:pt>
    <dgm:pt modelId="{E5647C71-ACDB-465F-B180-6DC8C96D9F06}" type="pres">
      <dgm:prSet presAssocID="{ABB71337-94E5-4A18-89C1-5CFCF62D6E7F}" presName="hierChild2" presStyleCnt="0"/>
      <dgm:spPr/>
    </dgm:pt>
    <dgm:pt modelId="{1715D89C-B306-4065-9ECE-7A9D8798401A}" type="pres">
      <dgm:prSet presAssocID="{DDB66606-C907-493D-993D-41AB671326E5}" presName="Name37" presStyleLbl="parChTrans1D2" presStyleIdx="0" presStyleCnt="3"/>
      <dgm:spPr/>
    </dgm:pt>
    <dgm:pt modelId="{E0A2AF6A-B7FD-475F-A915-07F9D32C46F4}" type="pres">
      <dgm:prSet presAssocID="{3E3BC1FE-928F-48CC-A9FC-1D138BDA6084}" presName="hierRoot2" presStyleCnt="0">
        <dgm:presLayoutVars>
          <dgm:hierBranch val="init"/>
        </dgm:presLayoutVars>
      </dgm:prSet>
      <dgm:spPr/>
    </dgm:pt>
    <dgm:pt modelId="{D5BA95A4-E13D-4D6D-83E6-EDFA2181F102}" type="pres">
      <dgm:prSet presAssocID="{3E3BC1FE-928F-48CC-A9FC-1D138BDA6084}" presName="rootComposite" presStyleCnt="0"/>
      <dgm:spPr/>
    </dgm:pt>
    <dgm:pt modelId="{9B3B7184-3CC0-47AB-A7D8-DB4D527E3F02}" type="pres">
      <dgm:prSet presAssocID="{3E3BC1FE-928F-48CC-A9FC-1D138BDA6084}" presName="rootText" presStyleLbl="node2" presStyleIdx="0" presStyleCnt="3">
        <dgm:presLayoutVars>
          <dgm:chPref val="3"/>
        </dgm:presLayoutVars>
      </dgm:prSet>
      <dgm:spPr/>
    </dgm:pt>
    <dgm:pt modelId="{93C7FF0D-BBFA-46AB-8D6C-8CE0AEC8B0F4}" type="pres">
      <dgm:prSet presAssocID="{3E3BC1FE-928F-48CC-A9FC-1D138BDA6084}" presName="rootConnector" presStyleLbl="node2" presStyleIdx="0" presStyleCnt="3"/>
      <dgm:spPr/>
    </dgm:pt>
    <dgm:pt modelId="{5A5A7F57-23CD-4537-988F-4E1E3572F8CE}" type="pres">
      <dgm:prSet presAssocID="{3E3BC1FE-928F-48CC-A9FC-1D138BDA6084}" presName="hierChild4" presStyleCnt="0"/>
      <dgm:spPr/>
    </dgm:pt>
    <dgm:pt modelId="{EE57B627-2E5D-43EE-9305-BC6CCFB3580F}" type="pres">
      <dgm:prSet presAssocID="{3E3BC1FE-928F-48CC-A9FC-1D138BDA6084}" presName="hierChild5" presStyleCnt="0"/>
      <dgm:spPr/>
    </dgm:pt>
    <dgm:pt modelId="{4E02DF89-6149-4966-9FBD-7416E48EA4F5}" type="pres">
      <dgm:prSet presAssocID="{7C8BF386-BB49-4FE7-9E90-BA900B9E3394}" presName="Name37" presStyleLbl="parChTrans1D2" presStyleIdx="1" presStyleCnt="3"/>
      <dgm:spPr/>
    </dgm:pt>
    <dgm:pt modelId="{CCC13167-8E0D-4922-BB9D-D94A0009FAA3}" type="pres">
      <dgm:prSet presAssocID="{E890D463-5C6D-4FB8-8F17-FD9BC93766FF}" presName="hierRoot2" presStyleCnt="0">
        <dgm:presLayoutVars>
          <dgm:hierBranch val="init"/>
        </dgm:presLayoutVars>
      </dgm:prSet>
      <dgm:spPr/>
    </dgm:pt>
    <dgm:pt modelId="{B1D61778-4EE3-4194-9BA6-62D4A9A2A26A}" type="pres">
      <dgm:prSet presAssocID="{E890D463-5C6D-4FB8-8F17-FD9BC93766FF}" presName="rootComposite" presStyleCnt="0"/>
      <dgm:spPr/>
    </dgm:pt>
    <dgm:pt modelId="{FA37688B-B042-4DE0-8B22-3303CA25E2B8}" type="pres">
      <dgm:prSet presAssocID="{E890D463-5C6D-4FB8-8F17-FD9BC93766FF}" presName="rootText" presStyleLbl="node2" presStyleIdx="1" presStyleCnt="3">
        <dgm:presLayoutVars>
          <dgm:chPref val="3"/>
        </dgm:presLayoutVars>
      </dgm:prSet>
      <dgm:spPr/>
    </dgm:pt>
    <dgm:pt modelId="{0B11C098-0917-4AD0-B252-E0C76A4FAF75}" type="pres">
      <dgm:prSet presAssocID="{E890D463-5C6D-4FB8-8F17-FD9BC93766FF}" presName="rootConnector" presStyleLbl="node2" presStyleIdx="1" presStyleCnt="3"/>
      <dgm:spPr/>
    </dgm:pt>
    <dgm:pt modelId="{3DABB16B-0F9D-4CB3-9FCB-CBEA156BBBA5}" type="pres">
      <dgm:prSet presAssocID="{E890D463-5C6D-4FB8-8F17-FD9BC93766FF}" presName="hierChild4" presStyleCnt="0"/>
      <dgm:spPr/>
    </dgm:pt>
    <dgm:pt modelId="{3FF78327-A38B-405C-989B-F7801EB30C71}" type="pres">
      <dgm:prSet presAssocID="{E890D463-5C6D-4FB8-8F17-FD9BC93766FF}" presName="hierChild5" presStyleCnt="0"/>
      <dgm:spPr/>
    </dgm:pt>
    <dgm:pt modelId="{6A17656E-F0A2-4AFB-B442-EC90B02DF36E}" type="pres">
      <dgm:prSet presAssocID="{53E751FF-F5B2-4DEF-9C95-86D4F76FCB39}" presName="Name37" presStyleLbl="parChTrans1D2" presStyleIdx="2" presStyleCnt="3"/>
      <dgm:spPr/>
    </dgm:pt>
    <dgm:pt modelId="{A05215C3-F790-47DD-A521-A9EB75519B3B}" type="pres">
      <dgm:prSet presAssocID="{78935939-2EF0-4461-8DC7-CCB26DFED3AD}" presName="hierRoot2" presStyleCnt="0">
        <dgm:presLayoutVars>
          <dgm:hierBranch val="init"/>
        </dgm:presLayoutVars>
      </dgm:prSet>
      <dgm:spPr/>
    </dgm:pt>
    <dgm:pt modelId="{1BF270CE-19A0-4F61-A40F-AACF0640D626}" type="pres">
      <dgm:prSet presAssocID="{78935939-2EF0-4461-8DC7-CCB26DFED3AD}" presName="rootComposite" presStyleCnt="0"/>
      <dgm:spPr/>
    </dgm:pt>
    <dgm:pt modelId="{91614EA5-C539-445E-97BD-57A0E7F6C489}" type="pres">
      <dgm:prSet presAssocID="{78935939-2EF0-4461-8DC7-CCB26DFED3AD}" presName="rootText" presStyleLbl="node2" presStyleIdx="2" presStyleCnt="3">
        <dgm:presLayoutVars>
          <dgm:chPref val="3"/>
        </dgm:presLayoutVars>
      </dgm:prSet>
      <dgm:spPr/>
    </dgm:pt>
    <dgm:pt modelId="{10D989C1-240E-4DFC-A818-12D46B9A3C32}" type="pres">
      <dgm:prSet presAssocID="{78935939-2EF0-4461-8DC7-CCB26DFED3AD}" presName="rootConnector" presStyleLbl="node2" presStyleIdx="2" presStyleCnt="3"/>
      <dgm:spPr/>
    </dgm:pt>
    <dgm:pt modelId="{7677300D-FF77-4240-8F7E-22842374987F}" type="pres">
      <dgm:prSet presAssocID="{78935939-2EF0-4461-8DC7-CCB26DFED3AD}" presName="hierChild4" presStyleCnt="0"/>
      <dgm:spPr/>
    </dgm:pt>
    <dgm:pt modelId="{757C3C5D-FA46-4514-9C10-16F71C1477CC}" type="pres">
      <dgm:prSet presAssocID="{78935939-2EF0-4461-8DC7-CCB26DFED3AD}" presName="hierChild5" presStyleCnt="0"/>
      <dgm:spPr/>
    </dgm:pt>
    <dgm:pt modelId="{5CB4EB38-1B43-44DB-9112-6412FDE6AF4B}" type="pres">
      <dgm:prSet presAssocID="{ABB71337-94E5-4A18-89C1-5CFCF62D6E7F}" presName="hierChild3" presStyleCnt="0"/>
      <dgm:spPr/>
    </dgm:pt>
  </dgm:ptLst>
  <dgm:cxnLst>
    <dgm:cxn modelId="{46BBA314-0AD0-4C0E-B568-F3D70F1E2858}" type="presOf" srcId="{7C8BF386-BB49-4FE7-9E90-BA900B9E3394}" destId="{4E02DF89-6149-4966-9FBD-7416E48EA4F5}" srcOrd="0" destOrd="0" presId="urn:microsoft.com/office/officeart/2005/8/layout/orgChart1"/>
    <dgm:cxn modelId="{C122EC1F-9BBF-40AA-8F38-3A6F699733A9}" srcId="{310B5C2C-C869-4CDE-8C56-9D800BEB67D3}" destId="{ABB71337-94E5-4A18-89C1-5CFCF62D6E7F}" srcOrd="0" destOrd="0" parTransId="{86E46FD3-7737-4225-88D3-91F4E2B5B85B}" sibTransId="{6F376ADC-6563-471F-B664-B78F98E7C080}"/>
    <dgm:cxn modelId="{E9529630-55E6-444F-85EE-8EE8B67B9F56}" type="presOf" srcId="{78935939-2EF0-4461-8DC7-CCB26DFED3AD}" destId="{91614EA5-C539-445E-97BD-57A0E7F6C489}" srcOrd="0" destOrd="0" presId="urn:microsoft.com/office/officeart/2005/8/layout/orgChart1"/>
    <dgm:cxn modelId="{D9DC1C3B-9966-4200-A3D7-0DB76B702D11}" type="presOf" srcId="{3E3BC1FE-928F-48CC-A9FC-1D138BDA6084}" destId="{9B3B7184-3CC0-47AB-A7D8-DB4D527E3F02}" srcOrd="0" destOrd="0" presId="urn:microsoft.com/office/officeart/2005/8/layout/orgChart1"/>
    <dgm:cxn modelId="{0BC0873F-39F2-49CA-9471-B98734AF85E2}" type="presOf" srcId="{310B5C2C-C869-4CDE-8C56-9D800BEB67D3}" destId="{2A4A9FDA-7D90-4EB7-8BDE-664DD4CDF6B4}" srcOrd="0" destOrd="0" presId="urn:microsoft.com/office/officeart/2005/8/layout/orgChart1"/>
    <dgm:cxn modelId="{220F4045-3476-4BBE-870C-B67D0B4BD7F0}" srcId="{ABB71337-94E5-4A18-89C1-5CFCF62D6E7F}" destId="{3E3BC1FE-928F-48CC-A9FC-1D138BDA6084}" srcOrd="0" destOrd="0" parTransId="{DDB66606-C907-493D-993D-41AB671326E5}" sibTransId="{8E998500-4C66-4BFA-AF7B-291DD0589A41}"/>
    <dgm:cxn modelId="{42ADD852-C015-4EF1-9DDE-3ABE1B013315}" type="presOf" srcId="{ABB71337-94E5-4A18-89C1-5CFCF62D6E7F}" destId="{84B48B1B-F286-42B9-B232-CABE4EF3DC8C}" srcOrd="1" destOrd="0" presId="urn:microsoft.com/office/officeart/2005/8/layout/orgChart1"/>
    <dgm:cxn modelId="{B480A175-8A9B-4AC6-A317-A4D63F16EAB1}" type="presOf" srcId="{E890D463-5C6D-4FB8-8F17-FD9BC93766FF}" destId="{FA37688B-B042-4DE0-8B22-3303CA25E2B8}" srcOrd="0" destOrd="0" presId="urn:microsoft.com/office/officeart/2005/8/layout/orgChart1"/>
    <dgm:cxn modelId="{A3488680-33DE-4A83-849A-4124263FCB85}" type="presOf" srcId="{DDB66606-C907-493D-993D-41AB671326E5}" destId="{1715D89C-B306-4065-9ECE-7A9D8798401A}" srcOrd="0" destOrd="0" presId="urn:microsoft.com/office/officeart/2005/8/layout/orgChart1"/>
    <dgm:cxn modelId="{86FB6695-759E-41D9-B84E-1AE8B0AE1B7A}" srcId="{ABB71337-94E5-4A18-89C1-5CFCF62D6E7F}" destId="{E890D463-5C6D-4FB8-8F17-FD9BC93766FF}" srcOrd="1" destOrd="0" parTransId="{7C8BF386-BB49-4FE7-9E90-BA900B9E3394}" sibTransId="{DAC7B7D5-A67E-44D8-87E9-27C25BDEEDC7}"/>
    <dgm:cxn modelId="{E93F58A3-2566-44B5-9261-ADA8AC051109}" type="presOf" srcId="{3E3BC1FE-928F-48CC-A9FC-1D138BDA6084}" destId="{93C7FF0D-BBFA-46AB-8D6C-8CE0AEC8B0F4}" srcOrd="1" destOrd="0" presId="urn:microsoft.com/office/officeart/2005/8/layout/orgChart1"/>
    <dgm:cxn modelId="{07CEB1C0-58F1-48AB-B8B8-D3BB0C9B0E08}" srcId="{ABB71337-94E5-4A18-89C1-5CFCF62D6E7F}" destId="{78935939-2EF0-4461-8DC7-CCB26DFED3AD}" srcOrd="2" destOrd="0" parTransId="{53E751FF-F5B2-4DEF-9C95-86D4F76FCB39}" sibTransId="{1F799C46-4757-4357-98FA-077D66F63449}"/>
    <dgm:cxn modelId="{6FC337CC-29F3-4DF1-88B1-FCA58B99FF83}" type="presOf" srcId="{78935939-2EF0-4461-8DC7-CCB26DFED3AD}" destId="{10D989C1-240E-4DFC-A818-12D46B9A3C32}" srcOrd="1" destOrd="0" presId="urn:microsoft.com/office/officeart/2005/8/layout/orgChart1"/>
    <dgm:cxn modelId="{5F0389E9-DA18-4015-A4D1-F5DB67705B3C}" type="presOf" srcId="{53E751FF-F5B2-4DEF-9C95-86D4F76FCB39}" destId="{6A17656E-F0A2-4AFB-B442-EC90B02DF36E}" srcOrd="0" destOrd="0" presId="urn:microsoft.com/office/officeart/2005/8/layout/orgChart1"/>
    <dgm:cxn modelId="{4DBAEEED-E7FE-4777-A1C0-8DB3675D9673}" type="presOf" srcId="{E890D463-5C6D-4FB8-8F17-FD9BC93766FF}" destId="{0B11C098-0917-4AD0-B252-E0C76A4FAF75}" srcOrd="1" destOrd="0" presId="urn:microsoft.com/office/officeart/2005/8/layout/orgChart1"/>
    <dgm:cxn modelId="{CB305FEF-127A-453B-8A72-E908396D46D6}" type="presOf" srcId="{ABB71337-94E5-4A18-89C1-5CFCF62D6E7F}" destId="{59AF4E14-26BF-4295-A91F-332BEE7BF09A}" srcOrd="0" destOrd="0" presId="urn:microsoft.com/office/officeart/2005/8/layout/orgChart1"/>
    <dgm:cxn modelId="{8017FD8C-FF5F-4465-AE0F-97E36571AFE1}" type="presParOf" srcId="{2A4A9FDA-7D90-4EB7-8BDE-664DD4CDF6B4}" destId="{1746E0B4-6470-4939-8606-FC7370FFD8AF}" srcOrd="0" destOrd="0" presId="urn:microsoft.com/office/officeart/2005/8/layout/orgChart1"/>
    <dgm:cxn modelId="{FBAE1A87-ED94-4727-94C3-572396669F0C}" type="presParOf" srcId="{1746E0B4-6470-4939-8606-FC7370FFD8AF}" destId="{D9F942E6-DB4F-43EA-9090-79B1F85380A6}" srcOrd="0" destOrd="0" presId="urn:microsoft.com/office/officeart/2005/8/layout/orgChart1"/>
    <dgm:cxn modelId="{381FF0D9-3119-4F19-A547-B0DA8AF4ACE2}" type="presParOf" srcId="{D9F942E6-DB4F-43EA-9090-79B1F85380A6}" destId="{59AF4E14-26BF-4295-A91F-332BEE7BF09A}" srcOrd="0" destOrd="0" presId="urn:microsoft.com/office/officeart/2005/8/layout/orgChart1"/>
    <dgm:cxn modelId="{F064AD9E-AF46-4307-95D7-A392C7AC6443}" type="presParOf" srcId="{D9F942E6-DB4F-43EA-9090-79B1F85380A6}" destId="{84B48B1B-F286-42B9-B232-CABE4EF3DC8C}" srcOrd="1" destOrd="0" presId="urn:microsoft.com/office/officeart/2005/8/layout/orgChart1"/>
    <dgm:cxn modelId="{3499D511-2C6C-43C9-8741-E10021156D48}" type="presParOf" srcId="{1746E0B4-6470-4939-8606-FC7370FFD8AF}" destId="{E5647C71-ACDB-465F-B180-6DC8C96D9F06}" srcOrd="1" destOrd="0" presId="urn:microsoft.com/office/officeart/2005/8/layout/orgChart1"/>
    <dgm:cxn modelId="{A7762166-0E22-48AA-AFE6-C6C8DEB25B9B}" type="presParOf" srcId="{E5647C71-ACDB-465F-B180-6DC8C96D9F06}" destId="{1715D89C-B306-4065-9ECE-7A9D8798401A}" srcOrd="0" destOrd="0" presId="urn:microsoft.com/office/officeart/2005/8/layout/orgChart1"/>
    <dgm:cxn modelId="{FE33B6A6-6AC3-4855-B955-F2C6C1BD9927}" type="presParOf" srcId="{E5647C71-ACDB-465F-B180-6DC8C96D9F06}" destId="{E0A2AF6A-B7FD-475F-A915-07F9D32C46F4}" srcOrd="1" destOrd="0" presId="urn:microsoft.com/office/officeart/2005/8/layout/orgChart1"/>
    <dgm:cxn modelId="{5E80FE21-F627-4163-838D-A52288ED57DC}" type="presParOf" srcId="{E0A2AF6A-B7FD-475F-A915-07F9D32C46F4}" destId="{D5BA95A4-E13D-4D6D-83E6-EDFA2181F102}" srcOrd="0" destOrd="0" presId="urn:microsoft.com/office/officeart/2005/8/layout/orgChart1"/>
    <dgm:cxn modelId="{384E0FFE-B778-405D-8B0D-00F3F8F936F5}" type="presParOf" srcId="{D5BA95A4-E13D-4D6D-83E6-EDFA2181F102}" destId="{9B3B7184-3CC0-47AB-A7D8-DB4D527E3F02}" srcOrd="0" destOrd="0" presId="urn:microsoft.com/office/officeart/2005/8/layout/orgChart1"/>
    <dgm:cxn modelId="{552AC8B7-72D9-431B-9B23-3D7A3789A373}" type="presParOf" srcId="{D5BA95A4-E13D-4D6D-83E6-EDFA2181F102}" destId="{93C7FF0D-BBFA-46AB-8D6C-8CE0AEC8B0F4}" srcOrd="1" destOrd="0" presId="urn:microsoft.com/office/officeart/2005/8/layout/orgChart1"/>
    <dgm:cxn modelId="{D97721D6-B622-41B4-BD76-C52344D2137C}" type="presParOf" srcId="{E0A2AF6A-B7FD-475F-A915-07F9D32C46F4}" destId="{5A5A7F57-23CD-4537-988F-4E1E3572F8CE}" srcOrd="1" destOrd="0" presId="urn:microsoft.com/office/officeart/2005/8/layout/orgChart1"/>
    <dgm:cxn modelId="{7B98BD1F-CBA4-4B32-8012-F5E6B4B0F39A}" type="presParOf" srcId="{E0A2AF6A-B7FD-475F-A915-07F9D32C46F4}" destId="{EE57B627-2E5D-43EE-9305-BC6CCFB3580F}" srcOrd="2" destOrd="0" presId="urn:microsoft.com/office/officeart/2005/8/layout/orgChart1"/>
    <dgm:cxn modelId="{C6A88F2B-75F0-4DE1-8B11-6C5C11959B92}" type="presParOf" srcId="{E5647C71-ACDB-465F-B180-6DC8C96D9F06}" destId="{4E02DF89-6149-4966-9FBD-7416E48EA4F5}" srcOrd="2" destOrd="0" presId="urn:microsoft.com/office/officeart/2005/8/layout/orgChart1"/>
    <dgm:cxn modelId="{F1BB2782-96D8-4E59-A63D-81572CEE141C}" type="presParOf" srcId="{E5647C71-ACDB-465F-B180-6DC8C96D9F06}" destId="{CCC13167-8E0D-4922-BB9D-D94A0009FAA3}" srcOrd="3" destOrd="0" presId="urn:microsoft.com/office/officeart/2005/8/layout/orgChart1"/>
    <dgm:cxn modelId="{8276EA1E-B23E-49A0-9789-B9333E44E6EE}" type="presParOf" srcId="{CCC13167-8E0D-4922-BB9D-D94A0009FAA3}" destId="{B1D61778-4EE3-4194-9BA6-62D4A9A2A26A}" srcOrd="0" destOrd="0" presId="urn:microsoft.com/office/officeart/2005/8/layout/orgChart1"/>
    <dgm:cxn modelId="{9C463A7E-A267-41E2-B4EE-599436128484}" type="presParOf" srcId="{B1D61778-4EE3-4194-9BA6-62D4A9A2A26A}" destId="{FA37688B-B042-4DE0-8B22-3303CA25E2B8}" srcOrd="0" destOrd="0" presId="urn:microsoft.com/office/officeart/2005/8/layout/orgChart1"/>
    <dgm:cxn modelId="{FA1A3D6F-355C-4152-99A8-854855F6816D}" type="presParOf" srcId="{B1D61778-4EE3-4194-9BA6-62D4A9A2A26A}" destId="{0B11C098-0917-4AD0-B252-E0C76A4FAF75}" srcOrd="1" destOrd="0" presId="urn:microsoft.com/office/officeart/2005/8/layout/orgChart1"/>
    <dgm:cxn modelId="{3FC03276-72A1-44F2-9B7E-2F75D5749B4C}" type="presParOf" srcId="{CCC13167-8E0D-4922-BB9D-D94A0009FAA3}" destId="{3DABB16B-0F9D-4CB3-9FCB-CBEA156BBBA5}" srcOrd="1" destOrd="0" presId="urn:microsoft.com/office/officeart/2005/8/layout/orgChart1"/>
    <dgm:cxn modelId="{EB466062-4DA5-4904-96A3-2EB0AFF8D3B9}" type="presParOf" srcId="{CCC13167-8E0D-4922-BB9D-D94A0009FAA3}" destId="{3FF78327-A38B-405C-989B-F7801EB30C71}" srcOrd="2" destOrd="0" presId="urn:microsoft.com/office/officeart/2005/8/layout/orgChart1"/>
    <dgm:cxn modelId="{30188254-571C-4A15-980A-5B9CF80EA754}" type="presParOf" srcId="{E5647C71-ACDB-465F-B180-6DC8C96D9F06}" destId="{6A17656E-F0A2-4AFB-B442-EC90B02DF36E}" srcOrd="4" destOrd="0" presId="urn:microsoft.com/office/officeart/2005/8/layout/orgChart1"/>
    <dgm:cxn modelId="{0ED20B75-A3FB-476D-9653-4AFE1DE9CC4C}" type="presParOf" srcId="{E5647C71-ACDB-465F-B180-6DC8C96D9F06}" destId="{A05215C3-F790-47DD-A521-A9EB75519B3B}" srcOrd="5" destOrd="0" presId="urn:microsoft.com/office/officeart/2005/8/layout/orgChart1"/>
    <dgm:cxn modelId="{DF15748C-4EEE-4E8A-8FCD-A66A5C6A2E66}" type="presParOf" srcId="{A05215C3-F790-47DD-A521-A9EB75519B3B}" destId="{1BF270CE-19A0-4F61-A40F-AACF0640D626}" srcOrd="0" destOrd="0" presId="urn:microsoft.com/office/officeart/2005/8/layout/orgChart1"/>
    <dgm:cxn modelId="{E906B3A3-E04D-4E91-AA55-38BBD874C9B3}" type="presParOf" srcId="{1BF270CE-19A0-4F61-A40F-AACF0640D626}" destId="{91614EA5-C539-445E-97BD-57A0E7F6C489}" srcOrd="0" destOrd="0" presId="urn:microsoft.com/office/officeart/2005/8/layout/orgChart1"/>
    <dgm:cxn modelId="{CDD75329-D1CE-4FBA-BC6C-C12EDA1D033D}" type="presParOf" srcId="{1BF270CE-19A0-4F61-A40F-AACF0640D626}" destId="{10D989C1-240E-4DFC-A818-12D46B9A3C32}" srcOrd="1" destOrd="0" presId="urn:microsoft.com/office/officeart/2005/8/layout/orgChart1"/>
    <dgm:cxn modelId="{08C251B0-7BBE-4286-829C-0372577D39FB}" type="presParOf" srcId="{A05215C3-F790-47DD-A521-A9EB75519B3B}" destId="{7677300D-FF77-4240-8F7E-22842374987F}" srcOrd="1" destOrd="0" presId="urn:microsoft.com/office/officeart/2005/8/layout/orgChart1"/>
    <dgm:cxn modelId="{ED9F0C57-6564-482B-9205-311F5D9CDFFB}" type="presParOf" srcId="{A05215C3-F790-47DD-A521-A9EB75519B3B}" destId="{757C3C5D-FA46-4514-9C10-16F71C1477CC}" srcOrd="2" destOrd="0" presId="urn:microsoft.com/office/officeart/2005/8/layout/orgChart1"/>
    <dgm:cxn modelId="{68F6906D-3157-4E4B-B872-07898673B7AC}" type="presParOf" srcId="{1746E0B4-6470-4939-8606-FC7370FFD8AF}" destId="{5CB4EB38-1B43-44DB-9112-6412FDE6AF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7656E-F0A2-4AFB-B442-EC90B02DF36E}">
      <dsp:nvSpPr>
        <dsp:cNvPr id="0" name=""/>
        <dsp:cNvSpPr/>
      </dsp:nvSpPr>
      <dsp:spPr>
        <a:xfrm>
          <a:off x="4038138" y="901560"/>
          <a:ext cx="2180037" cy="378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76"/>
              </a:lnTo>
              <a:lnTo>
                <a:pt x="2180037" y="189176"/>
              </a:lnTo>
              <a:lnTo>
                <a:pt x="2180037" y="3783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2DF89-6149-4966-9FBD-7416E48EA4F5}">
      <dsp:nvSpPr>
        <dsp:cNvPr id="0" name=""/>
        <dsp:cNvSpPr/>
      </dsp:nvSpPr>
      <dsp:spPr>
        <a:xfrm>
          <a:off x="3992418" y="901560"/>
          <a:ext cx="91440" cy="378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3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5D89C-B306-4065-9ECE-7A9D8798401A}">
      <dsp:nvSpPr>
        <dsp:cNvPr id="0" name=""/>
        <dsp:cNvSpPr/>
      </dsp:nvSpPr>
      <dsp:spPr>
        <a:xfrm>
          <a:off x="1858100" y="901560"/>
          <a:ext cx="2180037" cy="378353"/>
        </a:xfrm>
        <a:custGeom>
          <a:avLst/>
          <a:gdLst/>
          <a:ahLst/>
          <a:cxnLst/>
          <a:rect l="0" t="0" r="0" b="0"/>
          <a:pathLst>
            <a:path>
              <a:moveTo>
                <a:pt x="2180037" y="0"/>
              </a:moveTo>
              <a:lnTo>
                <a:pt x="2180037" y="189176"/>
              </a:lnTo>
              <a:lnTo>
                <a:pt x="0" y="189176"/>
              </a:lnTo>
              <a:lnTo>
                <a:pt x="0" y="3783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F4E14-26BF-4295-A91F-332BEE7BF09A}">
      <dsp:nvSpPr>
        <dsp:cNvPr id="0" name=""/>
        <dsp:cNvSpPr/>
      </dsp:nvSpPr>
      <dsp:spPr>
        <a:xfrm>
          <a:off x="3137296" y="718"/>
          <a:ext cx="1801683" cy="900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Dog</a:t>
          </a:r>
        </a:p>
      </dsp:txBody>
      <dsp:txXfrm>
        <a:off x="3137296" y="718"/>
        <a:ext cx="1801683" cy="900841"/>
      </dsp:txXfrm>
    </dsp:sp>
    <dsp:sp modelId="{9B3B7184-3CC0-47AB-A7D8-DB4D527E3F02}">
      <dsp:nvSpPr>
        <dsp:cNvPr id="0" name=""/>
        <dsp:cNvSpPr/>
      </dsp:nvSpPr>
      <dsp:spPr>
        <a:xfrm>
          <a:off x="957258" y="1279914"/>
          <a:ext cx="1801683" cy="900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Great Danes</a:t>
          </a:r>
        </a:p>
      </dsp:txBody>
      <dsp:txXfrm>
        <a:off x="957258" y="1279914"/>
        <a:ext cx="1801683" cy="900841"/>
      </dsp:txXfrm>
    </dsp:sp>
    <dsp:sp modelId="{FA37688B-B042-4DE0-8B22-3303CA25E2B8}">
      <dsp:nvSpPr>
        <dsp:cNvPr id="0" name=""/>
        <dsp:cNvSpPr/>
      </dsp:nvSpPr>
      <dsp:spPr>
        <a:xfrm>
          <a:off x="3137296" y="1279914"/>
          <a:ext cx="1801683" cy="900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Labradors</a:t>
          </a:r>
        </a:p>
      </dsp:txBody>
      <dsp:txXfrm>
        <a:off x="3137296" y="1279914"/>
        <a:ext cx="1801683" cy="900841"/>
      </dsp:txXfrm>
    </dsp:sp>
    <dsp:sp modelId="{91614EA5-C539-445E-97BD-57A0E7F6C489}">
      <dsp:nvSpPr>
        <dsp:cNvPr id="0" name=""/>
        <dsp:cNvSpPr/>
      </dsp:nvSpPr>
      <dsp:spPr>
        <a:xfrm>
          <a:off x="5317333" y="1279914"/>
          <a:ext cx="1801683" cy="900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English Pointers </a:t>
          </a:r>
        </a:p>
      </dsp:txBody>
      <dsp:txXfrm>
        <a:off x="5317333" y="1279914"/>
        <a:ext cx="1801683" cy="900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7656E-F0A2-4AFB-B442-EC90B02DF36E}">
      <dsp:nvSpPr>
        <dsp:cNvPr id="0" name=""/>
        <dsp:cNvSpPr/>
      </dsp:nvSpPr>
      <dsp:spPr>
        <a:xfrm>
          <a:off x="3940232" y="771086"/>
          <a:ext cx="1865285" cy="323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63"/>
              </a:lnTo>
              <a:lnTo>
                <a:pt x="1865285" y="161863"/>
              </a:lnTo>
              <a:lnTo>
                <a:pt x="1865285" y="3237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2DF89-6149-4966-9FBD-7416E48EA4F5}">
      <dsp:nvSpPr>
        <dsp:cNvPr id="0" name=""/>
        <dsp:cNvSpPr/>
      </dsp:nvSpPr>
      <dsp:spPr>
        <a:xfrm>
          <a:off x="3894512" y="771086"/>
          <a:ext cx="91440" cy="323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37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5D89C-B306-4065-9ECE-7A9D8798401A}">
      <dsp:nvSpPr>
        <dsp:cNvPr id="0" name=""/>
        <dsp:cNvSpPr/>
      </dsp:nvSpPr>
      <dsp:spPr>
        <a:xfrm>
          <a:off x="2074947" y="771086"/>
          <a:ext cx="1865285" cy="323727"/>
        </a:xfrm>
        <a:custGeom>
          <a:avLst/>
          <a:gdLst/>
          <a:ahLst/>
          <a:cxnLst/>
          <a:rect l="0" t="0" r="0" b="0"/>
          <a:pathLst>
            <a:path>
              <a:moveTo>
                <a:pt x="1865285" y="0"/>
              </a:moveTo>
              <a:lnTo>
                <a:pt x="1865285" y="161863"/>
              </a:lnTo>
              <a:lnTo>
                <a:pt x="0" y="161863"/>
              </a:lnTo>
              <a:lnTo>
                <a:pt x="0" y="3237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F4E14-26BF-4295-A91F-332BEE7BF09A}">
      <dsp:nvSpPr>
        <dsp:cNvPr id="0" name=""/>
        <dsp:cNvSpPr/>
      </dsp:nvSpPr>
      <dsp:spPr>
        <a:xfrm>
          <a:off x="3169453" y="307"/>
          <a:ext cx="1541558" cy="770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Dog</a:t>
          </a:r>
        </a:p>
      </dsp:txBody>
      <dsp:txXfrm>
        <a:off x="3169453" y="307"/>
        <a:ext cx="1541558" cy="770779"/>
      </dsp:txXfrm>
    </dsp:sp>
    <dsp:sp modelId="{9B3B7184-3CC0-47AB-A7D8-DB4D527E3F02}">
      <dsp:nvSpPr>
        <dsp:cNvPr id="0" name=""/>
        <dsp:cNvSpPr/>
      </dsp:nvSpPr>
      <dsp:spPr>
        <a:xfrm>
          <a:off x="1304167" y="1094813"/>
          <a:ext cx="1541558" cy="770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Great Danes</a:t>
          </a:r>
        </a:p>
      </dsp:txBody>
      <dsp:txXfrm>
        <a:off x="1304167" y="1094813"/>
        <a:ext cx="1541558" cy="770779"/>
      </dsp:txXfrm>
    </dsp:sp>
    <dsp:sp modelId="{FA37688B-B042-4DE0-8B22-3303CA25E2B8}">
      <dsp:nvSpPr>
        <dsp:cNvPr id="0" name=""/>
        <dsp:cNvSpPr/>
      </dsp:nvSpPr>
      <dsp:spPr>
        <a:xfrm>
          <a:off x="3169453" y="1094813"/>
          <a:ext cx="1541558" cy="770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Labradors</a:t>
          </a:r>
        </a:p>
      </dsp:txBody>
      <dsp:txXfrm>
        <a:off x="3169453" y="1094813"/>
        <a:ext cx="1541558" cy="770779"/>
      </dsp:txXfrm>
    </dsp:sp>
    <dsp:sp modelId="{91614EA5-C539-445E-97BD-57A0E7F6C489}">
      <dsp:nvSpPr>
        <dsp:cNvPr id="0" name=""/>
        <dsp:cNvSpPr/>
      </dsp:nvSpPr>
      <dsp:spPr>
        <a:xfrm>
          <a:off x="5034738" y="1094813"/>
          <a:ext cx="1541558" cy="7707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English Pointers </a:t>
          </a:r>
        </a:p>
      </dsp:txBody>
      <dsp:txXfrm>
        <a:off x="5034738" y="1094813"/>
        <a:ext cx="1541558" cy="770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0BC29-DDD0-4AD8-B7A4-2271A41F187B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3D12C-8E84-4E01-9354-26C31AD5C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5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this returns a pointer to the location on the heap.</a:t>
            </a:r>
          </a:p>
          <a:p>
            <a:r>
              <a:rPr lang="en-US" dirty="0"/>
              <a:t>This is useful b/c it can be used to resize an array by copying an array of one size to a different size and then deallocating the </a:t>
            </a:r>
            <a:r>
              <a:rPr lang="en-US"/>
              <a:t>old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Great </a:t>
            </a:r>
            <a:r>
              <a:rPr lang="en-US" dirty="0" err="1"/>
              <a:t>dane</a:t>
            </a:r>
            <a:r>
              <a:rPr lang="en-US" dirty="0"/>
              <a:t> is a Dog, thus, the derived class has an IS-A relationship with the base class. General form: Every </a:t>
            </a:r>
            <a:r>
              <a:rPr lang="en-US" dirty="0" err="1"/>
              <a:t>derived_class</a:t>
            </a:r>
            <a:r>
              <a:rPr lang="en-US" dirty="0"/>
              <a:t> IS A </a:t>
            </a:r>
            <a:r>
              <a:rPr lang="en-US" dirty="0" err="1"/>
              <a:t>base_class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6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Friends are functions or classes declared with the friend keyword. They have access to the private and protected members of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0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8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7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a template over overloading? -&gt; b/c less code with templates -&gt; less likely to make mistakes, (don’t need to redefine the same function over and over again).</a:t>
            </a:r>
          </a:p>
          <a:p>
            <a:r>
              <a:rPr lang="en-US" dirty="0"/>
              <a:t>Need to instantiate the template in order to create the object code. Can be instantiated more than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0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variable is technically a placeholder for a specific value. When a variable is declared, memory for that value is reserved in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b/c y stores the address value for x in its location in memory. This is because &amp;x finds the address of x in memory and returns that. Thus, the address of x is stored as the value for variable y. The difference between a normal variable and a pointer is you can dereference a pointer since it must contain a valid value for an address in memory. Dereferencing y would give the same value as x, thus *y is 10, but y is X’s address.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4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b/c </a:t>
            </a:r>
            <a:r>
              <a:rPr lang="en-US" dirty="0" err="1"/>
              <a:t>ptr</a:t>
            </a:r>
            <a:r>
              <a:rPr lang="en-US" dirty="0"/>
              <a:t> stores the address value for </a:t>
            </a:r>
            <a:r>
              <a:rPr lang="en-US" dirty="0" err="1"/>
              <a:t>new_val</a:t>
            </a:r>
            <a:r>
              <a:rPr lang="en-US" dirty="0"/>
              <a:t> in its location in memory. Dereferencing </a:t>
            </a:r>
            <a:r>
              <a:rPr lang="en-US" dirty="0" err="1"/>
              <a:t>ptr</a:t>
            </a:r>
            <a:r>
              <a:rPr lang="en-US" dirty="0"/>
              <a:t> would give the same value as </a:t>
            </a:r>
            <a:r>
              <a:rPr lang="en-US" dirty="0" err="1"/>
              <a:t>new_val</a:t>
            </a:r>
            <a:r>
              <a:rPr lang="en-US" dirty="0"/>
              <a:t>, thus *</a:t>
            </a:r>
            <a:r>
              <a:rPr lang="en-US" dirty="0" err="1"/>
              <a:t>ptr</a:t>
            </a:r>
            <a:r>
              <a:rPr lang="en-US" dirty="0"/>
              <a:t> is 10, but </a:t>
            </a:r>
            <a:r>
              <a:rPr lang="en-US" dirty="0" err="1"/>
              <a:t>ptr</a:t>
            </a:r>
            <a:r>
              <a:rPr lang="en-US" dirty="0"/>
              <a:t> is 0x12345678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the way an array is stored in memory is very similar to the 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x[0] is the same as deallocating a pointer by doing *x. Thus, by adding 8 (change in memory addresses) times the index, we can find the next location of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3D12C-8E84-4E01-9354-26C31AD5C4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98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9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55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6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16574D-5392-4107-A5F3-2892E91DA630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C270F-4A65-4076-B8FB-9A6993DF6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728C-A40E-4207-A354-5E10BE13E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</a:t>
            </a:r>
            <a:br>
              <a:rPr lang="en-US" dirty="0"/>
            </a:br>
            <a:r>
              <a:rPr lang="en-US" sz="3800" dirty="0"/>
              <a:t>Important Concepts and Theories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2DB29-1F6E-49C3-8042-3D5571C5A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638502"/>
            <a:ext cx="10058400" cy="1658389"/>
          </a:xfrm>
        </p:spPr>
        <p:txBody>
          <a:bodyPr>
            <a:normAutofit lnSpcReduction="10000"/>
          </a:bodyPr>
          <a:lstStyle/>
          <a:p>
            <a:r>
              <a:rPr lang="en-US" sz="1800" cap="none" dirty="0">
                <a:latin typeface="+mn-lt"/>
              </a:rPr>
              <a:t>Notes: </a:t>
            </a:r>
          </a:p>
          <a:p>
            <a:r>
              <a:rPr lang="en-US" sz="1800" cap="none" dirty="0">
                <a:latin typeface="+mn-lt"/>
              </a:rPr>
              <a:t>This is similar to a lot of topics covered in EECS 211. I recommend that class if you are interested in a more in depth description of the concepts covered here.</a:t>
            </a:r>
          </a:p>
          <a:p>
            <a:r>
              <a:rPr lang="en-US" sz="1800" cap="none" dirty="0">
                <a:latin typeface="+mn-lt"/>
              </a:rPr>
              <a:t>If you are reading the slides, check out the presentation notes for additional details </a:t>
            </a:r>
          </a:p>
        </p:txBody>
      </p:sp>
    </p:spTree>
    <p:extLst>
      <p:ext uri="{BB962C8B-B14F-4D97-AF65-F5344CB8AC3E}">
        <p14:creationId xmlns:p14="http://schemas.microsoft.com/office/powerpoint/2010/main" val="429275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9687-AF37-4E25-AD4E-15B00E5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5DCD-3ED8-44C3-81E5-11CFB34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Pointers are variables that have 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memory address</a:t>
            </a:r>
            <a:r>
              <a:rPr lang="en-US" sz="3000" dirty="0"/>
              <a:t> of a variable as 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endParaRPr lang="en-US" sz="3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A9EE9-02EA-4FB3-9608-039CCA7B9480}"/>
              </a:ext>
            </a:extLst>
          </p:cNvPr>
          <p:cNvSpPr txBox="1">
            <a:spLocks/>
          </p:cNvSpPr>
          <p:nvPr/>
        </p:nvSpPr>
        <p:spPr>
          <a:xfrm>
            <a:off x="1782141" y="3857414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int x = 10;</a:t>
            </a:r>
          </a:p>
          <a:p>
            <a:pPr marL="0" indent="0">
              <a:buNone/>
            </a:pPr>
            <a:endParaRPr lang="en-US" sz="3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1F4B4-B0BF-4647-99BE-0E7B09259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15441"/>
              </p:ext>
            </p:extLst>
          </p:nvPr>
        </p:nvGraphicFramePr>
        <p:xfrm>
          <a:off x="9317195" y="2912014"/>
          <a:ext cx="2405148" cy="295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48">
                  <a:extLst>
                    <a:ext uri="{9D8B030D-6E8A-4147-A177-3AD203B41FA5}">
                      <a16:colId xmlns:a16="http://schemas.microsoft.com/office/drawing/2014/main" val="2871521811"/>
                    </a:ext>
                  </a:extLst>
                </a:gridCol>
              </a:tblGrid>
              <a:tr h="65886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451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2023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80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1407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3372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6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29DF89-7D48-441C-951A-EDB42C77963E}"/>
              </a:ext>
            </a:extLst>
          </p:cNvPr>
          <p:cNvSpPr txBox="1"/>
          <p:nvPr/>
        </p:nvSpPr>
        <p:spPr>
          <a:xfrm>
            <a:off x="5684112" y="4014190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X’s Address = 0x0000BEEF                 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0C98BA-E3FB-4DA2-907B-AD42073B736A}"/>
              </a:ext>
            </a:extLst>
          </p:cNvPr>
          <p:cNvSpPr txBox="1">
            <a:spLocks/>
          </p:cNvSpPr>
          <p:nvPr/>
        </p:nvSpPr>
        <p:spPr>
          <a:xfrm>
            <a:off x="1782141" y="4792174"/>
            <a:ext cx="3075709" cy="17041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int* y = &amp;x;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430EB-D801-455C-A970-F83CFEA45A7B}"/>
              </a:ext>
            </a:extLst>
          </p:cNvPr>
          <p:cNvSpPr txBox="1"/>
          <p:nvPr/>
        </p:nvSpPr>
        <p:spPr>
          <a:xfrm>
            <a:off x="7210357" y="4941642"/>
            <a:ext cx="60678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Y’s Address               0x0000BEEF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3F4263-0EA2-4078-B6E2-F0E1F6765B89}"/>
              </a:ext>
            </a:extLst>
          </p:cNvPr>
          <p:cNvSpPr txBox="1">
            <a:spLocks/>
          </p:cNvSpPr>
          <p:nvPr/>
        </p:nvSpPr>
        <p:spPr>
          <a:xfrm>
            <a:off x="1097280" y="2813011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C++ Program</a:t>
            </a:r>
          </a:p>
          <a:p>
            <a:pPr marL="0" indent="0">
              <a:buNone/>
            </a:pPr>
            <a:endParaRPr lang="en-US" sz="3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A1A7-46A8-4D48-AA5C-E1C90834262E}"/>
              </a:ext>
            </a:extLst>
          </p:cNvPr>
          <p:cNvCxnSpPr/>
          <p:nvPr/>
        </p:nvCxnSpPr>
        <p:spPr>
          <a:xfrm>
            <a:off x="4981644" y="2965003"/>
            <a:ext cx="0" cy="305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5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9687-AF37-4E25-AD4E-15B00E5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5DCD-3ED8-44C3-81E5-11CFB34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Pointers are variables that have 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memory address</a:t>
            </a:r>
            <a:r>
              <a:rPr lang="en-US" sz="3000" dirty="0"/>
              <a:t> of a variable as 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endParaRPr lang="en-US" sz="3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1F4B4-B0BF-4647-99BE-0E7B09259FBB}"/>
              </a:ext>
            </a:extLst>
          </p:cNvPr>
          <p:cNvGraphicFramePr>
            <a:graphicFrameLocks noGrp="1"/>
          </p:cNvGraphicFramePr>
          <p:nvPr/>
        </p:nvGraphicFramePr>
        <p:xfrm>
          <a:off x="9317195" y="2912014"/>
          <a:ext cx="2405148" cy="295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48">
                  <a:extLst>
                    <a:ext uri="{9D8B030D-6E8A-4147-A177-3AD203B41FA5}">
                      <a16:colId xmlns:a16="http://schemas.microsoft.com/office/drawing/2014/main" val="2871521811"/>
                    </a:ext>
                  </a:extLst>
                </a:gridCol>
              </a:tblGrid>
              <a:tr h="65886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451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2023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80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1407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3372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6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29DF89-7D48-441C-951A-EDB42C77963E}"/>
              </a:ext>
            </a:extLst>
          </p:cNvPr>
          <p:cNvSpPr txBox="1"/>
          <p:nvPr/>
        </p:nvSpPr>
        <p:spPr>
          <a:xfrm>
            <a:off x="5684112" y="4014190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X’s Address = 0x0000BEEF                 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0C98BA-E3FB-4DA2-907B-AD42073B736A}"/>
              </a:ext>
            </a:extLst>
          </p:cNvPr>
          <p:cNvSpPr txBox="1">
            <a:spLocks/>
          </p:cNvSpPr>
          <p:nvPr/>
        </p:nvSpPr>
        <p:spPr>
          <a:xfrm>
            <a:off x="2329716" y="3988395"/>
            <a:ext cx="3075709" cy="17041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430EB-D801-455C-A970-F83CFEA45A7B}"/>
              </a:ext>
            </a:extLst>
          </p:cNvPr>
          <p:cNvSpPr txBox="1"/>
          <p:nvPr/>
        </p:nvSpPr>
        <p:spPr>
          <a:xfrm>
            <a:off x="7210357" y="4941642"/>
            <a:ext cx="60678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Y’s Address               0x0000BEEF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F4E0D4-73EF-4AF3-8F85-542C458D3BCD}"/>
              </a:ext>
            </a:extLst>
          </p:cNvPr>
          <p:cNvCxnSpPr/>
          <p:nvPr/>
        </p:nvCxnSpPr>
        <p:spPr>
          <a:xfrm>
            <a:off x="2776451" y="4252717"/>
            <a:ext cx="29076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4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9687-AF37-4E25-AD4E-15B00E5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5DCD-3ED8-44C3-81E5-11CFB34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Pointers are variables that have 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memory address</a:t>
            </a:r>
            <a:r>
              <a:rPr lang="en-US" sz="3000" dirty="0"/>
              <a:t> of a variable as 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endParaRPr lang="en-US" sz="3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A9EE9-02EA-4FB3-9608-039CCA7B9480}"/>
              </a:ext>
            </a:extLst>
          </p:cNvPr>
          <p:cNvSpPr txBox="1">
            <a:spLocks/>
          </p:cNvSpPr>
          <p:nvPr/>
        </p:nvSpPr>
        <p:spPr>
          <a:xfrm>
            <a:off x="1230289" y="3857414"/>
            <a:ext cx="3627562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double </a:t>
            </a:r>
            <a:r>
              <a:rPr lang="en-US" sz="3000" dirty="0" err="1"/>
              <a:t>new_val</a:t>
            </a:r>
            <a:r>
              <a:rPr lang="en-US" sz="3000" dirty="0"/>
              <a:t> = 10;</a:t>
            </a:r>
          </a:p>
          <a:p>
            <a:pPr marL="0" indent="0">
              <a:buNone/>
            </a:pPr>
            <a:endParaRPr lang="en-US" sz="3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1F4B4-B0BF-4647-99BE-0E7B09259FBB}"/>
              </a:ext>
            </a:extLst>
          </p:cNvPr>
          <p:cNvGraphicFramePr>
            <a:graphicFrameLocks noGrp="1"/>
          </p:cNvGraphicFramePr>
          <p:nvPr/>
        </p:nvGraphicFramePr>
        <p:xfrm>
          <a:off x="7608470" y="2892619"/>
          <a:ext cx="2405148" cy="295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48">
                  <a:extLst>
                    <a:ext uri="{9D8B030D-6E8A-4147-A177-3AD203B41FA5}">
                      <a16:colId xmlns:a16="http://schemas.microsoft.com/office/drawing/2014/main" val="2871521811"/>
                    </a:ext>
                  </a:extLst>
                </a:gridCol>
              </a:tblGrid>
              <a:tr h="65886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451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2023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80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1407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3372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6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29DF89-7D48-441C-951A-EDB42C77963E}"/>
              </a:ext>
            </a:extLst>
          </p:cNvPr>
          <p:cNvSpPr txBox="1"/>
          <p:nvPr/>
        </p:nvSpPr>
        <p:spPr>
          <a:xfrm>
            <a:off x="5684112" y="4014190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0x12345678                  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0C98BA-E3FB-4DA2-907B-AD42073B736A}"/>
              </a:ext>
            </a:extLst>
          </p:cNvPr>
          <p:cNvSpPr txBox="1">
            <a:spLocks/>
          </p:cNvSpPr>
          <p:nvPr/>
        </p:nvSpPr>
        <p:spPr>
          <a:xfrm>
            <a:off x="1230288" y="4792174"/>
            <a:ext cx="4056149" cy="17041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double* </a:t>
            </a:r>
            <a:r>
              <a:rPr lang="en-US" sz="3000" dirty="0" err="1"/>
              <a:t>ptr</a:t>
            </a:r>
            <a:r>
              <a:rPr lang="en-US" sz="3000" dirty="0"/>
              <a:t> = &amp;</a:t>
            </a:r>
            <a:r>
              <a:rPr lang="en-US" sz="3000" dirty="0" err="1"/>
              <a:t>new_val</a:t>
            </a:r>
            <a:r>
              <a:rPr lang="en-US" sz="3000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430EB-D801-455C-A970-F83CFEA45A7B}"/>
              </a:ext>
            </a:extLst>
          </p:cNvPr>
          <p:cNvSpPr txBox="1"/>
          <p:nvPr/>
        </p:nvSpPr>
        <p:spPr>
          <a:xfrm>
            <a:off x="5654503" y="4855937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Y’s Address                      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3F4263-0EA2-4078-B6E2-F0E1F6765B89}"/>
              </a:ext>
            </a:extLst>
          </p:cNvPr>
          <p:cNvSpPr txBox="1">
            <a:spLocks/>
          </p:cNvSpPr>
          <p:nvPr/>
        </p:nvSpPr>
        <p:spPr>
          <a:xfrm>
            <a:off x="1097280" y="2813011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C++ Program</a:t>
            </a:r>
          </a:p>
          <a:p>
            <a:pPr marL="0" indent="0">
              <a:buNone/>
            </a:pPr>
            <a:endParaRPr lang="en-US" sz="3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A1A7-46A8-4D48-AA5C-E1C90834262E}"/>
              </a:ext>
            </a:extLst>
          </p:cNvPr>
          <p:cNvCxnSpPr/>
          <p:nvPr/>
        </p:nvCxnSpPr>
        <p:spPr>
          <a:xfrm>
            <a:off x="5347404" y="2965003"/>
            <a:ext cx="0" cy="305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38CFBF-FDE4-4EFA-ACF9-D2663667F296}"/>
              </a:ext>
            </a:extLst>
          </p:cNvPr>
          <p:cNvSpPr txBox="1"/>
          <p:nvPr/>
        </p:nvSpPr>
        <p:spPr>
          <a:xfrm>
            <a:off x="5654502" y="4865635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Y’s Address              0x12345678</a:t>
            </a:r>
          </a:p>
        </p:txBody>
      </p:sp>
    </p:spTree>
    <p:extLst>
      <p:ext uri="{BB962C8B-B14F-4D97-AF65-F5344CB8AC3E}">
        <p14:creationId xmlns:p14="http://schemas.microsoft.com/office/powerpoint/2010/main" val="7720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B556-0DA0-4C4F-BC2B-45EE3F0D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1C19-823C-4AA0-B7C4-0A1C98FB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5313"/>
          </a:xfrm>
        </p:spPr>
        <p:txBody>
          <a:bodyPr>
            <a:normAutofit/>
          </a:bodyPr>
          <a:lstStyle/>
          <a:p>
            <a:r>
              <a:rPr lang="en-US" sz="3000" dirty="0"/>
              <a:t>A pointer must be set to a value of the same type or NULL.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int* 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= NULL;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int* 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= &amp;</a:t>
            </a:r>
            <a:r>
              <a:rPr lang="en-US" sz="2800" dirty="0" err="1">
                <a:solidFill>
                  <a:schemeClr val="tx1"/>
                </a:solidFill>
              </a:rPr>
              <a:t>int_variable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int </a:t>
            </a:r>
            <a:r>
              <a:rPr lang="en-US" sz="2800" dirty="0" err="1">
                <a:solidFill>
                  <a:schemeClr val="tx1"/>
                </a:solidFill>
              </a:rPr>
              <a:t>var_init</a:t>
            </a:r>
            <a:r>
              <a:rPr lang="en-US" sz="2800" dirty="0">
                <a:solidFill>
                  <a:schemeClr val="tx1"/>
                </a:solidFill>
              </a:rPr>
              <a:t> = 0; int* 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= &amp;</a:t>
            </a:r>
            <a:r>
              <a:rPr lang="en-US" sz="2800" dirty="0" err="1">
                <a:solidFill>
                  <a:schemeClr val="tx1"/>
                </a:solidFill>
              </a:rPr>
              <a:t>var_init</a:t>
            </a:r>
            <a:r>
              <a:rPr lang="en-US" sz="2800" dirty="0">
                <a:solidFill>
                  <a:schemeClr val="tx1"/>
                </a:solidFill>
              </a:rPr>
              <a:t>; *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= *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+ 10;</a:t>
            </a:r>
          </a:p>
          <a:p>
            <a:pPr marL="201168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Bad Pointer initialization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int* </a:t>
            </a:r>
            <a:r>
              <a:rPr lang="en-US" sz="2600" dirty="0" err="1">
                <a:solidFill>
                  <a:schemeClr val="tx1"/>
                </a:solidFill>
              </a:rPr>
              <a:t>ptr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int* </a:t>
            </a:r>
            <a:r>
              <a:rPr lang="en-US" sz="2600" dirty="0" err="1">
                <a:solidFill>
                  <a:schemeClr val="tx1"/>
                </a:solidFill>
              </a:rPr>
              <a:t>ptr</a:t>
            </a:r>
            <a:r>
              <a:rPr lang="en-US" sz="2600" dirty="0">
                <a:solidFill>
                  <a:schemeClr val="tx1"/>
                </a:solidFill>
              </a:rPr>
              <a:t> = 100;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int* </a:t>
            </a:r>
            <a:r>
              <a:rPr lang="en-US" sz="2600" dirty="0" err="1">
                <a:solidFill>
                  <a:schemeClr val="tx1"/>
                </a:solidFill>
              </a:rPr>
              <a:t>ptr</a:t>
            </a:r>
            <a:r>
              <a:rPr lang="en-US" sz="2600" dirty="0">
                <a:solidFill>
                  <a:schemeClr val="tx1"/>
                </a:solidFill>
              </a:rPr>
              <a:t> = &amp;</a:t>
            </a:r>
            <a:r>
              <a:rPr lang="en-US" sz="2600" dirty="0" err="1">
                <a:solidFill>
                  <a:schemeClr val="tx1"/>
                </a:solidFill>
              </a:rPr>
              <a:t>double_variable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78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A05D-0174-46DB-BB45-A01DDA55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16D20E-7B40-4CF1-A2BC-C95928CAD0FF}"/>
              </a:ext>
            </a:extLst>
          </p:cNvPr>
          <p:cNvSpPr txBox="1">
            <a:spLocks/>
          </p:cNvSpPr>
          <p:nvPr/>
        </p:nvSpPr>
        <p:spPr>
          <a:xfrm>
            <a:off x="1487552" y="2666881"/>
            <a:ext cx="3075709" cy="1606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int x[5];</a:t>
            </a:r>
          </a:p>
          <a:p>
            <a:pPr marL="0" indent="0">
              <a:buNone/>
            </a:pPr>
            <a:r>
              <a:rPr lang="en-US" sz="3000" dirty="0"/>
              <a:t>x = [2, 4, 6, 8, 10];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D13365-2D4A-4792-9F01-D0C8430BA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79745"/>
              </p:ext>
            </p:extLst>
          </p:nvPr>
        </p:nvGraphicFramePr>
        <p:xfrm>
          <a:off x="8661865" y="2162458"/>
          <a:ext cx="2405148" cy="39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48">
                  <a:extLst>
                    <a:ext uri="{9D8B030D-6E8A-4147-A177-3AD203B41FA5}">
                      <a16:colId xmlns:a16="http://schemas.microsoft.com/office/drawing/2014/main" val="2871521811"/>
                    </a:ext>
                  </a:extLst>
                </a:gridCol>
              </a:tblGrid>
              <a:tr h="65886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451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2023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80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1407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3372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6994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78430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58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CA5633-B863-4CC0-A19B-5BDED8928F66}"/>
              </a:ext>
            </a:extLst>
          </p:cNvPr>
          <p:cNvSpPr txBox="1"/>
          <p:nvPr/>
        </p:nvSpPr>
        <p:spPr>
          <a:xfrm>
            <a:off x="5049579" y="3260449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X’s Address = 0xFFFF0000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2D8552-6CAD-4AA9-B80C-B02BED5F7919}"/>
              </a:ext>
            </a:extLst>
          </p:cNvPr>
          <p:cNvSpPr txBox="1">
            <a:spLocks/>
          </p:cNvSpPr>
          <p:nvPr/>
        </p:nvSpPr>
        <p:spPr>
          <a:xfrm>
            <a:off x="1097280" y="2111433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C++ Program</a:t>
            </a:r>
          </a:p>
          <a:p>
            <a:pPr marL="0" indent="0">
              <a:buNone/>
            </a:pPr>
            <a:endParaRPr lang="en-US" sz="3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0A6D5B-D1DB-4EF2-9CFB-6EE68BC4B4A4}"/>
              </a:ext>
            </a:extLst>
          </p:cNvPr>
          <p:cNvCxnSpPr/>
          <p:nvPr/>
        </p:nvCxnSpPr>
        <p:spPr>
          <a:xfrm>
            <a:off x="4928550" y="2606391"/>
            <a:ext cx="0" cy="305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660379-474D-44F1-8F0C-CD5AA888B996}"/>
              </a:ext>
            </a:extLst>
          </p:cNvPr>
          <p:cNvSpPr txBox="1"/>
          <p:nvPr/>
        </p:nvSpPr>
        <p:spPr>
          <a:xfrm>
            <a:off x="6795212" y="3796262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0xFFFF0008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1302F-7282-4962-A3E0-3F1DA562C3A2}"/>
              </a:ext>
            </a:extLst>
          </p:cNvPr>
          <p:cNvSpPr txBox="1"/>
          <p:nvPr/>
        </p:nvSpPr>
        <p:spPr>
          <a:xfrm>
            <a:off x="6795212" y="4210563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0xFFFF0010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0A6C1-7554-4296-89EC-F7B85C24AD11}"/>
              </a:ext>
            </a:extLst>
          </p:cNvPr>
          <p:cNvSpPr txBox="1"/>
          <p:nvPr/>
        </p:nvSpPr>
        <p:spPr>
          <a:xfrm>
            <a:off x="6795204" y="4698414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0xFFFF0018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A16B5-9927-4394-8D29-B3CA16E93835}"/>
              </a:ext>
            </a:extLst>
          </p:cNvPr>
          <p:cNvSpPr txBox="1"/>
          <p:nvPr/>
        </p:nvSpPr>
        <p:spPr>
          <a:xfrm>
            <a:off x="6795203" y="5156684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0xFFFF0020</a:t>
            </a:r>
          </a:p>
        </p:txBody>
      </p:sp>
    </p:spTree>
    <p:extLst>
      <p:ext uri="{BB962C8B-B14F-4D97-AF65-F5344CB8AC3E}">
        <p14:creationId xmlns:p14="http://schemas.microsoft.com/office/powerpoint/2010/main" val="2390004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A05D-0174-46DB-BB45-A01DDA55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D13365-2D4A-4792-9F01-D0C8430BA261}"/>
              </a:ext>
            </a:extLst>
          </p:cNvPr>
          <p:cNvGraphicFramePr>
            <a:graphicFrameLocks noGrp="1"/>
          </p:cNvGraphicFramePr>
          <p:nvPr/>
        </p:nvGraphicFramePr>
        <p:xfrm>
          <a:off x="8661865" y="2162458"/>
          <a:ext cx="2405148" cy="394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48">
                  <a:extLst>
                    <a:ext uri="{9D8B030D-6E8A-4147-A177-3AD203B41FA5}">
                      <a16:colId xmlns:a16="http://schemas.microsoft.com/office/drawing/2014/main" val="2871521811"/>
                    </a:ext>
                  </a:extLst>
                </a:gridCol>
              </a:tblGrid>
              <a:tr h="65886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451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2023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80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1407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3372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6994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78430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58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CA5633-B863-4CC0-A19B-5BDED8928F66}"/>
              </a:ext>
            </a:extLst>
          </p:cNvPr>
          <p:cNvSpPr txBox="1"/>
          <p:nvPr/>
        </p:nvSpPr>
        <p:spPr>
          <a:xfrm>
            <a:off x="5049579" y="3260449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X’s Address = 0xFFFF0000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60379-474D-44F1-8F0C-CD5AA888B996}"/>
              </a:ext>
            </a:extLst>
          </p:cNvPr>
          <p:cNvSpPr txBox="1"/>
          <p:nvPr/>
        </p:nvSpPr>
        <p:spPr>
          <a:xfrm>
            <a:off x="6795212" y="3796262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0xFFFF0008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1302F-7282-4962-A3E0-3F1DA562C3A2}"/>
              </a:ext>
            </a:extLst>
          </p:cNvPr>
          <p:cNvSpPr txBox="1"/>
          <p:nvPr/>
        </p:nvSpPr>
        <p:spPr>
          <a:xfrm>
            <a:off x="6795212" y="4210563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0xFFFF0010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0A6C1-7554-4296-89EC-F7B85C24AD11}"/>
              </a:ext>
            </a:extLst>
          </p:cNvPr>
          <p:cNvSpPr txBox="1"/>
          <p:nvPr/>
        </p:nvSpPr>
        <p:spPr>
          <a:xfrm>
            <a:off x="6795204" y="4698414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0xFFFF0018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A16B5-9927-4394-8D29-B3CA16E93835}"/>
              </a:ext>
            </a:extLst>
          </p:cNvPr>
          <p:cNvSpPr txBox="1"/>
          <p:nvPr/>
        </p:nvSpPr>
        <p:spPr>
          <a:xfrm>
            <a:off x="6795203" y="5156684"/>
            <a:ext cx="34912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0xFFFF0020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73309A-5945-450A-A793-6541C1E7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07212"/>
              </p:ext>
            </p:extLst>
          </p:nvPr>
        </p:nvGraphicFramePr>
        <p:xfrm>
          <a:off x="1124987" y="2766812"/>
          <a:ext cx="3295444" cy="3013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7722">
                  <a:extLst>
                    <a:ext uri="{9D8B030D-6E8A-4147-A177-3AD203B41FA5}">
                      <a16:colId xmlns:a16="http://schemas.microsoft.com/office/drawing/2014/main" val="3228981317"/>
                    </a:ext>
                  </a:extLst>
                </a:gridCol>
                <a:gridCol w="1647722">
                  <a:extLst>
                    <a:ext uri="{9D8B030D-6E8A-4147-A177-3AD203B41FA5}">
                      <a16:colId xmlns:a16="http://schemas.microsoft.com/office/drawing/2014/main" val="3318842209"/>
                    </a:ext>
                  </a:extLst>
                </a:gridCol>
              </a:tblGrid>
              <a:tr h="50216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Pointers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24203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*(x+0)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48555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*(x+1)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03515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*(x+2)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13328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X[3]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*(x+3)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8351"/>
                  </a:ext>
                </a:extLst>
              </a:tr>
              <a:tr h="50216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X[4]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*(x+4)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147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101722-CC31-4418-A267-F9E7F7183C6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20431" y="3498976"/>
            <a:ext cx="6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F81296-07D2-4FE8-B0C1-7B89BB8C7F2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20427" y="4034789"/>
            <a:ext cx="237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501AA3-E36C-40E5-803B-052BB358A0D9}"/>
              </a:ext>
            </a:extLst>
          </p:cNvPr>
          <p:cNvCxnSpPr>
            <a:cxnSpLocks/>
          </p:cNvCxnSpPr>
          <p:nvPr/>
        </p:nvCxnSpPr>
        <p:spPr>
          <a:xfrm>
            <a:off x="4420417" y="4449090"/>
            <a:ext cx="237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90D5F6-5EB9-4B37-9CAA-606141DAADD9}"/>
              </a:ext>
            </a:extLst>
          </p:cNvPr>
          <p:cNvCxnSpPr>
            <a:cxnSpLocks/>
          </p:cNvCxnSpPr>
          <p:nvPr/>
        </p:nvCxnSpPr>
        <p:spPr>
          <a:xfrm>
            <a:off x="4420418" y="4936941"/>
            <a:ext cx="237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97104-ACCF-4EBA-BE23-57FDCFDF683C}"/>
              </a:ext>
            </a:extLst>
          </p:cNvPr>
          <p:cNvCxnSpPr>
            <a:cxnSpLocks/>
          </p:cNvCxnSpPr>
          <p:nvPr/>
        </p:nvCxnSpPr>
        <p:spPr>
          <a:xfrm>
            <a:off x="4420418" y="5420708"/>
            <a:ext cx="237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0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1F3A-8A91-4495-B9A1-EA1B1F09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Pointers?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0E67-E859-47D7-AC32-668BAD07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Easier to share variables</a:t>
            </a:r>
          </a:p>
          <a:p>
            <a:r>
              <a:rPr lang="en-US" sz="3000" dirty="0"/>
              <a:t>Dynamic memory allocation</a:t>
            </a:r>
          </a:p>
          <a:p>
            <a:r>
              <a:rPr lang="en-US" sz="3000" dirty="0"/>
              <a:t>Required for Polymorphism</a:t>
            </a:r>
          </a:p>
        </p:txBody>
      </p:sp>
    </p:spTree>
    <p:extLst>
      <p:ext uri="{BB962C8B-B14F-4D97-AF65-F5344CB8AC3E}">
        <p14:creationId xmlns:p14="http://schemas.microsoft.com/office/powerpoint/2010/main" val="115622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27385"/>
            <a:ext cx="10058400" cy="2097727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Dynamic Memory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EA43-F080-46D7-B9C4-4632F1BD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EC17-C402-4E97-AFE9-497A0DCC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Dynamic memory allocation is when the values you are storing are allocated while the program is running. </a:t>
            </a:r>
          </a:p>
          <a:p>
            <a:endParaRPr lang="en-US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12B544-7271-455D-9F4D-EFAB5E6DBEA5}"/>
              </a:ext>
            </a:extLst>
          </p:cNvPr>
          <p:cNvSpPr txBox="1">
            <a:spLocks/>
          </p:cNvSpPr>
          <p:nvPr/>
        </p:nvSpPr>
        <p:spPr>
          <a:xfrm>
            <a:off x="1313417" y="3857414"/>
            <a:ext cx="3544434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int* </a:t>
            </a:r>
            <a:r>
              <a:rPr lang="en-US" sz="3000" dirty="0" err="1"/>
              <a:t>arr</a:t>
            </a:r>
            <a:r>
              <a:rPr lang="en-US" sz="3000" dirty="0"/>
              <a:t> = new int[3];</a:t>
            </a:r>
          </a:p>
          <a:p>
            <a:pPr marL="0" indent="0">
              <a:buNone/>
            </a:pPr>
            <a:endParaRPr lang="en-US" sz="3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24DEBF-8D50-4DDA-ACE3-E57262C0C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65733"/>
              </p:ext>
            </p:extLst>
          </p:nvPr>
        </p:nvGraphicFramePr>
        <p:xfrm>
          <a:off x="8138853" y="2947822"/>
          <a:ext cx="2405148" cy="299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48">
                  <a:extLst>
                    <a:ext uri="{9D8B030D-6E8A-4147-A177-3AD203B41FA5}">
                      <a16:colId xmlns:a16="http://schemas.microsoft.com/office/drawing/2014/main" val="2871521811"/>
                    </a:ext>
                  </a:extLst>
                </a:gridCol>
              </a:tblGrid>
              <a:tr h="65886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Heap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451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2023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80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1407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3372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6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F7F97-0654-4666-B159-62312D5E2B46}"/>
              </a:ext>
            </a:extLst>
          </p:cNvPr>
          <p:cNvSpPr txBox="1"/>
          <p:nvPr/>
        </p:nvSpPr>
        <p:spPr>
          <a:xfrm>
            <a:off x="5815868" y="4118170"/>
            <a:ext cx="586998" cy="48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arr</a:t>
            </a:r>
            <a:endParaRPr lang="en-US" sz="2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E349C0-5016-47D5-9206-B1A0EC4BAC4F}"/>
              </a:ext>
            </a:extLst>
          </p:cNvPr>
          <p:cNvSpPr txBox="1">
            <a:spLocks/>
          </p:cNvSpPr>
          <p:nvPr/>
        </p:nvSpPr>
        <p:spPr>
          <a:xfrm>
            <a:off x="1313417" y="4792174"/>
            <a:ext cx="3544433" cy="17041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*</a:t>
            </a:r>
            <a:r>
              <a:rPr lang="en-US" sz="3000" dirty="0" err="1"/>
              <a:t>arr</a:t>
            </a:r>
            <a:r>
              <a:rPr lang="en-US" sz="3000" dirty="0"/>
              <a:t> = [1, 2, 3]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663C28-E60A-40A4-BA74-7A2764FED7B5}"/>
              </a:ext>
            </a:extLst>
          </p:cNvPr>
          <p:cNvSpPr txBox="1">
            <a:spLocks/>
          </p:cNvSpPr>
          <p:nvPr/>
        </p:nvSpPr>
        <p:spPr>
          <a:xfrm>
            <a:off x="1097280" y="2813011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C++ Program</a:t>
            </a:r>
          </a:p>
          <a:p>
            <a:pPr marL="0" indent="0">
              <a:buNone/>
            </a:pPr>
            <a:endParaRPr lang="en-US" sz="3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907657-318D-497A-9575-A62B1081FE98}"/>
              </a:ext>
            </a:extLst>
          </p:cNvPr>
          <p:cNvCxnSpPr/>
          <p:nvPr/>
        </p:nvCxnSpPr>
        <p:spPr>
          <a:xfrm>
            <a:off x="4981644" y="2965003"/>
            <a:ext cx="0" cy="305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87620B-79F5-439A-BCC0-E548535B10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02866" y="4356699"/>
            <a:ext cx="1752612" cy="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4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9578"/>
            <a:ext cx="10058400" cy="1465534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4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C734-63A0-495E-BC82-1CDF0D9B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9C91-BA8C-4C4E-ADE4-FCD11A3F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Background of C++</a:t>
            </a:r>
          </a:p>
          <a:p>
            <a:r>
              <a:rPr lang="en-US" sz="3000" dirty="0"/>
              <a:t>Object Oriented Programming</a:t>
            </a:r>
          </a:p>
          <a:p>
            <a:r>
              <a:rPr lang="en-US" sz="3000" dirty="0"/>
              <a:t>Pointers</a:t>
            </a:r>
          </a:p>
          <a:p>
            <a:r>
              <a:rPr lang="en-US" sz="3000" dirty="0"/>
              <a:t>Dynamic Memory Allocation</a:t>
            </a:r>
          </a:p>
          <a:p>
            <a:r>
              <a:rPr lang="en-US" sz="3000" dirty="0"/>
              <a:t>Inheritance</a:t>
            </a:r>
          </a:p>
          <a:p>
            <a:r>
              <a:rPr lang="en-US" sz="3000" dirty="0"/>
              <a:t>Polymorphism</a:t>
            </a:r>
          </a:p>
          <a:p>
            <a:r>
              <a:rPr lang="en-US" sz="3000" dirty="0"/>
              <a:t>Overloading</a:t>
            </a:r>
          </a:p>
          <a:p>
            <a:r>
              <a:rPr lang="en-US" sz="3000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605766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D33E-C24A-4652-A736-9EB3FC8D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F4EB-22DC-48BD-9214-57E25FAA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Relationship between the base class and the derived class</a:t>
            </a:r>
          </a:p>
          <a:p>
            <a:pPr lvl="1"/>
            <a:r>
              <a:rPr lang="en-US" sz="2800" dirty="0"/>
              <a:t>Derived class inherits the structure and behavior of the data members and member functions from the base class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182315-B441-44D0-BA5B-0ADEB9BFF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201956"/>
              </p:ext>
            </p:extLst>
          </p:nvPr>
        </p:nvGraphicFramePr>
        <p:xfrm>
          <a:off x="1882371" y="3429000"/>
          <a:ext cx="8076276" cy="218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301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66BC-A5DF-4828-B1DC-2A87150C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14EF-47DE-4032-B7C8-C21C5131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You can always use an object for a derived class when a base class is expected.</a:t>
            </a:r>
          </a:p>
          <a:p>
            <a:endParaRPr lang="en-US" sz="3000" dirty="0"/>
          </a:p>
          <a:p>
            <a:r>
              <a:rPr lang="en-US" sz="3000" dirty="0"/>
              <a:t>Ex:</a:t>
            </a:r>
          </a:p>
          <a:p>
            <a:pPr marL="201168" lvl="1" indent="0">
              <a:buNone/>
            </a:pPr>
            <a:r>
              <a:rPr lang="en-US" sz="2800" dirty="0"/>
              <a:t>Function’s input is type dog. Can input a Great Dane</a:t>
            </a:r>
          </a:p>
        </p:txBody>
      </p:sp>
    </p:spTree>
    <p:extLst>
      <p:ext uri="{BB962C8B-B14F-4D97-AF65-F5344CB8AC3E}">
        <p14:creationId xmlns:p14="http://schemas.microsoft.com/office/powerpoint/2010/main" val="112967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D33E-C24A-4652-A736-9EB3FC8D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F4EB-22DC-48BD-9214-57E25FAA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Accessing certain data members of a base class from a derived class can be public, protected, or private</a:t>
            </a:r>
          </a:p>
          <a:p>
            <a:pPr lvl="1"/>
            <a:r>
              <a:rPr lang="en-US" sz="2800" dirty="0"/>
              <a:t>Public: Accessible from anywhere (includes</a:t>
            </a:r>
          </a:p>
          <a:p>
            <a:pPr lvl="1"/>
            <a:r>
              <a:rPr lang="en-US" sz="2800" dirty="0"/>
              <a:t>Protected: Accessible from the same class (or their ‘friends’) and members of derived class. Protected members become private outside of derived class.</a:t>
            </a:r>
          </a:p>
          <a:p>
            <a:pPr lvl="1"/>
            <a:r>
              <a:rPr lang="en-US" sz="2800" dirty="0"/>
              <a:t>Private: Only accessible from the base class or friends</a:t>
            </a:r>
          </a:p>
          <a:p>
            <a:pPr lvl="2"/>
            <a:endParaRPr lang="en-US" sz="2400" dirty="0"/>
          </a:p>
          <a:p>
            <a:pPr lvl="1"/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699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A0C9-50FE-4B77-8FD1-274CC13D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Inheritance Access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D827-1FCD-45E9-91D2-240E7393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38255" cy="4422062"/>
          </a:xfrm>
        </p:spPr>
        <p:txBody>
          <a:bodyPr>
            <a:normAutofit/>
          </a:bodyPr>
          <a:lstStyle/>
          <a:p>
            <a:r>
              <a:rPr lang="en-US" sz="3000" dirty="0"/>
              <a:t>Class Base{</a:t>
            </a:r>
          </a:p>
          <a:p>
            <a:pPr marL="201168" lvl="1" indent="0">
              <a:buNone/>
            </a:pPr>
            <a:r>
              <a:rPr lang="en-US" sz="2800" dirty="0"/>
              <a:t>Private: int </a:t>
            </a:r>
            <a:r>
              <a:rPr lang="en-US" sz="2800" dirty="0" err="1"/>
              <a:t>private_var</a:t>
            </a:r>
            <a:r>
              <a:rPr lang="en-US" sz="2800" dirty="0"/>
              <a:t>; </a:t>
            </a:r>
          </a:p>
          <a:p>
            <a:pPr marL="201168" lvl="1" indent="0">
              <a:buNone/>
            </a:pPr>
            <a:r>
              <a:rPr lang="en-US" sz="2800" dirty="0"/>
              <a:t>Protected: int </a:t>
            </a:r>
            <a:r>
              <a:rPr lang="en-US" sz="2800" dirty="0" err="1"/>
              <a:t>protected_var</a:t>
            </a:r>
            <a:r>
              <a:rPr lang="en-US" sz="2800" dirty="0"/>
              <a:t>;</a:t>
            </a:r>
          </a:p>
          <a:p>
            <a:pPr marL="201168" lvl="1" indent="0">
              <a:buNone/>
            </a:pPr>
            <a:r>
              <a:rPr lang="en-US" sz="2800" dirty="0"/>
              <a:t>Public: int </a:t>
            </a:r>
            <a:r>
              <a:rPr lang="en-US" sz="2800" dirty="0" err="1"/>
              <a:t>public_var</a:t>
            </a:r>
            <a:r>
              <a:rPr lang="en-US" sz="2800" dirty="0"/>
              <a:t>;</a:t>
            </a:r>
          </a:p>
          <a:p>
            <a:pPr marL="201168" lvl="1" indent="0">
              <a:buNone/>
            </a:pPr>
            <a:r>
              <a:rPr lang="en-US" sz="2800" dirty="0"/>
              <a:t>}</a:t>
            </a:r>
          </a:p>
          <a:p>
            <a:pPr marL="201168" lvl="1" indent="0">
              <a:buNone/>
            </a:pPr>
            <a:r>
              <a:rPr lang="en-US" sz="2800" dirty="0"/>
              <a:t>Class Derived: protected Base{ </a:t>
            </a:r>
          </a:p>
          <a:p>
            <a:pPr marL="201168" lvl="1" indent="0">
              <a:buNone/>
            </a:pPr>
            <a:r>
              <a:rPr lang="en-US" sz="2800" dirty="0"/>
              <a:t>public: int </a:t>
            </a:r>
            <a:r>
              <a:rPr lang="en-US" sz="2800" dirty="0" err="1"/>
              <a:t>derived_public</a:t>
            </a:r>
            <a:r>
              <a:rPr lang="en-US" sz="2800" dirty="0"/>
              <a:t>;};</a:t>
            </a:r>
          </a:p>
          <a:p>
            <a:pPr marL="201168" lvl="1" indent="0">
              <a:buNone/>
            </a:pPr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B65B17-0965-4918-A686-DA34905602CE}"/>
              </a:ext>
            </a:extLst>
          </p:cNvPr>
          <p:cNvSpPr txBox="1">
            <a:spLocks/>
          </p:cNvSpPr>
          <p:nvPr/>
        </p:nvSpPr>
        <p:spPr>
          <a:xfrm>
            <a:off x="6636327" y="1845734"/>
            <a:ext cx="5284124" cy="44220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2800" dirty="0"/>
              <a:t>Int main(){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800" dirty="0"/>
              <a:t>Base A; 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800" dirty="0"/>
              <a:t>Derived b;</a:t>
            </a:r>
          </a:p>
          <a:p>
            <a:pPr marL="201168" lvl="1" indent="0">
              <a:buFont typeface="Calibri" pitchFamily="34" charset="0"/>
              <a:buNone/>
            </a:pPr>
            <a:endParaRPr lang="en-US" sz="2800" dirty="0"/>
          </a:p>
          <a:p>
            <a:pPr marL="201168" lvl="1" indent="0">
              <a:buFont typeface="Calibri" pitchFamily="34" charset="0"/>
              <a:buNone/>
            </a:pPr>
            <a:r>
              <a:rPr lang="en-US" sz="2800" dirty="0" err="1"/>
              <a:t>a.private_var</a:t>
            </a:r>
            <a:r>
              <a:rPr lang="en-US" sz="2800" dirty="0"/>
              <a:t>; // Not accessible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800" dirty="0" err="1"/>
              <a:t>a.protected_var</a:t>
            </a:r>
            <a:r>
              <a:rPr lang="en-US" sz="2800" dirty="0"/>
              <a:t> // not accessible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800" dirty="0" err="1"/>
              <a:t>a.public_var</a:t>
            </a:r>
            <a:r>
              <a:rPr lang="en-US" sz="2800" dirty="0"/>
              <a:t> //accessible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800" dirty="0" err="1"/>
              <a:t>b.public_var</a:t>
            </a:r>
            <a:r>
              <a:rPr lang="en-US" sz="2800" dirty="0"/>
              <a:t> // not accessible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800" dirty="0" err="1"/>
              <a:t>b.derived_public</a:t>
            </a:r>
            <a:r>
              <a:rPr lang="en-US" sz="2800" dirty="0"/>
              <a:t> // accessible};</a:t>
            </a:r>
          </a:p>
        </p:txBody>
      </p:sp>
    </p:spTree>
    <p:extLst>
      <p:ext uri="{BB962C8B-B14F-4D97-AF65-F5344CB8AC3E}">
        <p14:creationId xmlns:p14="http://schemas.microsoft.com/office/powerpoint/2010/main" val="2953405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1153-1DDF-4CEB-92B4-A1A648DB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B897-8996-4295-ADDA-935F22E0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Redefine a the function in the derived class. </a:t>
            </a:r>
          </a:p>
          <a:p>
            <a:r>
              <a:rPr lang="en-US" sz="3000" dirty="0"/>
              <a:t>If a non-virtual function is redefined and referenced from the base class, the base class function will be used. </a:t>
            </a:r>
          </a:p>
          <a:p>
            <a:r>
              <a:rPr lang="en-US" sz="3000" dirty="0"/>
              <a:t>Example: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351D05-0085-4A56-B07C-AEECE3658507}"/>
              </a:ext>
            </a:extLst>
          </p:cNvPr>
          <p:cNvSpPr txBox="1">
            <a:spLocks/>
          </p:cNvSpPr>
          <p:nvPr/>
        </p:nvSpPr>
        <p:spPr>
          <a:xfrm>
            <a:off x="1366058" y="3857414"/>
            <a:ext cx="49516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Class polygon{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   public: int side;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   public: virtual int area(int </a:t>
            </a:r>
            <a:r>
              <a:rPr lang="en-US" sz="3000" dirty="0" err="1"/>
              <a:t>len_side</a:t>
            </a:r>
            <a:r>
              <a:rPr lang="en-US" sz="3000" dirty="0"/>
              <a:t>);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};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5F70A0-9474-41B2-B223-AF83D9C73905}"/>
              </a:ext>
            </a:extLst>
          </p:cNvPr>
          <p:cNvSpPr txBox="1">
            <a:spLocks/>
          </p:cNvSpPr>
          <p:nvPr/>
        </p:nvSpPr>
        <p:spPr>
          <a:xfrm>
            <a:off x="6472843" y="3857414"/>
            <a:ext cx="495161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Class square: public polygon{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   public: int area(int </a:t>
            </a:r>
            <a:r>
              <a:rPr lang="en-US" sz="3000" dirty="0" err="1"/>
              <a:t>len_side</a:t>
            </a:r>
            <a:r>
              <a:rPr lang="en-US" sz="3000" dirty="0"/>
              <a:t>){      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     return </a:t>
            </a:r>
            <a:r>
              <a:rPr lang="en-US" sz="3000" dirty="0" err="1"/>
              <a:t>len_side</a:t>
            </a:r>
            <a:r>
              <a:rPr lang="en-US" sz="3000" dirty="0"/>
              <a:t>*</a:t>
            </a:r>
            <a:r>
              <a:rPr lang="en-US" sz="3000" dirty="0" err="1"/>
              <a:t>len_side</a:t>
            </a:r>
            <a:r>
              <a:rPr lang="en-US" sz="3000" dirty="0"/>
              <a:t>;};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};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2970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7978-2E27-43DF-A374-41ABDD34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E790-7D3D-445B-B4F9-516A7A21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base class that is only a base class and can’t create objects.</a:t>
            </a:r>
          </a:p>
          <a:p>
            <a:endParaRPr lang="en-US" sz="3000" dirty="0"/>
          </a:p>
          <a:p>
            <a:r>
              <a:rPr lang="en-US" sz="3000" dirty="0"/>
              <a:t>Example</a:t>
            </a:r>
          </a:p>
          <a:p>
            <a:pPr lvl="1"/>
            <a:r>
              <a:rPr lang="en-US" sz="2800" dirty="0"/>
              <a:t>Abstract class polygon{public: int </a:t>
            </a:r>
            <a:r>
              <a:rPr lang="en-US" sz="2800" dirty="0" err="1"/>
              <a:t>number_sides</a:t>
            </a:r>
            <a:r>
              <a:rPr lang="en-US" sz="2800" dirty="0"/>
              <a:t>;}</a:t>
            </a:r>
          </a:p>
          <a:p>
            <a:pPr lvl="1"/>
            <a:r>
              <a:rPr lang="en-US" sz="2800" dirty="0"/>
              <a:t>Int main() { polygon b;} //will return an error</a:t>
            </a:r>
          </a:p>
        </p:txBody>
      </p:sp>
    </p:spTree>
    <p:extLst>
      <p:ext uri="{BB962C8B-B14F-4D97-AF65-F5344CB8AC3E}">
        <p14:creationId xmlns:p14="http://schemas.microsoft.com/office/powerpoint/2010/main" val="184037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9578"/>
            <a:ext cx="10058400" cy="1465534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87E2-EC9E-41A3-8BF1-394F26D4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58D5-7B11-4837-911C-3F7BEA6D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objects have a common base class but don’t have to be the same type. </a:t>
            </a:r>
          </a:p>
          <a:p>
            <a:r>
              <a:rPr lang="en-US" sz="3000" dirty="0"/>
              <a:t>It utilizes the fact that a pointer to a derived class is compatible with a pointer to its base class.</a:t>
            </a:r>
          </a:p>
          <a:p>
            <a:r>
              <a:rPr lang="en-US" sz="3000" dirty="0"/>
              <a:t>All objects know how to carry out its specific version of the task and the polymorphic property allows programmers to state a general way to perform the task. </a:t>
            </a:r>
          </a:p>
          <a:p>
            <a:r>
              <a:rPr lang="en-US" sz="3000" dirty="0"/>
              <a:t>Utilizes inheritance</a:t>
            </a:r>
          </a:p>
        </p:txBody>
      </p:sp>
    </p:spTree>
    <p:extLst>
      <p:ext uri="{BB962C8B-B14F-4D97-AF65-F5344CB8AC3E}">
        <p14:creationId xmlns:p14="http://schemas.microsoft.com/office/powerpoint/2010/main" val="951142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7E93-A488-4CDD-8278-AE710803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1957-FD2E-4181-853F-56621A0C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1823"/>
            <a:ext cx="10058400" cy="4725663"/>
          </a:xfrm>
        </p:spPr>
        <p:txBody>
          <a:bodyPr>
            <a:normAutofit fontScale="92500" lnSpcReduction="10000"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Base class: calculates the amount of dog food needed</a:t>
            </a:r>
          </a:p>
          <a:p>
            <a:r>
              <a:rPr lang="en-US" sz="3000" dirty="0"/>
              <a:t>Derived classes: small, medium, and large dogs</a:t>
            </a:r>
          </a:p>
          <a:p>
            <a:r>
              <a:rPr lang="en-US" sz="3000" dirty="0"/>
              <a:t>Small dog food amount = 1 cup + (weight)*0.05</a:t>
            </a:r>
          </a:p>
          <a:p>
            <a:r>
              <a:rPr lang="en-US" sz="3000" dirty="0"/>
              <a:t>Medium dog food amount  = 2 cups + (weight)*0.1</a:t>
            </a:r>
          </a:p>
          <a:p>
            <a:r>
              <a:rPr lang="en-US" sz="3000" dirty="0"/>
              <a:t>Large dog food amount = 4 cups + weight*0.2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8F3E44-2649-451C-8381-6FFC73DDF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196869"/>
              </p:ext>
            </p:extLst>
          </p:nvPr>
        </p:nvGraphicFramePr>
        <p:xfrm>
          <a:off x="1870363" y="1845734"/>
          <a:ext cx="7880465" cy="186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586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1B4E-1193-40A8-A5DA-FFE309E1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645F88-75B0-4B72-9CB7-D8579C53683E}"/>
              </a:ext>
            </a:extLst>
          </p:cNvPr>
          <p:cNvSpPr txBox="1">
            <a:spLocks/>
          </p:cNvSpPr>
          <p:nvPr/>
        </p:nvSpPr>
        <p:spPr>
          <a:xfrm>
            <a:off x="1097280" y="1741824"/>
            <a:ext cx="10058400" cy="20820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Small dog food amount = 1 cup + (weight)*0.05</a:t>
            </a:r>
          </a:p>
          <a:p>
            <a:r>
              <a:rPr lang="en-US" sz="3000" dirty="0"/>
              <a:t>Medium dog food amount  = 2 cups + (weight)*0.1</a:t>
            </a:r>
          </a:p>
          <a:p>
            <a:r>
              <a:rPr lang="en-US" sz="3000" dirty="0"/>
              <a:t>Large dog food amount = 4 cups + weight*0.2</a:t>
            </a:r>
          </a:p>
          <a:p>
            <a:endParaRPr lang="en-US" sz="3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FDC791-4FE2-431B-8825-59B4DF932F89}"/>
              </a:ext>
            </a:extLst>
          </p:cNvPr>
          <p:cNvSpPr txBox="1">
            <a:spLocks/>
          </p:cNvSpPr>
          <p:nvPr/>
        </p:nvSpPr>
        <p:spPr>
          <a:xfrm>
            <a:off x="1066800" y="3823855"/>
            <a:ext cx="10058400" cy="23378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/>
              <a:t>C++ Code</a:t>
            </a:r>
          </a:p>
          <a:p>
            <a:r>
              <a:rPr lang="en-US" sz="3000" dirty="0"/>
              <a:t>dog </a:t>
            </a:r>
            <a:r>
              <a:rPr lang="en-US" sz="3000" dirty="0" err="1"/>
              <a:t>arr</a:t>
            </a:r>
            <a:r>
              <a:rPr lang="en-US" sz="3000" dirty="0"/>
              <a:t>[10]</a:t>
            </a:r>
          </a:p>
          <a:p>
            <a:r>
              <a:rPr lang="en-US" sz="3000" dirty="0"/>
              <a:t>double sum = 0;</a:t>
            </a:r>
          </a:p>
          <a:p>
            <a:r>
              <a:rPr lang="en-US" sz="3000" dirty="0"/>
              <a:t>for(int </a:t>
            </a:r>
            <a:r>
              <a:rPr lang="en-US" sz="3000" dirty="0" err="1"/>
              <a:t>i</a:t>
            </a:r>
            <a:r>
              <a:rPr lang="en-US" sz="3000" dirty="0"/>
              <a:t> = 0; </a:t>
            </a:r>
            <a:r>
              <a:rPr lang="en-US" sz="3000" dirty="0" err="1"/>
              <a:t>i</a:t>
            </a:r>
            <a:r>
              <a:rPr lang="en-US" sz="3000" dirty="0"/>
              <a:t> &lt; 10; </a:t>
            </a:r>
            <a:r>
              <a:rPr lang="en-US" sz="3000" dirty="0" err="1"/>
              <a:t>i</a:t>
            </a:r>
            <a:r>
              <a:rPr lang="en-US" sz="3000" dirty="0"/>
              <a:t> ++) { sum = sum + </a:t>
            </a:r>
            <a:r>
              <a:rPr lang="en-US" sz="3000" dirty="0" err="1"/>
              <a:t>arr</a:t>
            </a:r>
            <a:r>
              <a:rPr lang="en-US" sz="3000" dirty="0"/>
              <a:t>[</a:t>
            </a:r>
            <a:r>
              <a:rPr lang="en-US" sz="3000" dirty="0" err="1"/>
              <a:t>i</a:t>
            </a:r>
            <a:r>
              <a:rPr lang="en-US" sz="3000" dirty="0"/>
              <a:t>].</a:t>
            </a:r>
            <a:r>
              <a:rPr lang="en-US" sz="3000" dirty="0" err="1"/>
              <a:t>calc_dog_food</a:t>
            </a:r>
            <a:r>
              <a:rPr lang="en-US" sz="3000" dirty="0"/>
              <a:t>();};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126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9578"/>
            <a:ext cx="10058400" cy="1465534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Background of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6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9578"/>
            <a:ext cx="10058400" cy="1465534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Overloading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70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9898-C962-4B4F-9A27-4EAD4426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ADC0-98C7-454C-8C54-6CE15B95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1939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multiple functions with the same name are defined.</a:t>
            </a:r>
          </a:p>
          <a:p>
            <a:r>
              <a:rPr lang="en-US" sz="3000" dirty="0"/>
              <a:t>A function be overloaded if one of the following is true:</a:t>
            </a:r>
          </a:p>
          <a:p>
            <a:pPr lvl="1"/>
            <a:r>
              <a:rPr lang="en-US" sz="2800" dirty="0"/>
              <a:t>Different number of inputs</a:t>
            </a:r>
          </a:p>
          <a:p>
            <a:pPr lvl="1"/>
            <a:r>
              <a:rPr lang="en-US" sz="2800" dirty="0"/>
              <a:t>Different types for the inputs</a:t>
            </a:r>
          </a:p>
          <a:p>
            <a:pPr lvl="2"/>
            <a:r>
              <a:rPr lang="en-US" sz="2400" dirty="0"/>
              <a:t>Type and Type&amp; are not different</a:t>
            </a:r>
          </a:p>
          <a:p>
            <a:pPr lvl="2"/>
            <a:r>
              <a:rPr lang="en-US" sz="2400" dirty="0"/>
              <a:t>Type* and Type[] are the same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Operators can also be overloaded if</a:t>
            </a:r>
          </a:p>
          <a:p>
            <a:pPr lvl="1"/>
            <a:r>
              <a:rPr lang="en-US" sz="2800" dirty="0"/>
              <a:t>The operator can be overloaded</a:t>
            </a:r>
          </a:p>
          <a:p>
            <a:pPr lvl="1"/>
            <a:r>
              <a:rPr lang="en-US" sz="2800" dirty="0"/>
              <a:t>The syntax is int operator*(inputs) where * is an overloaded operator</a:t>
            </a:r>
          </a:p>
          <a:p>
            <a:pPr lvl="1"/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649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96A-DFDC-4C2B-915B-D59AC316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374E-888A-4017-8D5F-C4426823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Void operator+(dog a, dog b){</a:t>
            </a:r>
          </a:p>
          <a:p>
            <a:r>
              <a:rPr lang="en-US" sz="3000" dirty="0"/>
              <a:t>    return </a:t>
            </a:r>
            <a:r>
              <a:rPr lang="en-US" sz="3000" dirty="0" err="1"/>
              <a:t>a.weight</a:t>
            </a:r>
            <a:r>
              <a:rPr lang="en-US" sz="3000" dirty="0"/>
              <a:t> + </a:t>
            </a:r>
            <a:r>
              <a:rPr lang="en-US" sz="3000" dirty="0" err="1"/>
              <a:t>b.weight</a:t>
            </a:r>
            <a:r>
              <a:rPr lang="en-US" sz="3000" dirty="0"/>
              <a:t>;}</a:t>
            </a:r>
          </a:p>
          <a:p>
            <a:endParaRPr lang="en-US" sz="3000" dirty="0"/>
          </a:p>
          <a:p>
            <a:r>
              <a:rPr lang="en-US" sz="3600" dirty="0"/>
              <a:t>Void swap(int a, int b){</a:t>
            </a:r>
          </a:p>
          <a:p>
            <a:r>
              <a:rPr lang="en-US" sz="3600" dirty="0"/>
              <a:t>    int temp; </a:t>
            </a:r>
          </a:p>
          <a:p>
            <a:r>
              <a:rPr lang="en-US" sz="3200" dirty="0"/>
              <a:t>    temp = a;</a:t>
            </a:r>
          </a:p>
          <a:p>
            <a:r>
              <a:rPr lang="en-US" sz="3200" dirty="0"/>
              <a:t>    a = b;</a:t>
            </a:r>
          </a:p>
          <a:p>
            <a:r>
              <a:rPr lang="en-US" sz="3200" dirty="0"/>
              <a:t>    b = temp;};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E80975-2EA0-471F-866A-4A11AF1CFF89}"/>
              </a:ext>
            </a:extLst>
          </p:cNvPr>
          <p:cNvSpPr txBox="1">
            <a:spLocks/>
          </p:cNvSpPr>
          <p:nvPr/>
        </p:nvSpPr>
        <p:spPr>
          <a:xfrm>
            <a:off x="615696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Void swap(dog a, dog b){</a:t>
            </a:r>
          </a:p>
          <a:p>
            <a:r>
              <a:rPr lang="en-US" sz="3000" dirty="0"/>
              <a:t>    dog temp; </a:t>
            </a:r>
          </a:p>
          <a:p>
            <a:r>
              <a:rPr lang="en-US" sz="2800" dirty="0"/>
              <a:t>    temp = </a:t>
            </a:r>
            <a:r>
              <a:rPr lang="en-US" sz="2800" dirty="0" err="1"/>
              <a:t>a.weight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a.weight</a:t>
            </a:r>
            <a:r>
              <a:rPr lang="en-US" sz="2800" dirty="0"/>
              <a:t> = </a:t>
            </a:r>
            <a:r>
              <a:rPr lang="en-US" sz="2800" dirty="0" err="1"/>
              <a:t>b.weight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b.weight</a:t>
            </a:r>
            <a:r>
              <a:rPr lang="en-US" sz="2800" dirty="0"/>
              <a:t> = temp;};</a:t>
            </a:r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710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9578"/>
            <a:ext cx="10058400" cy="1465534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8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12FE-CCD1-415B-B542-9E87AE43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53B0-791E-4D59-81BA-A38A78A4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14339"/>
          </a:xfrm>
        </p:spPr>
        <p:txBody>
          <a:bodyPr>
            <a:normAutofit/>
          </a:bodyPr>
          <a:lstStyle/>
          <a:p>
            <a:r>
              <a:rPr lang="en-US" sz="3000" dirty="0"/>
              <a:t>A class or function that can be used for multiple different types</a:t>
            </a:r>
          </a:p>
          <a:p>
            <a:endParaRPr lang="en-US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2A1B6E-723B-4608-A7D2-9CD5C093C05B}"/>
              </a:ext>
            </a:extLst>
          </p:cNvPr>
          <p:cNvSpPr txBox="1">
            <a:spLocks/>
          </p:cNvSpPr>
          <p:nvPr/>
        </p:nvSpPr>
        <p:spPr>
          <a:xfrm>
            <a:off x="1036320" y="2768448"/>
            <a:ext cx="5059680" cy="33206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Function</a:t>
            </a:r>
          </a:p>
          <a:p>
            <a:r>
              <a:rPr lang="en-US" sz="3000" dirty="0"/>
              <a:t>Template &lt;class T&gt;</a:t>
            </a:r>
          </a:p>
          <a:p>
            <a:r>
              <a:rPr lang="en-US" sz="3000" dirty="0"/>
              <a:t>Max(Type_1 a, Type_2 b) {</a:t>
            </a:r>
          </a:p>
          <a:p>
            <a:pPr marL="292608" lvl="1" indent="0">
              <a:buNone/>
            </a:pPr>
            <a:r>
              <a:rPr lang="en-US" sz="2800" dirty="0"/>
              <a:t>Return max(a, b);</a:t>
            </a:r>
          </a:p>
          <a:p>
            <a:r>
              <a:rPr lang="en-US" sz="3000" dirty="0"/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0A0E0-A911-464C-B741-F9F7EA85D219}"/>
              </a:ext>
            </a:extLst>
          </p:cNvPr>
          <p:cNvSpPr txBox="1">
            <a:spLocks/>
          </p:cNvSpPr>
          <p:nvPr/>
        </p:nvSpPr>
        <p:spPr>
          <a:xfrm>
            <a:off x="6096000" y="2779840"/>
            <a:ext cx="5562600" cy="332062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Class</a:t>
            </a:r>
          </a:p>
          <a:p>
            <a:r>
              <a:rPr lang="en-US" sz="3000" dirty="0"/>
              <a:t>template &lt;class T, class P&gt; class swap{ private: T </a:t>
            </a:r>
            <a:r>
              <a:rPr lang="en-US" sz="3000" dirty="0" err="1"/>
              <a:t>a,b</a:t>
            </a:r>
            <a:r>
              <a:rPr lang="en-US" sz="3000" dirty="0"/>
              <a:t>; P c, d;</a:t>
            </a:r>
          </a:p>
          <a:p>
            <a:r>
              <a:rPr lang="en-US" sz="3000" dirty="0"/>
              <a:t>   public: </a:t>
            </a:r>
          </a:p>
          <a:p>
            <a:r>
              <a:rPr lang="en-US" sz="3000" dirty="0"/>
              <a:t>         swap(T f, T s) {a = f; b = s;};</a:t>
            </a:r>
          </a:p>
          <a:p>
            <a:pPr marL="201168" lvl="1" indent="0">
              <a:buNone/>
            </a:pPr>
            <a:r>
              <a:rPr lang="en-US" sz="2800" dirty="0"/>
              <a:t>        swap(P f, P s) {c = f; d = s;};</a:t>
            </a:r>
          </a:p>
          <a:p>
            <a:r>
              <a:rPr lang="en-US" sz="3000" dirty="0"/>
              <a:t>};  </a:t>
            </a:r>
          </a:p>
        </p:txBody>
      </p:sp>
    </p:spTree>
    <p:extLst>
      <p:ext uri="{BB962C8B-B14F-4D97-AF65-F5344CB8AC3E}">
        <p14:creationId xmlns:p14="http://schemas.microsoft.com/office/powerpoint/2010/main" val="52902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9578"/>
            <a:ext cx="10058400" cy="1465534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3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183B-9AC7-42D7-9488-F6BEDD07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F414-0CD8-4ECB-A48D-9FB096BC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Level programming languages</a:t>
            </a:r>
          </a:p>
          <a:p>
            <a:pPr lvl="1"/>
            <a:r>
              <a:rPr lang="en-US" dirty="0"/>
              <a:t>Higher level programming languages are languages that is easier for humans to encode. Thus, they require a compiler to turn the code into assembly code that is turned into machine code, which is executed at the hardware stage.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Variable in C++</a:t>
            </a:r>
          </a:p>
          <a:p>
            <a:pPr lvl="1"/>
            <a:r>
              <a:rPr lang="en-US" dirty="0"/>
              <a:t>A variable is technically a placeholder for a specific value. When a variable is declared, memory for that value is reserved in memory.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8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1D04-B7F5-4AA7-92C4-D2AD89F3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888D-DB72-40A6-9FEC-459FFF01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C language PLUS Object Oriented functionality</a:t>
            </a:r>
          </a:p>
          <a:p>
            <a:endParaRPr lang="en-US" sz="3000" dirty="0"/>
          </a:p>
          <a:p>
            <a:r>
              <a:rPr lang="en-US" sz="3000" dirty="0"/>
              <a:t>C language:</a:t>
            </a:r>
          </a:p>
          <a:p>
            <a:pPr lvl="1"/>
            <a:r>
              <a:rPr lang="en-US" sz="2800" dirty="0"/>
              <a:t> Fast Execution</a:t>
            </a:r>
          </a:p>
          <a:p>
            <a:pPr lvl="1"/>
            <a:r>
              <a:rPr lang="en-US" sz="2800" dirty="0"/>
              <a:t> Closer to Machine language</a:t>
            </a:r>
          </a:p>
          <a:p>
            <a:pPr lvl="1"/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C++ </a:t>
            </a:r>
          </a:p>
          <a:p>
            <a:pPr lvl="1"/>
            <a:r>
              <a:rPr lang="en-US" sz="2800" dirty="0"/>
              <a:t> Has object oriented programming </a:t>
            </a:r>
          </a:p>
          <a:p>
            <a:pPr lvl="1"/>
            <a:r>
              <a:rPr lang="en-US" sz="2800" dirty="0"/>
              <a:t> C++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176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27385"/>
            <a:ext cx="10058400" cy="2097727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D3C5-4E9C-497A-BD2F-EA264DF5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9A0B-91FC-47FE-8A41-9E026308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Everything is an object, which is an instance of some classes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20D2C-06A8-4A1F-B947-BAFF6380E1C4}"/>
              </a:ext>
            </a:extLst>
          </p:cNvPr>
          <p:cNvSpPr/>
          <p:nvPr/>
        </p:nvSpPr>
        <p:spPr>
          <a:xfrm>
            <a:off x="1036320" y="2992582"/>
            <a:ext cx="5821680" cy="2660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09D56-F1CA-4D3A-82D8-0E8CA7F0C9BE}"/>
              </a:ext>
            </a:extLst>
          </p:cNvPr>
          <p:cNvSpPr/>
          <p:nvPr/>
        </p:nvSpPr>
        <p:spPr>
          <a:xfrm>
            <a:off x="1036320" y="3597409"/>
            <a:ext cx="5821680" cy="942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</a:rPr>
              <a:t>Data Members: structure of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62EBE-98BF-4962-BAC1-63C26BCFADE5}"/>
              </a:ext>
            </a:extLst>
          </p:cNvPr>
          <p:cNvSpPr/>
          <p:nvPr/>
        </p:nvSpPr>
        <p:spPr>
          <a:xfrm>
            <a:off x="1036320" y="4699077"/>
            <a:ext cx="5821680" cy="942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00" dirty="0">
                <a:solidFill>
                  <a:schemeClr val="tx1"/>
                </a:solidFill>
              </a:rPr>
              <a:t>Member functions: code executed in response to a message </a:t>
            </a:r>
          </a:p>
        </p:txBody>
      </p:sp>
    </p:spTree>
    <p:extLst>
      <p:ext uri="{BB962C8B-B14F-4D97-AF65-F5344CB8AC3E}">
        <p14:creationId xmlns:p14="http://schemas.microsoft.com/office/powerpoint/2010/main" val="242664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B7A-4E0A-41F0-8066-0EBDAC22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59578"/>
            <a:ext cx="10058400" cy="1465534"/>
          </a:xfrm>
          <a:solidFill>
            <a:srgbClr val="2683C6"/>
          </a:solidFill>
          <a:ln>
            <a:solidFill>
              <a:srgbClr val="1CADE4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24CB9-9AE7-412B-A7FF-5CBAF00DF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28AF-0CD5-4EC6-B474-3D10B100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 Initializing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9AB089-6952-42D9-B900-8F0A60A416C7}"/>
              </a:ext>
            </a:extLst>
          </p:cNvPr>
          <p:cNvSpPr txBox="1">
            <a:spLocks/>
          </p:cNvSpPr>
          <p:nvPr/>
        </p:nvSpPr>
        <p:spPr>
          <a:xfrm>
            <a:off x="1731818" y="3231572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int x;</a:t>
            </a:r>
          </a:p>
          <a:p>
            <a:pPr marL="0" indent="0">
              <a:buNone/>
            </a:pPr>
            <a:endParaRPr lang="en-US" sz="3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DD28C1-7AAF-4547-AFFC-6415A3E3E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07320"/>
              </p:ext>
            </p:extLst>
          </p:nvPr>
        </p:nvGraphicFramePr>
        <p:xfrm>
          <a:off x="7719754" y="2111433"/>
          <a:ext cx="2405148" cy="387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48">
                  <a:extLst>
                    <a:ext uri="{9D8B030D-6E8A-4147-A177-3AD203B41FA5}">
                      <a16:colId xmlns:a16="http://schemas.microsoft.com/office/drawing/2014/main" val="2871521811"/>
                    </a:ext>
                  </a:extLst>
                </a:gridCol>
              </a:tblGrid>
              <a:tr h="65886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451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2023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80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1407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3372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6994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78430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58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712740-64DB-423F-91AE-0AE4F2768414}"/>
              </a:ext>
            </a:extLst>
          </p:cNvPr>
          <p:cNvSpPr txBox="1"/>
          <p:nvPr/>
        </p:nvSpPr>
        <p:spPr>
          <a:xfrm>
            <a:off x="5715463" y="3231572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X’s Address        Reserved for 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69BFC-3346-4AB0-96A4-B1E14C805181}"/>
              </a:ext>
            </a:extLst>
          </p:cNvPr>
          <p:cNvSpPr txBox="1">
            <a:spLocks/>
          </p:cNvSpPr>
          <p:nvPr/>
        </p:nvSpPr>
        <p:spPr>
          <a:xfrm>
            <a:off x="1731818" y="4283692"/>
            <a:ext cx="3075709" cy="17041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int y = 2020;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7CF44-2BDE-4FA0-87C6-3D0F7AE50B7E}"/>
              </a:ext>
            </a:extLst>
          </p:cNvPr>
          <p:cNvSpPr txBox="1"/>
          <p:nvPr/>
        </p:nvSpPr>
        <p:spPr>
          <a:xfrm>
            <a:off x="5715463" y="4132632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Y’s Address        2020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1C20B6-57C5-4F11-9C29-C6ACDA79589C}"/>
              </a:ext>
            </a:extLst>
          </p:cNvPr>
          <p:cNvSpPr txBox="1">
            <a:spLocks/>
          </p:cNvSpPr>
          <p:nvPr/>
        </p:nvSpPr>
        <p:spPr>
          <a:xfrm>
            <a:off x="1097280" y="2111433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C++ Program</a:t>
            </a:r>
          </a:p>
          <a:p>
            <a:pPr marL="0" indent="0">
              <a:buNone/>
            </a:pPr>
            <a:endParaRPr lang="en-US" sz="3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378DEE-F6C3-4311-906F-31862B54CFF5}"/>
              </a:ext>
            </a:extLst>
          </p:cNvPr>
          <p:cNvCxnSpPr/>
          <p:nvPr/>
        </p:nvCxnSpPr>
        <p:spPr>
          <a:xfrm>
            <a:off x="4928550" y="2606391"/>
            <a:ext cx="0" cy="305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0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9687-AF37-4E25-AD4E-15B00E5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5DCD-3ED8-44C3-81E5-11CFB34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Pointers are variables that have 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memory address</a:t>
            </a:r>
            <a:r>
              <a:rPr lang="en-US" sz="3000" dirty="0"/>
              <a:t> of a variable as the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endParaRPr lang="en-US" sz="3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A9EE9-02EA-4FB3-9608-039CCA7B9480}"/>
              </a:ext>
            </a:extLst>
          </p:cNvPr>
          <p:cNvSpPr txBox="1">
            <a:spLocks/>
          </p:cNvSpPr>
          <p:nvPr/>
        </p:nvSpPr>
        <p:spPr>
          <a:xfrm>
            <a:off x="1782141" y="3857414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int x = 10;</a:t>
            </a:r>
          </a:p>
          <a:p>
            <a:pPr marL="0" indent="0">
              <a:buNone/>
            </a:pPr>
            <a:endParaRPr lang="en-US" sz="3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1F4B4-B0BF-4647-99BE-0E7B09259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46019"/>
              </p:ext>
            </p:extLst>
          </p:nvPr>
        </p:nvGraphicFramePr>
        <p:xfrm>
          <a:off x="7608470" y="2892619"/>
          <a:ext cx="2405148" cy="295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148">
                  <a:extLst>
                    <a:ext uri="{9D8B030D-6E8A-4147-A177-3AD203B41FA5}">
                      <a16:colId xmlns:a16="http://schemas.microsoft.com/office/drawing/2014/main" val="2871521811"/>
                    </a:ext>
                  </a:extLst>
                </a:gridCol>
              </a:tblGrid>
              <a:tr h="65886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9451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92023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35805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1407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43372"/>
                  </a:ext>
                </a:extLst>
              </a:tr>
              <a:tr h="459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6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29DF89-7D48-441C-951A-EDB42C77963E}"/>
              </a:ext>
            </a:extLst>
          </p:cNvPr>
          <p:cNvSpPr txBox="1"/>
          <p:nvPr/>
        </p:nvSpPr>
        <p:spPr>
          <a:xfrm>
            <a:off x="5684112" y="4014190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X’s Address        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0C98BA-E3FB-4DA2-907B-AD42073B736A}"/>
              </a:ext>
            </a:extLst>
          </p:cNvPr>
          <p:cNvSpPr txBox="1">
            <a:spLocks/>
          </p:cNvSpPr>
          <p:nvPr/>
        </p:nvSpPr>
        <p:spPr>
          <a:xfrm>
            <a:off x="1782141" y="4792174"/>
            <a:ext cx="3075709" cy="17041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int* y = &amp;x;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430EB-D801-455C-A970-F83CFEA45A7B}"/>
              </a:ext>
            </a:extLst>
          </p:cNvPr>
          <p:cNvSpPr txBox="1"/>
          <p:nvPr/>
        </p:nvSpPr>
        <p:spPr>
          <a:xfrm>
            <a:off x="5654503" y="4855937"/>
            <a:ext cx="5440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Y’s Address        X’s Address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3F4263-0EA2-4078-B6E2-F0E1F6765B89}"/>
              </a:ext>
            </a:extLst>
          </p:cNvPr>
          <p:cNvSpPr txBox="1">
            <a:spLocks/>
          </p:cNvSpPr>
          <p:nvPr/>
        </p:nvSpPr>
        <p:spPr>
          <a:xfrm>
            <a:off x="1097280" y="2813011"/>
            <a:ext cx="3075709" cy="8344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C++ Program</a:t>
            </a:r>
          </a:p>
          <a:p>
            <a:pPr marL="0" indent="0">
              <a:buNone/>
            </a:pPr>
            <a:endParaRPr lang="en-US" sz="3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2DA1A7-46A8-4D48-AA5C-E1C90834262E}"/>
              </a:ext>
            </a:extLst>
          </p:cNvPr>
          <p:cNvCxnSpPr/>
          <p:nvPr/>
        </p:nvCxnSpPr>
        <p:spPr>
          <a:xfrm>
            <a:off x="4981644" y="2965003"/>
            <a:ext cx="0" cy="305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56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614</TotalTime>
  <Words>1891</Words>
  <Application>Microsoft Office PowerPoint</Application>
  <PresentationFormat>Widescreen</PresentationFormat>
  <Paragraphs>314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Calibri</vt:lpstr>
      <vt:lpstr>Calibri Light</vt:lpstr>
      <vt:lpstr>Retrospect</vt:lpstr>
      <vt:lpstr>C++ Important Concepts and Theories</vt:lpstr>
      <vt:lpstr>Table of Contents</vt:lpstr>
      <vt:lpstr>Background of C++</vt:lpstr>
      <vt:lpstr>Background of C++</vt:lpstr>
      <vt:lpstr>Object Oriented Programming</vt:lpstr>
      <vt:lpstr>Object Oriented Programming</vt:lpstr>
      <vt:lpstr>Pointers</vt:lpstr>
      <vt:lpstr>Declaration or Initializing Variables</vt:lpstr>
      <vt:lpstr>Pointers</vt:lpstr>
      <vt:lpstr>Pointers (continued)</vt:lpstr>
      <vt:lpstr>Pointers (continued)</vt:lpstr>
      <vt:lpstr>Pointers (Example)</vt:lpstr>
      <vt:lpstr>Initializing Pointers</vt:lpstr>
      <vt:lpstr>Pointers and Arrays</vt:lpstr>
      <vt:lpstr>Pointers and Arrays</vt:lpstr>
      <vt:lpstr>Why use Pointers?</vt:lpstr>
      <vt:lpstr>Dynamic Memory Allocation</vt:lpstr>
      <vt:lpstr>Dynamic Memory Allocation</vt:lpstr>
      <vt:lpstr>Inheritance</vt:lpstr>
      <vt:lpstr>Description of Inheritance</vt:lpstr>
      <vt:lpstr>Substitution Principle</vt:lpstr>
      <vt:lpstr>Inheritance Access</vt:lpstr>
      <vt:lpstr>Example of Inheritance Access Levels</vt:lpstr>
      <vt:lpstr>Virtual Functions</vt:lpstr>
      <vt:lpstr>Abstract Base Classes</vt:lpstr>
      <vt:lpstr>Polymorphism</vt:lpstr>
      <vt:lpstr>Polymorphism Example</vt:lpstr>
      <vt:lpstr>Example</vt:lpstr>
      <vt:lpstr>Example</vt:lpstr>
      <vt:lpstr>Overloading</vt:lpstr>
      <vt:lpstr>Overloading Definition</vt:lpstr>
      <vt:lpstr>Overloading Examples</vt:lpstr>
      <vt:lpstr>Templates</vt:lpstr>
      <vt:lpstr>Definition of Template</vt:lpstr>
      <vt:lpstr>Appendix</vt:lpstr>
      <vt:lpstr>Vocabulary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Important Concepts and Theories</dc:title>
  <dc:creator>Kendall Kuzminskas</dc:creator>
  <cp:lastModifiedBy>Kendall Kuzminskas</cp:lastModifiedBy>
  <cp:revision>197</cp:revision>
  <dcterms:created xsi:type="dcterms:W3CDTF">2019-03-31T17:43:33Z</dcterms:created>
  <dcterms:modified xsi:type="dcterms:W3CDTF">2019-04-01T03:57:37Z</dcterms:modified>
</cp:coreProperties>
</file>