
<file path=[Content_Types].xml><?xml version="1.0" encoding="utf-8"?>
<Types xmlns="http://schemas.openxmlformats.org/package/2006/content-types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presentationml.tags+xml" PartName="/ppt/tags/tag1.xml"/>
  <Override ContentType="application/vnd.openxmlformats-officedocument.presentationml.tags+xml" PartName="/ppt/tags/tag2.xml"/>
  <Override ContentType="application/vnd.openxmlformats-officedocument.presentationml.notesMaster+xml" PartName="/ppt/notesMasters/notesMaster1.xml"/>
  <Override ContentType="application/vnd.openxmlformats-officedocument.theme+xml" PartName="/ppt/theme/theme2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Default ContentType="image/jpeg" Extension="jpg"/>
  <Default ContentType="image/png" Extension="png"/>
  <Default ContentType="image/jpeg" Extension="jpeg"/>
  <Override ContentType="application/x-fontdata" PartName="/ppt/fonts/font1.fntdata"/>
  <Override ContentType="application/x-fontdata" PartName="/ppt/fonts/font2.fntdata"/>
  <Override ContentType="application/x-fontdata" PartName="/ppt/fonts/font3.fntdata"/>
  <Override ContentType="application/x-fontdata" PartName="/ppt/fonts/font4.fntdata"/>
  <Override ContentType="application/vnd.openxmlformats-officedocument.presentationml.presentation.main+xml" PartName="/ppt/presentation.xml"/>
  <Default ContentType="application/xml" Extension="xml"/>
  <Default ContentType="application/vnd.openxmlformats-package.relationships+xml" Extension="rels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/ppt/media/image1.jpeg" Type="http://schemas.openxmlformats.org/officeDocument/2006/relationships/image"/><Relationship Id="rId2" Target="/ppt/media/image2.jpg" Type="http://schemas.openxmlformats.org/officeDocument/2006/relationships/image"/><Relationship Id="rId3" Target="/ppt/media/image3.jpg" Type="http://schemas.openxmlformats.org/officeDocument/2006/relationships/image"/><Relationship Id="rId4" Target="/ppt/media/image4.jpg" Type="http://schemas.openxmlformats.org/officeDocument/2006/relationships/image"/><Relationship Id="rId5" Target="/ppt/media/image5.jpg" Type="http://schemas.openxmlformats.org/officeDocument/2006/relationships/image"/><Relationship Id="rId6" Target="/ppt/media/image6.jpg" Type="http://schemas.openxmlformats.org/officeDocument/2006/relationships/image"/><Relationship Id="rId7" Target="/ppt/media/image7.jpg" Type="http://schemas.openxmlformats.org/officeDocument/2006/relationships/image"/><Relationship Id="rId8" Target="/ppt/media/image8.jpg" Type="http://schemas.openxmlformats.org/officeDocument/2006/relationships/image"/><Relationship Id="rId9" Target="/ppt/media/image9.jpg" Type="http://schemas.openxmlformats.org/officeDocument/2006/relationships/image"/><Relationship Id="rId10" Target="ppt/media/img_cc_black.png" Type="http://schemas.openxmlformats.org/officeDocument/2006/relationships/image"/><Relationship Id="rId11" Target="ppt/presentation.xml" Type="http://schemas.openxmlformats.org/officeDocument/2006/relationships/officeDocument"/><Relationship Id="rId12" Target="docProps/core.xml" Type="http://schemas.openxmlformats.org/package/2006/relationships/metadata/core-properties"/><Relationship Id="rId13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embedTrueTypeFonts="1" saveSubsetFonts="1">
  <p:sldMasterIdLst>
    <p:sldMasterId id="2147483648" r:id="rId1"/>
  </p:sldMasterIdLst>
  <p:notesMasterIdLst>
    <p:notesMasterId r:id="rId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5143500" type="screen16x9"/>
  <p:notesSz cx="9144000" cy="5143500"/>
  <p:embeddedFontLst>
    <p:embeddedFont>
      <p:font typeface="Abel"/>
      <p:regular r:id="rId18"/>
      <p:bold r:id="rId19"/>
    </p:embeddedFont>
    <p:embeddedFont>
      <p:font typeface="Open Sans"/>
      <p:regular r:id="rId20"/>
      <p:bold r:id="rId21"/>
    </p:embeddedFont>
  </p:embeddedFontLst>
  <p:custDataLst/>
  <p:defaultTextStyle>
    <a:defPPr>
      <a:defRPr lang="en-US"/>
    </a:defPPr>
    <a:lvl1pPr algn="l" lvl="0" marL="0" rtl="false">
      <a:defRPr dirty="0" lang="en-US" sz="1800">
        <a:solidFill>
          <a:schemeClr val="tx1"/>
        </a:solidFill>
        <a:latin typeface="+mn-lt"/>
      </a:defRPr>
    </a:lvl1pPr>
    <a:lvl2pPr algn="l" lvl="1" marL="457200" rtl="false">
      <a:defRPr dirty="0" lang="en-US" sz="1800">
        <a:solidFill>
          <a:schemeClr val="tx1"/>
        </a:solidFill>
        <a:latin typeface="+mn-lt"/>
      </a:defRPr>
    </a:lvl2pPr>
    <a:lvl3pPr algn="l" lvl="2" marL="914400" rtl="false">
      <a:defRPr dirty="0" lang="en-US" sz="1800">
        <a:solidFill>
          <a:schemeClr val="tx1"/>
        </a:solidFill>
        <a:latin typeface="+mn-lt"/>
      </a:defRPr>
    </a:lvl3pPr>
    <a:lvl4pPr algn="l" lvl="3" marL="1371600" rtl="false">
      <a:defRPr dirty="0" lang="en-US" sz="1800">
        <a:solidFill>
          <a:schemeClr val="tx1"/>
        </a:solidFill>
        <a:latin typeface="+mn-lt"/>
      </a:defRPr>
    </a:lvl4pPr>
    <a:lvl5pPr algn="l" lvl="4" marL="1828800" rtl="false">
      <a:defRPr dirty="0" lang="en-US" sz="1800">
        <a:solidFill>
          <a:schemeClr val="tx1"/>
        </a:solidFill>
        <a:latin typeface="+mn-lt"/>
      </a:defRPr>
    </a:lvl5pPr>
    <a:lvl6pPr algn="l" lvl="5" marL="2286000" rtl="false">
      <a:defRPr dirty="0" lang="en-US" sz="1800">
        <a:solidFill>
          <a:schemeClr val="tx1"/>
        </a:solidFill>
        <a:latin typeface="+mn-lt"/>
      </a:defRPr>
    </a:lvl6pPr>
    <a:lvl7pPr algn="l" lvl="6" marL="2743200" rtl="false">
      <a:defRPr dirty="0" lang="en-US" sz="1800">
        <a:solidFill>
          <a:schemeClr val="tx1"/>
        </a:solidFill>
        <a:latin typeface="+mn-lt"/>
      </a:defRPr>
    </a:lvl7pPr>
    <a:lvl8pPr algn="l" lvl="7" marL="3200400" rtl="false">
      <a:defRPr dirty="0" lang="en-US" sz="1800">
        <a:solidFill>
          <a:schemeClr val="tx1"/>
        </a:solidFill>
        <a:latin typeface="+mn-lt"/>
      </a:defRPr>
    </a:lvl8pPr>
    <a:lvl9pPr algn="l" lvl="8" marL="3657600" rtl="false">
      <a:defRPr dirty="0" lang="en-US" sz="1800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showPr showNarration="1">
    <p:sldAll/>
  </p:showPr>
</p:presentationPr>
</file>

<file path=ppt/tableStyles.xml><?xml version="1.0" encoding="utf-8"?>
<a:tblStyle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def="{5C22544A-7EE6-4342-B048-85BDC9FD1C3A}"/>
</file>

<file path=ppt/viewProps.xml><?xml version="1.0" encoding="utf-8"?>
<p:viewPr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normalViewPr showOutlineIcons="false">
    <p:restoredLeft sz="15620"/>
    <p:restoredTop sz="94660"/>
  </p:normalViewPr>
  <p:slideViewPr>
    <p:cSldViewPr>
      <p:cViewPr varScale="true">
        <p:scale>
          <a:sx d="100" n="73"/>
          <a:sy d="100" n="73"/>
        </p:scale>
        <p:origin x="-1110" y="-102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8028800" cy="780288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theme/theme1.xml" Type="http://schemas.openxmlformats.org/officeDocument/2006/relationships/theme"/><Relationship Id="rId3" Target="notesMasters/notesMaster1.xml" Type="http://schemas.openxmlformats.org/officeDocument/2006/relationships/notesMaster"/><Relationship Id="rId4" Target="theme/theme2.xml" Type="http://schemas.openxmlformats.org/officeDocument/2006/relationships/theme"/><Relationship Id="rId5" Target="slides/slide1.xml" Type="http://schemas.openxmlformats.org/officeDocument/2006/relationships/slide"/><Relationship Id="rId6" Target="slides/slide2.xml" Type="http://schemas.openxmlformats.org/officeDocument/2006/relationships/slide"/><Relationship Id="rId7" Target="slides/slide3.xml" Type="http://schemas.openxmlformats.org/officeDocument/2006/relationships/slide"/><Relationship Id="rId8" Target="slides/slide4.xml" Type="http://schemas.openxmlformats.org/officeDocument/2006/relationships/slide"/><Relationship Id="rId9" Target="slides/slide5.xml" Type="http://schemas.openxmlformats.org/officeDocument/2006/relationships/slide"/><Relationship Id="rId10" Target="slides/slide6.xml" Type="http://schemas.openxmlformats.org/officeDocument/2006/relationships/slide"/><Relationship Id="rId11" Target="slides/slide7.xml" Type="http://schemas.openxmlformats.org/officeDocument/2006/relationships/slide"/><Relationship Id="rId12" Target="slides/slide8.xml" Type="http://schemas.openxmlformats.org/officeDocument/2006/relationships/slide"/><Relationship Id="rId13" Target="slides/slide9.xml" Type="http://schemas.openxmlformats.org/officeDocument/2006/relationships/slide"/><Relationship Id="rId14" Target="slides/slide10.xml" Type="http://schemas.openxmlformats.org/officeDocument/2006/relationships/slide"/><Relationship Id="rId15" Target="slides/slide11.xml" Type="http://schemas.openxmlformats.org/officeDocument/2006/relationships/slide"/><Relationship Id="rId16" Target="slides/slide12.xml" Type="http://schemas.openxmlformats.org/officeDocument/2006/relationships/slide"/><Relationship Id="rId17" Target="tableStyles.xml" Type="http://schemas.openxmlformats.org/officeDocument/2006/relationships/tableStyles"/><Relationship Id="rId18" Target="fonts/font1.fntdata" Type="http://schemas.openxmlformats.org/officeDocument/2006/relationships/font"/><Relationship Id="rId19" Target="fonts/font2.fntdata" Type="http://schemas.openxmlformats.org/officeDocument/2006/relationships/font"/><Relationship Id="rId20" Target="fonts/font3.fntdata" Type="http://schemas.openxmlformats.org/officeDocument/2006/relationships/font"/><Relationship Id="rId21" Target="fonts/font4.fntdata" Type="http://schemas.openxmlformats.org/officeDocument/2006/relationships/font"/><Relationship Id="rId22" Target="presProps.xml" Type="http://schemas.openxmlformats.org/officeDocument/2006/relationships/presProps"/><Relationship Id="rId23" Target="viewProps.xml" Type="http://schemas.openxmlformats.org/officeDocument/2006/relationships/viewProps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p="http://schemas.openxmlformats.org/presentationml/2006/main" xmlns:a="http://schemas.openxmlformats.org/drawing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!-- $Id$ --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2" Target="../tags/tag1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2" Target="../tags/tag2.xml" Type="http://schemas.openxmlformats.org/officeDocument/2006/relationships/tags"/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true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>
            <a:extLst>
              <a:ext uri="{8A71B662-7AF1-4B84-941A-8E45A3A72396}">
                <a16:creationId xmlns:a16="http://schemas.microsoft.com/office/drawing/2010/main" id="{368A7CBB-DBC4-40EB-A7F1-4DE6B808D92E}"/>
              </a:ext>
            </a:extLst>
          </p:cNvPr>
          <p:cNvSpPr/>
          <p:nvPr/>
        </p:nvSpPr>
        <p:spPr>
          <a:xfrm flipH="false" flipV="false" rot="0">
            <a:off x="476250" y="0"/>
            <a:ext cx="159819" cy="387204"/>
          </a:xfrm>
          <a:custGeom>
            <a:avLst/>
            <a:gdLst/>
            <a:ahLst/>
            <a:cxnLst/>
            <a:rect b="b" l="0" r="r" t="0"/>
            <a:pathLst>
              <a:path h="387205" w="159820">
                <a:moveTo>
                  <a:pt x="0" y="0"/>
                </a:moveTo>
                <a:lnTo>
                  <a:pt x="159820" y="0"/>
                </a:lnTo>
                <a:lnTo>
                  <a:pt x="159820" y="387205"/>
                </a:lnTo>
                <a:lnTo>
                  <a:pt x="0" y="387205"/>
                </a:lnTo>
                <a:close/>
              </a:path>
            </a:pathLst>
          </a:custGeom>
          <a:solidFill>
            <a:schemeClr val="tx1"/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">
            <a:extLst>
              <a:ext uri="{111374CB-3050-431A-B0CA-D092E149CA62}">
                <a16:creationId xmlns:a16="http://schemas.microsoft.com/office/drawing/2010/main" id="{55A432CD-5897-4AC0-AFC4-EE886E8C1D1E}"/>
              </a:ext>
            </a:extLst>
          </p:cNvPr>
          <p:cNvSpPr/>
          <p:nvPr/>
        </p:nvSpPr>
        <p:spPr>
          <a:xfrm flipH="false" flipV="false" rot="0">
            <a:off x="0" y="3675818"/>
            <a:ext cx="485775" cy="9525"/>
          </a:xfrm>
          <a:custGeom>
            <a:avLst/>
            <a:gdLst/>
            <a:ahLst/>
            <a:cxnLst/>
            <a:rect b="b" l="0" r="r" t="0"/>
            <a:pathLst>
              <a:path h="9525" w="485775">
                <a:moveTo>
                  <a:pt x="0" y="0"/>
                </a:moveTo>
                <a:lnTo>
                  <a:pt x="485775" y="0"/>
                </a:lnTo>
                <a:lnTo>
                  <a:pt x="485775" y="9525"/>
                </a:lnTo>
                <a:lnTo>
                  <a:pt x="0" y="9525"/>
                </a:lnTo>
                <a:close/>
              </a:path>
            </a:pathLst>
          </a:custGeom>
          <a:solidFill>
            <a:schemeClr val="tx1"/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4" name="Title 1">
            <a:extLst>
              <a:ext uri="{B2020BEE-511D-42BA-BAD0-B7FC3EBBB4EA}">
                <a16:creationId xmlns:a16="http://schemas.microsoft.com/office/drawing/2010/main" id="{EAAFB765-9393-4D24-9D3E-AA942CC100B5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476250" y="1286309"/>
            <a:ext cx="6436178" cy="2209800"/>
          </a:xfrm>
          <a:prstGeom prst="rect">
            <a:avLst/>
          </a:prstGeom>
        </p:spPr>
        <p:txBody>
          <a:bodyPr rtlCol="0"/>
          <a:lstStyle>
            <a:lvl1pPr lvl="0">
              <a:defRPr dirty="0" lang="en-US" sz="4800"/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5" name="Subtitle 2">
            <a:extLst>
              <a:ext uri="{703F1F40-4EE9-44C2-BE91-616C5574F2FA}">
                <a16:creationId xmlns:a16="http://schemas.microsoft.com/office/drawing/2010/main" id="{B7037B73-7F60-4F05-986D-EB1E7D575EF2}"/>
              </a:ext>
            </a:extLst>
          </p:cNvPr>
          <p:cNvSpPr>
            <a:spLocks noGrp="true"/>
          </p:cNvSpPr>
          <p:nvPr>
            <p:ph idx="1" type="subTitle"/>
          </p:nvPr>
        </p:nvSpPr>
        <p:spPr>
          <a:xfrm rot="0">
            <a:off x="476250" y="3496110"/>
            <a:ext cx="6436178" cy="416649"/>
          </a:xfrm>
          <a:prstGeom prst="rect">
            <a:avLst/>
          </a:prstGeom>
        </p:spPr>
        <p:txBody>
          <a:bodyPr anchor="t" lIns="91440" rtlCol="0" vert="horz">
            <a:noAutofit/>
          </a:bodyPr>
          <a:lstStyle>
            <a:lvl1pPr algn="l" indent="0" lvl="0" marL="0">
              <a:lnSpc>
                <a:spcPct val="100000"/>
              </a:lnSpc>
              <a:spcBef>
                <a:spcPts val="0"/>
              </a:spcBef>
              <a:buNone/>
              <a:defRPr b="0" baseline="0" dirty="0" i="0" 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 algn="ctr" indent="0" lvl="1" marL="4572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algn="ctr" indent="0" lvl="2" marL="9144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algn="ctr" indent="0" lvl="3" marL="13716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algn="ctr" indent="0" lvl="4" marL="18288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algn="ctr" indent="0" lvl="5" marL="22860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algn="ctr" indent="0" lvl="6" marL="27432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algn="ctr" indent="0" lvl="7" marL="32004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algn="ctr" indent="0" lvl="8" marL="3657600">
              <a:buNone/>
              <a:defRPr dirty="0" lang="en-US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pPr/>
            <a:r>
              <a:rPr dirty="0" lang="en-US"/>
              <a:t>Click to edit Master subtitle style</a:t>
            </a:r>
            <a:endParaRPr dirty="0" lang="en-US"/>
          </a:p>
        </p:txBody>
      </p:sp>
      <p:sp>
        <p:nvSpPr>
          <p:cNvPr id="6" name="Slide Number Placeholder 5">
            <a:extLst>
              <a:ext uri="{0996C67F-893B-4660-86AF-7B185988144C}">
                <a16:creationId xmlns:a16="http://schemas.microsoft.com/office/drawing/2010/main" id="{9B9E845B-46AC-426B-A2A9-24FB202B35D4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7" name="Footer Placeholder 4">
            <a:extLst>
              <a:ext uri="{8A2C13F5-B038-484A-B599-A7D27CF8F002}">
                <a16:creationId xmlns:a16="http://schemas.microsoft.com/office/drawing/2010/main" id="{9929058B-392B-43CC-8676-DE586C4DA1E5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8" name="Date Placeholder 3">
            <a:extLst>
              <a:ext uri="{7DA299F2-2CBC-41CD-9222-6F79DE70FA06}">
                <a16:creationId xmlns:a16="http://schemas.microsoft.com/office/drawing/2010/main" id="{99366DBC-8555-45ED-98E3-8B2D7549DBBB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AA095228-E791-4D60-B364-427E6A486865}">
        <p14:creationId xmlns:p14="http://schemas.microsoft.com/office/powerpoint/2010/main" val="1668755206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userDrawn="1">
  <p:cSld name="Title,Text,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84EC3F40-3D00-4FE2-95B7-ED31BC9EF944}">
                <a16:creationId xmlns:a16="http://schemas.microsoft.com/office/drawing/2010/main" id="{630C932A-D2F9-4F91-B933-3CB3E09BA63F}"/>
              </a:ext>
            </a:extLst>
          </p:cNvPr>
          <p:cNvSpPr>
            <a:spLocks noGrp="true"/>
          </p:cNvSpPr>
          <p:nvPr>
            <p:ph type="pic"/>
          </p:nvPr>
        </p:nvSpPr>
        <p:spPr>
          <a:xfrm rot="0">
            <a:off x="0" y="0"/>
            <a:ext cx="2286000" cy="1714500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3" name="Content Placeholder 2">
            <a:extLst>
              <a:ext uri="{D274FBC3-6BB3-4A04-A713-C458679A25B7}">
                <a16:creationId xmlns:a16="http://schemas.microsoft.com/office/drawing/2010/main" id="{F0C84973-2770-43F6-8A42-9A0286F2987A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2286000" y="0"/>
            <a:ext cx="2286000" cy="1714500"/>
          </a:xfrm>
          <a:prstGeom prst="rect">
            <a:avLst/>
          </a:prstGeom>
          <a:solidFill>
            <a:schemeClr val="tx1"/>
          </a:solidFill>
        </p:spPr>
        <p:txBody>
          <a:bodyPr anchor="ctr" bIns="190500" lIns="190500" rIns="190500" rtlCol="0" tIns="190500" vert="horz">
            <a:normAutofit fontScale="100000" lnSpcReduction="0"/>
          </a:bodyPr>
          <a:lstStyle>
            <a:lvl1pPr algn="ctr" indent="0" lvl="0" marL="0">
              <a:lnSpc>
                <a:spcPct val="100000"/>
              </a:lnSpc>
              <a:buFont typeface="Arial"/>
              <a:buNone/>
              <a:defRPr dirty="0" lang="en-US" sz="1200">
                <a:solidFill>
                  <a:schemeClr val="bg2"/>
                </a:solidFill>
                <a:latin typeface="+mn-lt"/>
              </a:defRPr>
            </a:lvl1pPr>
            <a:lvl2pPr lvl="1">
              <a:lnSpc>
                <a:spcPct val="129999"/>
              </a:lnSpc>
              <a:defRPr dirty="0" lang="en-US"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dirty="0" i="0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4" name="Title 1">
            <a:extLst>
              <a:ext uri="{6E78AF5D-2CA6-467C-B385-5357FCF60A69}">
                <a16:creationId xmlns:a16="http://schemas.microsoft.com/office/drawing/2010/main" id="{B228B8A8-7818-4A76-A49E-A191A0FA8137}"/>
              </a:ext>
            </a:extLst>
          </p:cNvPr>
          <p:cNvSpPr>
            <a:spLocks noGrp="true"/>
          </p:cNvSpPr>
          <p:nvPr>
            <p:ph idx="2" type="title"/>
          </p:nvPr>
        </p:nvSpPr>
        <p:spPr>
          <a:xfrm rot="0">
            <a:off x="364540" y="1892352"/>
            <a:ext cx="4027236" cy="1394365"/>
          </a:xfrm>
          <a:prstGeom prst="rect">
            <a:avLst/>
          </a:prstGeom>
        </p:spPr>
        <p:txBody>
          <a:bodyPr anchor="ctr" rtlCol="0" vert="horz"/>
          <a:lstStyle>
            <a:lvl1pPr algn="l"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5" name="Picture Placeholder 2">
            <a:extLst>
              <a:ext uri="{175C8339-BAB4-4BA7-8574-209038FFD535}">
                <a16:creationId xmlns:a16="http://schemas.microsoft.com/office/drawing/2010/main" id="{A53F3DAD-FD6C-4C7A-B8C1-06D35E94823D}"/>
              </a:ext>
            </a:extLst>
          </p:cNvPr>
          <p:cNvSpPr>
            <a:spLocks noGrp="true"/>
          </p:cNvSpPr>
          <p:nvPr>
            <p:ph idx="3" type="pic"/>
          </p:nvPr>
        </p:nvSpPr>
        <p:spPr>
          <a:xfrm rot="0">
            <a:off x="4572000" y="1713314"/>
            <a:ext cx="2286000" cy="1714500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6" name="Content Placeholder 2">
            <a:extLst>
              <a:ext uri="{0F8B8B3B-CA09-4B04-AEF5-B03EE988F177}">
                <a16:creationId xmlns:a16="http://schemas.microsoft.com/office/drawing/2010/main" id="{1FAA01C2-7DC5-4CC8-A059-45D0ABEF9DA5}"/>
              </a:ext>
            </a:extLst>
          </p:cNvPr>
          <p:cNvSpPr>
            <a:spLocks noGrp="true"/>
          </p:cNvSpPr>
          <p:nvPr>
            <p:ph idx="4" type="body"/>
          </p:nvPr>
        </p:nvSpPr>
        <p:spPr>
          <a:xfrm rot="0">
            <a:off x="6858000" y="1713314"/>
            <a:ext cx="2286000" cy="1714500"/>
          </a:xfrm>
          <a:prstGeom prst="rect">
            <a:avLst/>
          </a:prstGeom>
          <a:solidFill>
            <a:schemeClr val="tx1"/>
          </a:solidFill>
        </p:spPr>
        <p:txBody>
          <a:bodyPr anchor="ctr" bIns="190500" lIns="190500" rIns="190500" rtlCol="0" tIns="190500" vert="horz">
            <a:normAutofit fontScale="100000" lnSpcReduction="0"/>
          </a:bodyPr>
          <a:lstStyle>
            <a:lvl1pPr algn="ctr" indent="0" lvl="0" marL="0">
              <a:lnSpc>
                <a:spcPct val="100000"/>
              </a:lnSpc>
              <a:buFont typeface="Arial"/>
              <a:buNone/>
              <a:defRPr dirty="0" lang="en-US" sz="1200">
                <a:solidFill>
                  <a:schemeClr val="bg2"/>
                </a:solidFill>
                <a:latin typeface="+mn-lt"/>
              </a:defRPr>
            </a:lvl1pPr>
            <a:lvl2pPr lvl="1">
              <a:lnSpc>
                <a:spcPct val="129999"/>
              </a:lnSpc>
              <a:defRPr dirty="0" lang="en-US"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dirty="0" i="0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7" name="Picture Placeholder 2">
            <a:extLst>
              <a:ext uri="{B3034023-BA2D-46B5-88FD-8B39EF670F91}">
                <a16:creationId xmlns:a16="http://schemas.microsoft.com/office/drawing/2010/main" id="{0B0A8A46-79F2-4FF2-BB70-9B0E9FDA5374}"/>
              </a:ext>
            </a:extLst>
          </p:cNvPr>
          <p:cNvSpPr>
            <a:spLocks noGrp="true"/>
          </p:cNvSpPr>
          <p:nvPr>
            <p:ph idx="5" type="pic"/>
          </p:nvPr>
        </p:nvSpPr>
        <p:spPr>
          <a:xfrm rot="0">
            <a:off x="0" y="3438525"/>
            <a:ext cx="2286000" cy="1714500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8" name="Content Placeholder 2">
            <a:extLst>
              <a:ext uri="{448F5C93-7885-4A4F-BC44-5B90460B5080}">
                <a16:creationId xmlns:a16="http://schemas.microsoft.com/office/drawing/2010/main" id="{494626D4-B15A-4441-9F90-34F840A33E35}"/>
              </a:ext>
            </a:extLst>
          </p:cNvPr>
          <p:cNvSpPr>
            <a:spLocks noGrp="true"/>
          </p:cNvSpPr>
          <p:nvPr>
            <p:ph idx="6" type="body"/>
          </p:nvPr>
        </p:nvSpPr>
        <p:spPr>
          <a:xfrm rot="0">
            <a:off x="2286000" y="3438525"/>
            <a:ext cx="2286000" cy="1714500"/>
          </a:xfrm>
          <a:prstGeom prst="rect">
            <a:avLst/>
          </a:prstGeom>
          <a:solidFill>
            <a:schemeClr val="tx1"/>
          </a:solidFill>
        </p:spPr>
        <p:txBody>
          <a:bodyPr anchor="ctr" bIns="190500" lIns="190500" rIns="190500" rtlCol="0" tIns="190500" vert="horz">
            <a:normAutofit fontScale="100000" lnSpcReduction="0"/>
          </a:bodyPr>
          <a:lstStyle>
            <a:lvl1pPr algn="ctr" indent="0" lvl="0" marL="0">
              <a:lnSpc>
                <a:spcPct val="100000"/>
              </a:lnSpc>
              <a:buFont typeface="Arial"/>
              <a:buNone/>
              <a:defRPr dirty="0" lang="en-US" sz="1200">
                <a:solidFill>
                  <a:schemeClr val="bg2"/>
                </a:solidFill>
                <a:latin typeface="+mn-lt"/>
              </a:defRPr>
            </a:lvl1pPr>
            <a:lvl2pPr lvl="1">
              <a:lnSpc>
                <a:spcPct val="129999"/>
              </a:lnSpc>
              <a:defRPr dirty="0" lang="en-US"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dirty="0" i="0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dirty="0" i="1" lang="en-US" sz="105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hidden="false" id="9" name="Slide Number Placeholder 4">
            <a:extLst>
              <a:ext uri="{631E236A-96FD-4327-BFE1-DFFD9807E6A7}">
                <a16:creationId xmlns:a16="http://schemas.microsoft.com/office/drawing/2010/main" id="{F791580E-EF12-499F-9CB6-AFD2F406437E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false" id="10" name="Footer Placeholder 3">
            <a:extLst>
              <a:ext uri="{F252C9BC-1349-4419-97E0-C72795B38BB6}">
                <a16:creationId xmlns:a16="http://schemas.microsoft.com/office/drawing/2010/main" id="{C44D69F0-C522-4640-9E3A-EBCFBCEE29BA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11" name="Date Placeholder 1">
            <a:extLst>
              <a:ext uri="{78716EFF-DE4A-42CC-9FCB-766B12AACCDD}">
                <a16:creationId xmlns:a16="http://schemas.microsoft.com/office/drawing/2010/main" id="{D7477C46-3B1F-4F08-B36E-8761D0F0D876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  <p:custDataLst>
      <p:tags r:id="rId2"/>
    </p:custDataLst>
    <p:extLst>
      <p:ext uri="{2890C6BE-84D5-4FA1-9770-870F0169A433}">
        <p14:creationId xmlns:p14="http://schemas.microsoft.com/office/powerpoint/2010/main" val="166875520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false" userDrawn="1">
  <p:cSld name="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1435E1FA-A69A-4C4E-BB5A-665F6922D01B}">
                <a16:creationId xmlns:a16="http://schemas.microsoft.com/office/drawing/2010/main" id="{CC35DB84-56AA-49F0-B07B-BDD86FFB5127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0" y="0"/>
            <a:ext cx="3028950" cy="5143500"/>
          </a:xfrm>
          <a:custGeom>
            <a:avLst/>
            <a:gdLst/>
            <a:ahLst/>
            <a:cxnLst/>
            <a:rect b="b" l="0" r="r" t="0"/>
            <a:pathLst>
              <a:path h="5143500" w="3028950">
                <a:moveTo>
                  <a:pt x="0" y="0"/>
                </a:moveTo>
                <a:lnTo>
                  <a:pt x="426846" y="0"/>
                </a:lnTo>
                <a:lnTo>
                  <a:pt x="436609" y="370882"/>
                </a:lnTo>
                <a:lnTo>
                  <a:pt x="632987" y="370961"/>
                </a:lnTo>
                <a:lnTo>
                  <a:pt x="632987" y="4624"/>
                </a:lnTo>
                <a:lnTo>
                  <a:pt x="3028950" y="0"/>
                </a:lnTo>
                <a:lnTo>
                  <a:pt x="302895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1"/>
          </a:solidFill>
        </p:spPr>
        <p:txBody>
          <a:bodyPr anchor="t" bIns="190500" lIns="190500" rIns="190500" rtlCol="0" tIns="571500" vert="horz"/>
          <a:lstStyle>
            <a:lvl1pPr lvl="0">
              <a:defRPr dirty="0" lang="en-US" sz="3200">
                <a:solidFill>
                  <a:srgbClr val="ffffff"/>
                </a:solidFill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Picture Placeholder 2">
            <a:extLst>
              <a:ext uri="{523FB5BD-27CC-450C-A23E-03FFA7EC153A}">
                <a16:creationId xmlns:a16="http://schemas.microsoft.com/office/drawing/2010/main" id="{46B6670C-F2AE-4DAE-B029-F24D530C233B}"/>
              </a:ext>
            </a:extLst>
          </p:cNvPr>
          <p:cNvSpPr>
            <a:spLocks noGrp="true"/>
          </p:cNvSpPr>
          <p:nvPr>
            <p:ph idx="1" type="pic"/>
          </p:nvPr>
        </p:nvSpPr>
        <p:spPr>
          <a:xfrm rot="0">
            <a:off x="3038475" y="0"/>
            <a:ext cx="3048000" cy="3221036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4" name="Picture Placeholder 2">
            <a:extLst>
              <a:ext uri="{C45FCF0E-F8BF-4B86-8FCA-1B483B206FD0}">
                <a16:creationId xmlns:a16="http://schemas.microsoft.com/office/drawing/2010/main" id="{25C5D7CF-C9CF-431B-8BDE-F390EB64BE05}"/>
              </a:ext>
            </a:extLst>
          </p:cNvPr>
          <p:cNvSpPr>
            <a:spLocks noGrp="true"/>
          </p:cNvSpPr>
          <p:nvPr>
            <p:ph idx="2" type="pic"/>
          </p:nvPr>
        </p:nvSpPr>
        <p:spPr>
          <a:xfrm rot="0">
            <a:off x="6096000" y="0"/>
            <a:ext cx="3048000" cy="1905000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5" name="Picture Placeholder 2">
            <a:extLst>
              <a:ext uri="{98B86FD1-8799-43F8-B91C-EF7CA6638AC6}">
                <a16:creationId xmlns:a16="http://schemas.microsoft.com/office/drawing/2010/main" id="{2D12CCE9-FA8D-4551-B2C7-C38FBFEA5696}"/>
              </a:ext>
            </a:extLst>
          </p:cNvPr>
          <p:cNvSpPr>
            <a:spLocks noGrp="true"/>
          </p:cNvSpPr>
          <p:nvPr>
            <p:ph idx="3" type="pic"/>
          </p:nvPr>
        </p:nvSpPr>
        <p:spPr>
          <a:xfrm rot="0">
            <a:off x="3038475" y="3228975"/>
            <a:ext cx="3048000" cy="1914525"/>
          </a:xfrm>
          <a:custGeom>
            <a:avLst/>
            <a:gdLst/>
            <a:ahLst/>
            <a:cxnLst/>
            <a:rect b="b" l="0" r="r" t="0"/>
            <a:pathLst>
              <a:path h="1914525" w="3048000">
                <a:moveTo>
                  <a:pt x="0" y="0"/>
                </a:moveTo>
                <a:lnTo>
                  <a:pt x="3048000" y="0"/>
                </a:lnTo>
                <a:lnTo>
                  <a:pt x="3048000" y="1914525"/>
                </a:lnTo>
                <a:lnTo>
                  <a:pt x="0" y="1914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6" name="Picture Placeholder 2">
            <a:extLst>
              <a:ext uri="{C1EF77C8-2A3E-4C37-945C-B1AFE98A4875}">
                <a16:creationId xmlns:a16="http://schemas.microsoft.com/office/drawing/2010/main" id="{EAA5FC66-282C-4419-9181-E8510DD367E4}"/>
              </a:ext>
            </a:extLst>
          </p:cNvPr>
          <p:cNvSpPr>
            <a:spLocks noGrp="true"/>
          </p:cNvSpPr>
          <p:nvPr>
            <p:ph idx="4" type="pic"/>
          </p:nvPr>
        </p:nvSpPr>
        <p:spPr>
          <a:xfrm rot="0">
            <a:off x="6096000" y="1914525"/>
            <a:ext cx="3048000" cy="3226603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hidden="false" id="7" name="Slide Number Placeholder 4">
            <a:extLst>
              <a:ext uri="{661A1C31-34C8-4783-A792-7E366D4EA9FD}">
                <a16:creationId xmlns:a16="http://schemas.microsoft.com/office/drawing/2010/main" id="{7AEB7357-7DF3-451B-81B6-977B9C0D7C96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false" id="8" name="Footer Placeholder 3">
            <a:extLst>
              <a:ext uri="{529F26BC-FDE9-4A3A-9343-C59DC12B03A2}">
                <a16:creationId xmlns:a16="http://schemas.microsoft.com/office/drawing/2010/main" id="{38224708-FB44-48B7-9542-5CDB1E7DEDC9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9" name="Date Placeholder 1">
            <a:extLst>
              <a:ext uri="{7FDEE21E-E868-486D-8066-E3DF26CBC861}">
                <a16:creationId xmlns:a16="http://schemas.microsoft.com/office/drawing/2010/main" id="{5B13DE9D-8552-4DA7-B79E-99D551A0FE75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  <p:custDataLst>
      <p:tags r:id="rId2"/>
    </p:custDataLst>
    <p:extLst>
      <p:ext uri="{185F1FB2-EB91-49C3-BE56-B762F39FEC26}">
        <p14:creationId xmlns:p14="http://schemas.microsoft.com/office/powerpoint/2010/main" val="166875520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>
            <a:extLst>
              <a:ext uri="{286B8978-33BE-48F2-AF4A-D40882E5EF06}">
                <a16:creationId xmlns:a16="http://schemas.microsoft.com/office/drawing/2010/main" id="{50A80524-E568-46DE-B454-1ECBB8F7B1DC}"/>
              </a:ext>
            </a:extLst>
          </p:cNvPr>
          <p:cNvSpPr/>
          <p:nvPr/>
        </p:nvSpPr>
        <p:spPr>
          <a:xfrm flipH="false" flipV="true" rot="0">
            <a:off x="0" y="0"/>
            <a:ext cx="3367344" cy="5143500"/>
          </a:xfrm>
          <a:custGeom>
            <a:avLst/>
            <a:gdLst/>
            <a:ahLst/>
            <a:cxnLst/>
            <a:rect b="b" l="0" r="r" t="0"/>
            <a:pathLst>
              <a:path h="6848515" w="12189037">
                <a:moveTo>
                  <a:pt x="0" y="0"/>
                </a:moveTo>
                <a:lnTo>
                  <a:pt x="12189036" y="0"/>
                </a:lnTo>
                <a:lnTo>
                  <a:pt x="12189036" y="6848515"/>
                </a:lnTo>
                <a:lnTo>
                  <a:pt x="0" y="6848515"/>
                </a:lnTo>
                <a:close/>
              </a:path>
            </a:pathLst>
          </a:custGeom>
          <a:solidFill>
            <a:schemeClr val="tx1"/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ot="10800000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">
            <a:extLst>
              <a:ext uri="{93AC9411-7BAF-45A7-AB6B-B609CFB9688A}">
                <a16:creationId xmlns:a16="http://schemas.microsoft.com/office/drawing/2010/main" id="{77ACC231-BC76-4506-AC45-28A1B90BAC37}"/>
              </a:ext>
            </a:extLst>
          </p:cNvPr>
          <p:cNvSpPr/>
          <p:nvPr/>
        </p:nvSpPr>
        <p:spPr>
          <a:xfrm flipH="false" flipV="false" rot="0">
            <a:off x="476250" y="0"/>
            <a:ext cx="159819" cy="339579"/>
          </a:xfrm>
          <a:custGeom>
            <a:avLst/>
            <a:gdLst/>
            <a:ahLst/>
            <a:cxnLst/>
            <a:rect b="b" l="0" r="r" t="0"/>
            <a:pathLst>
              <a:path h="339580" w="159820">
                <a:moveTo>
                  <a:pt x="0" y="0"/>
                </a:moveTo>
                <a:lnTo>
                  <a:pt x="159820" y="0"/>
                </a:lnTo>
                <a:lnTo>
                  <a:pt x="159820" y="339580"/>
                </a:lnTo>
                <a:lnTo>
                  <a:pt x="0" y="339580"/>
                </a:lnTo>
                <a:close/>
              </a:path>
            </a:pathLst>
          </a:custGeom>
          <a:solidFill>
            <a:schemeClr val="bg1"/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4" name="Title 7">
            <a:extLst>
              <a:ext uri="{B3E26FF3-3B04-40D3-B35C-C84BB276105D}">
                <a16:creationId xmlns:a16="http://schemas.microsoft.com/office/drawing/2010/main" id="{1CBBA0CB-A6A9-4F59-86F4-100868E44B8E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361950" y="476250"/>
            <a:ext cx="2703360" cy="3860589"/>
          </a:xfrm>
        </p:spPr>
        <p:txBody>
          <a:bodyPr anchor="t" rtlCol="0" vert="horz"/>
          <a:lstStyle>
            <a:lvl1pPr lvl="0">
              <a:defRPr dirty="0" lang="en-US" sz="3200">
                <a:solidFill>
                  <a:srgbClr val="ffffff"/>
                </a:solidFill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5" name="Content Placeholder 2">
            <a:extLst>
              <a:ext uri="{32723A3E-ABD7-411F-8F87-D7F1FA10E5F5}">
                <a16:creationId xmlns:a16="http://schemas.microsoft.com/office/drawing/2010/main" id="{D542303B-9794-46B0-B514-AA94CF6E2FB8}"/>
              </a:ext>
            </a:extLst>
          </p:cNvPr>
          <p:cNvSpPr>
            <a:spLocks noGrp="true"/>
          </p:cNvSpPr>
          <p:nvPr>
            <p:ph idx="1"/>
          </p:nvPr>
        </p:nvSpPr>
        <p:spPr>
          <a:xfrm rot="0">
            <a:off x="3676650" y="488502"/>
            <a:ext cx="5112672" cy="3860589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6" name="Slide Number Placeholder 4">
            <a:extLst>
              <a:ext uri="{7B189FDD-AFD5-4771-856E-EBA5281AEF7F}">
                <a16:creationId xmlns:a16="http://schemas.microsoft.com/office/drawing/2010/main" id="{86D0D562-972C-431B-8594-1829B4F1EB2E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7" name="Footer Placeholder 3">
            <a:extLst>
              <a:ext uri="{36CB3BCC-39AD-488B-A358-0A469A2678CB}">
                <a16:creationId xmlns:a16="http://schemas.microsoft.com/office/drawing/2010/main" id="{666234F0-F9EE-4671-B76E-55E9C76B5C2F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8" name="Date Placeholder 1">
            <a:extLst>
              <a:ext uri="{8E77B617-A19D-43DA-BFBB-F64705E7C866}">
                <a16:creationId xmlns:a16="http://schemas.microsoft.com/office/drawing/2010/main" id="{0420A0A3-0302-4D1D-A076-70D3525A39FD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F50524F2-EA9B-43B5-98AE-ED556A4BDBAF}">
        <p14:creationId xmlns:p14="http://schemas.microsoft.com/office/powerpoint/2010/main" val="1668755206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true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>
            <a:extLst>
              <a:ext uri="{1EFBA76C-A7E8-40EF-A62A-AC41BDB8A4DA}">
                <a16:creationId xmlns:a16="http://schemas.microsoft.com/office/drawing/2010/main" id="{CCC8BF7C-E5EB-4FA8-A60E-B3D4BD5D6677}"/>
              </a:ext>
            </a:extLst>
          </p:cNvPr>
          <p:cNvSpPr/>
          <p:nvPr/>
        </p:nvSpPr>
        <p:spPr>
          <a:xfrm flipH="false" flipV="false" rot="0">
            <a:off x="476250" y="0"/>
            <a:ext cx="159819" cy="387204"/>
          </a:xfrm>
          <a:custGeom>
            <a:avLst/>
            <a:gdLst/>
            <a:ahLst/>
            <a:cxnLst/>
            <a:rect b="b" l="0" r="r" t="0"/>
            <a:pathLst>
              <a:path h="387205" w="159820">
                <a:moveTo>
                  <a:pt x="0" y="0"/>
                </a:moveTo>
                <a:lnTo>
                  <a:pt x="159820" y="0"/>
                </a:lnTo>
                <a:lnTo>
                  <a:pt x="159820" y="387205"/>
                </a:lnTo>
                <a:lnTo>
                  <a:pt x="0" y="387205"/>
                </a:lnTo>
                <a:close/>
              </a:path>
            </a:pathLst>
          </a:custGeom>
          <a:solidFill>
            <a:schemeClr val="tx1"/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Text Placeholder 2">
            <a:extLst>
              <a:ext uri="{CD1C7147-2441-4648-B910-A02EF54B6F9D}">
                <a16:creationId xmlns:a16="http://schemas.microsoft.com/office/drawing/2010/main" id="{E8E0ADBB-4ABE-427A-9AB6-1B5C9322DAB6}"/>
              </a:ext>
            </a:extLst>
          </p:cNvPr>
          <p:cNvSpPr>
            <a:spLocks noGrp="true"/>
          </p:cNvSpPr>
          <p:nvPr>
            <p:ph type="body"/>
          </p:nvPr>
        </p:nvSpPr>
        <p:spPr>
          <a:xfrm rot="0">
            <a:off x="446189" y="2153959"/>
            <a:ext cx="5939186" cy="511812"/>
          </a:xfrm>
          <a:prstGeom prst="rect">
            <a:avLst/>
          </a:prstGeom>
        </p:spPr>
        <p:txBody>
          <a:bodyPr anchor="b" rtlCol="0" vert="horz">
            <a:noAutofit/>
          </a:bodyPr>
          <a:lstStyle>
            <a:lvl1pPr indent="0" lvl="0" marL="0">
              <a:lnSpc>
                <a:spcPct val="100000"/>
              </a:lnSpc>
              <a:buNone/>
              <a:defRPr b="0" dirty="0" i="0"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 indent="0" lvl="1" marL="457200">
              <a:buNone/>
              <a:defRPr dirty="0" lang="en-US" sz="1800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indent="0" lvl="2" marL="914400">
              <a:buNone/>
              <a:defRPr dirty="0" lang="en-US" sz="1600"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indent="0" lvl="3" marL="13716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indent="0" lvl="4" marL="18288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indent="0" lvl="5" marL="22860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indent="0" lvl="6" marL="27432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indent="0" lvl="7" marL="32004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indent="0" lvl="8" marL="3657600">
              <a:buNone/>
              <a:defRPr dirty="0" lang="en-US"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4" name="Title 1">
            <a:extLst>
              <a:ext uri="{EB29E5DA-4F8A-4C11-8D36-8E75E7D12032}">
                <a16:creationId xmlns:a16="http://schemas.microsoft.com/office/drawing/2010/main" id="{7683F673-1A00-459E-9D66-73CB15DD7B35}"/>
              </a:ext>
            </a:extLst>
          </p:cNvPr>
          <p:cNvSpPr>
            <a:spLocks noGrp="true"/>
          </p:cNvSpPr>
          <p:nvPr>
            <p:ph idx="1" type="title"/>
          </p:nvPr>
        </p:nvSpPr>
        <p:spPr>
          <a:xfrm rot="0">
            <a:off x="438153" y="2697562"/>
            <a:ext cx="5945573" cy="1565274"/>
          </a:xfrm>
          <a:prstGeom prst="rect">
            <a:avLst/>
          </a:prstGeom>
        </p:spPr>
        <p:txBody>
          <a:bodyPr anchor="t" rtlCol="0" vert="horz"/>
          <a:lstStyle>
            <a:lvl1pPr lvl="0">
              <a:defRPr dirty="0" lang="en-US" sz="4800"/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5" name="Slide Number Placeholder 5">
            <a:extLst>
              <a:ext uri="{55B2FBA5-D046-4AA0-B38A-339878A0BC9B}">
                <a16:creationId xmlns:a16="http://schemas.microsoft.com/office/drawing/2010/main" id="{08D44EB8-4C07-4F69-B9B9-53DAE362BC0E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6" name="Footer Placeholder 4">
            <a:extLst>
              <a:ext uri="{EB136D27-AAB9-4017-AB73-F5914C7874CA}">
                <a16:creationId xmlns:a16="http://schemas.microsoft.com/office/drawing/2010/main" id="{AB2D8A0A-51AC-4C7B-A38C-97FD08FC6EA5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7" name="Date Placeholder 3">
            <a:extLst>
              <a:ext uri="{C92D48FF-5F57-483E-9C95-67B1693ADA3E}">
                <a16:creationId xmlns:a16="http://schemas.microsoft.com/office/drawing/2010/main" id="{8E117DDB-3B35-460C-86E4-41089420745E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1BB55467-1F5E-4D0C-B0D8-141309FACEAC}">
        <p14:creationId xmlns:p14="http://schemas.microsoft.com/office/powerpoint/2010/main" val="1668755206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>
            <a:extLst>
              <a:ext uri="{0C4251AF-0CD5-424C-B56E-8C101C17E19F}">
                <a16:creationId xmlns:a16="http://schemas.microsoft.com/office/drawing/2010/main" id="{0AE068A9-3E54-4B44-998C-22A0EFBA7861}"/>
              </a:ext>
            </a:extLst>
          </p:cNvPr>
          <p:cNvSpPr/>
          <p:nvPr/>
        </p:nvSpPr>
        <p:spPr>
          <a:xfrm flipH="false" flipV="false" rot="0">
            <a:off x="476250" y="0"/>
            <a:ext cx="159819" cy="387204"/>
          </a:xfrm>
          <a:custGeom>
            <a:avLst/>
            <a:gdLst/>
            <a:ahLst/>
            <a:cxnLst/>
            <a:rect b="b" l="0" r="r" t="0"/>
            <a:pathLst>
              <a:path h="387205" w="159820">
                <a:moveTo>
                  <a:pt x="0" y="0"/>
                </a:moveTo>
                <a:lnTo>
                  <a:pt x="159820" y="0"/>
                </a:lnTo>
                <a:lnTo>
                  <a:pt x="159820" y="387205"/>
                </a:lnTo>
                <a:lnTo>
                  <a:pt x="0" y="387205"/>
                </a:lnTo>
                <a:close/>
              </a:path>
            </a:pathLst>
          </a:custGeom>
          <a:solidFill>
            <a:schemeClr val="tx1"/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Title 1">
            <a:extLst>
              <a:ext uri="{FD8C7CA3-ACF7-4A4D-A245-1ADC57094F4C}">
                <a16:creationId xmlns:a16="http://schemas.microsoft.com/office/drawing/2010/main" id="{5A005D4B-DBC3-4CD5-B281-56B1FDB28EE2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4" name="Content Placeholder 2">
            <a:extLst>
              <a:ext uri="{B326F21F-D3D1-42B8-8C38-D0261B6181B0}">
                <a16:creationId xmlns:a16="http://schemas.microsoft.com/office/drawing/2010/main" id="{AD343B65-7F5D-4DBD-BB00-5717AC9377F1}"/>
              </a:ext>
            </a:extLst>
          </p:cNvPr>
          <p:cNvSpPr>
            <a:spLocks noGrp="true"/>
          </p:cNvSpPr>
          <p:nvPr>
            <p:ph idx="1"/>
          </p:nvPr>
        </p:nvSpPr>
        <p:spPr>
          <a:xfrm rot="0">
            <a:off x="876300" y="1403352"/>
            <a:ext cx="3571875" cy="3125963"/>
          </a:xfrm>
        </p:spPr>
        <p:txBody>
          <a:bodyPr rtlCol="0"/>
          <a:lstStyle>
            <a:lvl1pPr lvl="0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5" name="Content Placeholder 2">
            <a:extLst>
              <a:ext uri="{7994FF22-D5B6-4E96-976F-1FFF781D7D77}">
                <a16:creationId xmlns:a16="http://schemas.microsoft.com/office/drawing/2010/main" id="{1BD90113-0627-4ECB-9638-97EEF0210591}"/>
              </a:ext>
            </a:extLst>
          </p:cNvPr>
          <p:cNvSpPr>
            <a:spLocks noGrp="true"/>
          </p:cNvSpPr>
          <p:nvPr>
            <p:ph idx="2"/>
          </p:nvPr>
        </p:nvSpPr>
        <p:spPr>
          <a:xfrm rot="0">
            <a:off x="4714875" y="1403352"/>
            <a:ext cx="3571875" cy="3125963"/>
          </a:xfrm>
        </p:spPr>
        <p:txBody>
          <a:bodyPr rtlCol="0"/>
          <a:lstStyle>
            <a:lvl1pPr lvl="0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6" name="Slide Number Placeholder 6">
            <a:extLst>
              <a:ext uri="{C16ADAF4-0609-4180-99CE-0F260FC16E4E}">
                <a16:creationId xmlns:a16="http://schemas.microsoft.com/office/drawing/2010/main" id="{5E8300F4-B021-4F73-8CEC-23F0D67F3AC2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7" name="Footer Placeholder 5">
            <a:extLst>
              <a:ext uri="{6EC32FC9-BCAD-4C50-AB98-BDFAD7B2FD1E}">
                <a16:creationId xmlns:a16="http://schemas.microsoft.com/office/drawing/2010/main" id="{08D102F4-1566-4DA5-8F9E-D43358A00263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8" name="Date Placeholder 4">
            <a:extLst>
              <a:ext uri="{D9C8F5E4-4C57-4013-973A-2DAD3231CE50}">
                <a16:creationId xmlns:a16="http://schemas.microsoft.com/office/drawing/2010/main" id="{85FCB1CD-B00A-489C-93E2-AFEFCFD6BBE5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AD8AE458-3B14-4FFB-A90F-4740DC554FF1}">
        <p14:creationId xmlns:p14="http://schemas.microsoft.com/office/powerpoint/2010/main" val="1668755206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true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>
            <a:extLst>
              <a:ext uri="{D95234F6-BE96-44A3-9693-E0E1456EF6FC}">
                <a16:creationId xmlns:a16="http://schemas.microsoft.com/office/drawing/2010/main" id="{A959916B-36F7-4914-BC19-33C847AB6580}"/>
              </a:ext>
            </a:extLst>
          </p:cNvPr>
          <p:cNvSpPr/>
          <p:nvPr/>
        </p:nvSpPr>
        <p:spPr>
          <a:xfrm flipH="false" flipV="false" rot="0">
            <a:off x="476250" y="0"/>
            <a:ext cx="159819" cy="387204"/>
          </a:xfrm>
          <a:custGeom>
            <a:avLst/>
            <a:gdLst/>
            <a:ahLst/>
            <a:cxnLst/>
            <a:rect b="b" l="0" r="r" t="0"/>
            <a:pathLst>
              <a:path h="387205" w="159820">
                <a:moveTo>
                  <a:pt x="0" y="0"/>
                </a:moveTo>
                <a:lnTo>
                  <a:pt x="159820" y="0"/>
                </a:lnTo>
                <a:lnTo>
                  <a:pt x="159820" y="387205"/>
                </a:lnTo>
                <a:lnTo>
                  <a:pt x="0" y="387205"/>
                </a:lnTo>
                <a:close/>
              </a:path>
            </a:pathLst>
          </a:custGeom>
          <a:solidFill>
            <a:schemeClr val="tx1"/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Title 1">
            <a:extLst>
              <a:ext uri="{926A76EA-D23E-4706-AF51-3BE508A4A7D9}">
                <a16:creationId xmlns:a16="http://schemas.microsoft.com/office/drawing/2010/main" id="{245A9F9A-47B7-4940-BD43-29B57142BEB8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4" name="Text Placeholder 2">
            <a:extLst>
              <a:ext uri="{E831D5CC-65EE-475D-8D5B-B916AD4C95E5}">
                <a16:creationId xmlns:a16="http://schemas.microsoft.com/office/drawing/2010/main" id="{43BCEB09-2991-4A6D-9585-70946245F0EC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876300" y="1400175"/>
            <a:ext cx="3571875" cy="540644"/>
          </a:xfrm>
          <a:prstGeom prst="rect">
            <a:avLst/>
          </a:prstGeom>
        </p:spPr>
        <p:txBody>
          <a:bodyPr anchor="ctr" rtlCol="0" vert="horz">
            <a:normAutofit/>
          </a:bodyPr>
          <a:lstStyle>
            <a:lvl1pPr indent="0" lvl="0" marL="0">
              <a:buNone/>
              <a:defRPr b="1" cap="none" dirty="0" i="0" 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 indent="0" lvl="1" marL="457200">
              <a:buNone/>
              <a:defRPr b="1" dirty="0" lang="en-US" sz="2000">
                <a:latin typeface="+mn-lt"/>
              </a:defRPr>
            </a:lvl2pPr>
            <a:lvl3pPr indent="0" lvl="2" marL="914400">
              <a:buNone/>
              <a:defRPr b="1" dirty="0" lang="en-US" sz="1800">
                <a:latin typeface="+mn-lt"/>
              </a:defRPr>
            </a:lvl3pPr>
            <a:lvl4pPr indent="0" lvl="3" marL="1371600">
              <a:buNone/>
              <a:defRPr b="1" dirty="0" lang="en-US" sz="1600">
                <a:latin typeface="+mn-lt"/>
              </a:defRPr>
            </a:lvl4pPr>
            <a:lvl5pPr indent="0" lvl="4" marL="1828800">
              <a:buNone/>
              <a:defRPr b="1" dirty="0" lang="en-US" sz="1600">
                <a:latin typeface="+mn-lt"/>
              </a:defRPr>
            </a:lvl5pPr>
            <a:lvl6pPr indent="0" lvl="5" marL="2286000">
              <a:buNone/>
              <a:defRPr b="1" dirty="0" lang="en-US" sz="1600">
                <a:latin typeface="+mn-lt"/>
              </a:defRPr>
            </a:lvl6pPr>
            <a:lvl7pPr indent="0" lvl="6" marL="2743200">
              <a:buNone/>
              <a:defRPr b="1" dirty="0" lang="en-US" sz="1600">
                <a:latin typeface="+mn-lt"/>
              </a:defRPr>
            </a:lvl7pPr>
            <a:lvl8pPr indent="0" lvl="7" marL="3200400">
              <a:buNone/>
              <a:defRPr b="1" dirty="0" lang="en-US" sz="1600">
                <a:latin typeface="+mn-lt"/>
              </a:defRPr>
            </a:lvl8pPr>
            <a:lvl9pPr indent="0" lvl="8" marL="3657600">
              <a:buNone/>
              <a:defRPr b="1" dirty="0" lang="en-US" sz="1600"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5" name="Content Placeholder 2">
            <a:extLst>
              <a:ext uri="{4E49D7ED-82E1-4D71-994E-9E987B8FF415}">
                <a16:creationId xmlns:a16="http://schemas.microsoft.com/office/drawing/2010/main" id="{3F8D4C61-6657-47A6-85D4-3C53F69A9A9B}"/>
              </a:ext>
            </a:extLst>
          </p:cNvPr>
          <p:cNvSpPr>
            <a:spLocks noGrp="true"/>
          </p:cNvSpPr>
          <p:nvPr>
            <p:ph idx="2"/>
          </p:nvPr>
        </p:nvSpPr>
        <p:spPr>
          <a:xfrm rot="0">
            <a:off x="876300" y="1999637"/>
            <a:ext cx="3571875" cy="2539163"/>
          </a:xfrm>
        </p:spPr>
        <p:txBody>
          <a:bodyPr rtlCol="0"/>
          <a:lstStyle>
            <a:lvl1pPr lvl="0"/>
            <a:lvl2pPr lvl="1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6" name="Text Placeholder 4">
            <a:extLst>
              <a:ext uri="{B3539DF6-FB6B-4172-AF00-2948FDB51E6F}">
                <a16:creationId xmlns:a16="http://schemas.microsoft.com/office/drawing/2010/main" id="{F1187B70-351D-4ADA-909D-2C417E254E62}"/>
              </a:ext>
            </a:extLst>
          </p:cNvPr>
          <p:cNvSpPr>
            <a:spLocks noGrp="true"/>
          </p:cNvSpPr>
          <p:nvPr>
            <p:ph idx="3" type="body"/>
          </p:nvPr>
        </p:nvSpPr>
        <p:spPr>
          <a:xfrm rot="0">
            <a:off x="4716459" y="1400175"/>
            <a:ext cx="3571875" cy="540644"/>
          </a:xfrm>
          <a:prstGeom prst="rect">
            <a:avLst/>
          </a:prstGeom>
        </p:spPr>
        <p:txBody>
          <a:bodyPr anchor="ctr" rtlCol="0" vert="horz">
            <a:normAutofit/>
          </a:bodyPr>
          <a:lstStyle>
            <a:lvl1pPr indent="0" lvl="0" marL="0">
              <a:buNone/>
              <a:defRPr b="1" cap="none" dirty="0" i="0" 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 indent="0" lvl="1" marL="457200">
              <a:buNone/>
              <a:defRPr b="1" dirty="0" lang="en-US" sz="2000">
                <a:latin typeface="+mn-lt"/>
              </a:defRPr>
            </a:lvl2pPr>
            <a:lvl3pPr indent="0" lvl="2" marL="914400">
              <a:buNone/>
              <a:defRPr b="1" dirty="0" lang="en-US" sz="1800">
                <a:latin typeface="+mn-lt"/>
              </a:defRPr>
            </a:lvl3pPr>
            <a:lvl4pPr indent="0" lvl="3" marL="1371600">
              <a:buNone/>
              <a:defRPr b="1" dirty="0" lang="en-US" sz="1600">
                <a:latin typeface="+mn-lt"/>
              </a:defRPr>
            </a:lvl4pPr>
            <a:lvl5pPr indent="0" lvl="4" marL="1828800">
              <a:buNone/>
              <a:defRPr b="1" dirty="0" lang="en-US" sz="1600">
                <a:latin typeface="+mn-lt"/>
              </a:defRPr>
            </a:lvl5pPr>
            <a:lvl6pPr indent="0" lvl="5" marL="2286000">
              <a:buNone/>
              <a:defRPr b="1" dirty="0" lang="en-US" sz="1600">
                <a:latin typeface="+mn-lt"/>
              </a:defRPr>
            </a:lvl6pPr>
            <a:lvl7pPr indent="0" lvl="6" marL="2743200">
              <a:buNone/>
              <a:defRPr b="1" dirty="0" lang="en-US" sz="1600">
                <a:latin typeface="+mn-lt"/>
              </a:defRPr>
            </a:lvl7pPr>
            <a:lvl8pPr indent="0" lvl="7" marL="3200400">
              <a:buNone/>
              <a:defRPr b="1" dirty="0" lang="en-US" sz="1600">
                <a:latin typeface="+mn-lt"/>
              </a:defRPr>
            </a:lvl8pPr>
            <a:lvl9pPr indent="0" lvl="8" marL="3657600">
              <a:buNone/>
              <a:defRPr b="1" dirty="0" lang="en-US" sz="1600"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7" name="Content Placeholder 2">
            <a:extLst>
              <a:ext uri="{6AF8CB15-B1F2-4F3F-9A4E-E54F1DA2C30C}">
                <a16:creationId xmlns:a16="http://schemas.microsoft.com/office/drawing/2010/main" id="{E70AA1F4-FC59-4F26-852D-EB224AAB76CB}"/>
              </a:ext>
            </a:extLst>
          </p:cNvPr>
          <p:cNvSpPr>
            <a:spLocks noGrp="true"/>
          </p:cNvSpPr>
          <p:nvPr>
            <p:ph idx="4"/>
          </p:nvPr>
        </p:nvSpPr>
        <p:spPr>
          <a:xfrm rot="0">
            <a:off x="4713185" y="1999637"/>
            <a:ext cx="3571875" cy="2539163"/>
          </a:xfrm>
        </p:spPr>
        <p:txBody>
          <a:bodyPr rtlCol="0"/>
          <a:lstStyle>
            <a:lvl1pPr lvl="0"/>
            <a:lvl2pPr lvl="1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8" name="Slide Number Placeholder 6">
            <a:extLst>
              <a:ext uri="{3E7C08BD-4D03-4D9D-8490-CBA0F375D2B1}">
                <a16:creationId xmlns:a16="http://schemas.microsoft.com/office/drawing/2010/main" id="{55332FDB-4D07-4889-A8EC-DA7B79485732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9" name="Footer Placeholder 5">
            <a:extLst>
              <a:ext uri="{5C85EAAC-6C8E-4D51-AAC4-D440D4A025D5}">
                <a16:creationId xmlns:a16="http://schemas.microsoft.com/office/drawing/2010/main" id="{8E8D0524-208F-460E-B48E-2C84CBDA1EE9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10" name="Date Placeholder 4">
            <a:extLst>
              <a:ext uri="{3175B467-32E9-459D-B2D1-BB7214DEB9CC}">
                <a16:creationId xmlns:a16="http://schemas.microsoft.com/office/drawing/2010/main" id="{3953C750-5753-47B4-9A76-D35EA75B51FD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8D5BBE76-EC48-41BA-A40F-F1C5E0A587FD}">
        <p14:creationId xmlns:p14="http://schemas.microsoft.com/office/powerpoint/2010/main" val="1668755206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true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7FF0B5ED-4316-43A5-8077-7819A8F3B283}">
                <a16:creationId xmlns:a16="http://schemas.microsoft.com/office/drawing/2010/main" id="{CA5B8ED7-97C4-42A9-A329-C8B62D9E13BB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295275" y="0"/>
            <a:ext cx="3927550" cy="4358418"/>
          </a:xfrm>
          <a:prstGeom prst="rect">
            <a:avLst/>
          </a:prstGeom>
          <a:solidFill>
            <a:schemeClr val="tx1"/>
          </a:solidFill>
          <a:ln cap="flat" w="9525">
            <a:noFill/>
            <a:prstDash val="solid"/>
            <a:miter lim="800000"/>
          </a:ln>
        </p:spPr>
        <p:txBody>
          <a:bodyPr bIns="190500" lIns="190500" rIns="190500" rtlCol="0" vert="horz"/>
          <a:lstStyle>
            <a:lvl1pPr lvl="0">
              <a:defRPr dirty="0" lang="en-US" sz="3200">
                <a:solidFill>
                  <a:srgbClr val="ffffff"/>
                </a:solidFill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cxnSp>
        <p:nvCxnSpPr>
          <p:cNvPr id="3" name="">
            <a:extLst>
              <a:ext uri="{80C48850-744A-41BD-BFBD-102481DB8E02}">
                <a16:creationId xmlns:a16="http://schemas.microsoft.com/office/drawing/2010/main" id="{8789EF41-7266-4D83-87F6-D44993206318}"/>
              </a:ext>
            </a:extLst>
          </p:cNvPr>
          <p:cNvCxnSpPr/>
          <p:nvPr/>
        </p:nvCxnSpPr>
        <p:spPr>
          <a:xfrm flipH="true" flipV="false" rot="10800000">
            <a:off x="295275" y="4406004"/>
            <a:ext cx="3932983" cy="0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</p:cxnSp>
      <p:sp>
        <p:nvSpPr>
          <p:cNvPr id="4" name="">
            <a:extLst>
              <a:ext uri="{8497BF52-2207-44CB-8955-EB2FADF3B68A}">
                <a16:creationId xmlns:a16="http://schemas.microsoft.com/office/drawing/2010/main" id="{3F02C5DF-755D-455E-911B-42B3126A43A0}"/>
              </a:ext>
            </a:extLst>
          </p:cNvPr>
          <p:cNvSpPr/>
          <p:nvPr/>
        </p:nvSpPr>
        <p:spPr>
          <a:xfrm flipH="false" flipV="false" rot="0">
            <a:off x="476250" y="0"/>
            <a:ext cx="159819" cy="387204"/>
          </a:xfrm>
          <a:custGeom>
            <a:avLst/>
            <a:gdLst/>
            <a:ahLst/>
            <a:cxnLst/>
            <a:rect b="b" l="0" r="r" t="0"/>
            <a:pathLst>
              <a:path h="387205" w="159820">
                <a:moveTo>
                  <a:pt x="0" y="0"/>
                </a:moveTo>
                <a:lnTo>
                  <a:pt x="159820" y="0"/>
                </a:lnTo>
                <a:lnTo>
                  <a:pt x="159820" y="387205"/>
                </a:lnTo>
                <a:lnTo>
                  <a:pt x="0" y="387205"/>
                </a:lnTo>
                <a:close/>
              </a:path>
            </a:pathLst>
          </a:custGeom>
          <a:solidFill>
            <a:schemeClr val="bg1"/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5" name="Slide Number Placeholder 3">
            <a:extLst>
              <a:ext uri="{9C8D993B-B909-4120-B885-6BAF31BE9733}">
                <a16:creationId xmlns:a16="http://schemas.microsoft.com/office/drawing/2010/main" id="{4C518FCF-42AA-4391-8FBB-5B78D1ACD10D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6" name="Footer Placeholder 2">
            <a:extLst>
              <a:ext uri="{CE8722EB-1EDF-484C-811D-E98D8F9986BF}">
                <a16:creationId xmlns:a16="http://schemas.microsoft.com/office/drawing/2010/main" id="{C2CF4422-F29C-43C0-BCD8-ADFC3695B440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7" name="Date Placeholder 1">
            <a:extLst>
              <a:ext uri="{713E38E3-1F1A-4CF2-B063-412405561F45}">
                <a16:creationId xmlns:a16="http://schemas.microsoft.com/office/drawing/2010/main" id="{DAF23AA6-595C-4AE8-9AF1-E68D2EA792F2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D47C7B8A-8845-4749-ACB6-D29BE8C8D6AE}">
        <p14:creationId xmlns:p14="http://schemas.microsoft.com/office/powerpoint/2010/main" val="1668755206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true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EDD8403E-4EEF-45FF-9E9B-1EC9C07AE31C}">
                <a16:creationId xmlns:a16="http://schemas.microsoft.com/office/drawing/2010/main" id="{98218B91-D256-492F-917C-FA99068356D1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3" name="Footer Placeholder 2">
            <a:extLst>
              <a:ext uri="{7F126616-88DA-4D40-A734-1D96AD2135A9}">
                <a16:creationId xmlns:a16="http://schemas.microsoft.com/office/drawing/2010/main" id="{8EE11AC1-5ABF-449A-8DF4-6D24EDF944AC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4" name="Date Placeholder 1">
            <a:extLst>
              <a:ext uri="{4A6A9BD6-189F-4851-8E60-2DA218F36BBA}">
                <a16:creationId xmlns:a16="http://schemas.microsoft.com/office/drawing/2010/main" id="{5E0D1BAB-65DA-4BE2-81B7-84F5CC1BB8E1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87CA89FE-BEB6-4F6A-AA1B-3E160A3AE548}">
        <p14:creationId xmlns:p14="http://schemas.microsoft.com/office/powerpoint/2010/main" val="1668755206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true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>
            <a:extLst>
              <a:ext uri="{5102E6CD-E145-4C86-BD47-EAB203595B01}">
                <a16:creationId xmlns:a16="http://schemas.microsoft.com/office/drawing/2010/main" id="{F4919D02-93C7-4691-B8A2-F7CB2D244E90}"/>
              </a:ext>
            </a:extLst>
          </p:cNvPr>
          <p:cNvSpPr/>
          <p:nvPr/>
        </p:nvSpPr>
        <p:spPr>
          <a:xfrm flipH="false" flipV="false" rot="0">
            <a:off x="476250" y="0"/>
            <a:ext cx="159819" cy="387204"/>
          </a:xfrm>
          <a:custGeom>
            <a:avLst/>
            <a:gdLst/>
            <a:ahLst/>
            <a:cxnLst/>
            <a:rect b="b" l="0" r="r" t="0"/>
            <a:pathLst>
              <a:path h="387205" w="159820">
                <a:moveTo>
                  <a:pt x="0" y="0"/>
                </a:moveTo>
                <a:lnTo>
                  <a:pt x="159820" y="0"/>
                </a:lnTo>
                <a:lnTo>
                  <a:pt x="159820" y="387205"/>
                </a:lnTo>
                <a:lnTo>
                  <a:pt x="0" y="387205"/>
                </a:lnTo>
                <a:close/>
              </a:path>
            </a:pathLst>
          </a:custGeom>
          <a:solidFill>
            <a:schemeClr val="tx1"/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Title 1">
            <a:extLst>
              <a:ext uri="{56A1E680-11E2-4DE4-8160-7C6AEEC9B6D3}">
                <a16:creationId xmlns:a16="http://schemas.microsoft.com/office/drawing/2010/main" id="{6A814D07-48A3-4A4A-829F-97DEB5517C92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4" name="Text Placeholder 3">
            <a:extLst>
              <a:ext uri="{5AA14AC2-510D-49FF-8879-CB774B36517C}">
                <a16:creationId xmlns:a16="http://schemas.microsoft.com/office/drawing/2010/main" id="{D585B78A-7664-4C69-87B4-5931DD07E4F0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876300" y="1455900"/>
            <a:ext cx="3127290" cy="2984400"/>
          </a:xfrm>
          <a:solidFill>
            <a:schemeClr val="tx1"/>
          </a:solidFill>
          <a:ln cap="flat" w="9525">
            <a:noFill/>
            <a:prstDash val="solid"/>
            <a:miter lim="800000"/>
          </a:ln>
        </p:spPr>
        <p:txBody>
          <a:bodyPr anchor="t" bIns="285750" lIns="285750" rIns="285750" rtlCol="0" tIns="285750" vert="horz">
            <a:normAutofit/>
          </a:bodyPr>
          <a:lstStyle>
            <a:lvl1pPr indent="0" lvl="0" marL="0">
              <a:lnSpc>
                <a:spcPct val="100000"/>
              </a:lnSpc>
              <a:buNone/>
              <a:defRPr b="0" dirty="0" lang="en-US" sz="1200">
                <a:solidFill>
                  <a:schemeClr val="bg2"/>
                </a:solidFill>
                <a:latin typeface="+mn-lt"/>
              </a:defRPr>
            </a:lvl1pPr>
          </a:lstStyle>
          <a:p>
            <a:pPr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5" name="Content Placeholder 2">
            <a:extLst>
              <a:ext uri="{858C1EFB-8EEA-45FB-92A3-7238465E03CF}">
                <a16:creationId xmlns:a16="http://schemas.microsoft.com/office/drawing/2010/main" id="{39D40898-2426-4E9E-A47E-E24422CCE44A}"/>
              </a:ext>
            </a:extLst>
          </p:cNvPr>
          <p:cNvSpPr>
            <a:spLocks noGrp="true"/>
          </p:cNvSpPr>
          <p:nvPr>
            <p:ph idx="2"/>
          </p:nvPr>
        </p:nvSpPr>
        <p:spPr>
          <a:xfrm rot="0">
            <a:off x="4097726" y="1455739"/>
            <a:ext cx="4169974" cy="3000375"/>
          </a:xfrm>
        </p:spPr>
        <p:txBody>
          <a:bodyPr rtlCol="0"/>
          <a:lstStyle>
            <a:lvl1pPr lvl="0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6" name="Slide Number Placeholder 3">
            <a:extLst>
              <a:ext uri="{E2B0404D-FF9E-49C6-AC9F-49D75173A05A}">
                <a16:creationId xmlns:a16="http://schemas.microsoft.com/office/drawing/2010/main" id="{397D7BA7-2FF2-4310-85CC-0F8929F700DA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7" name="Footer Placeholder 2">
            <a:extLst>
              <a:ext uri="{8EDF2C92-55B3-4893-9903-C94AC7B5AA15}">
                <a16:creationId xmlns:a16="http://schemas.microsoft.com/office/drawing/2010/main" id="{C7AA370F-18BF-4489-9CBD-649C3F743983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8" name="Date Placeholder 1">
            <a:extLst>
              <a:ext uri="{73CBAB93-E917-4CC6-92F5-3BF613A32AAC}">
                <a16:creationId xmlns:a16="http://schemas.microsoft.com/office/drawing/2010/main" id="{61A26A8B-0952-4717-BDBC-0569FF36C54B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8EB0FBC1-8AFB-4B6E-9BAD-4AF327FF3512}">
        <p14:creationId xmlns:p14="http://schemas.microsoft.com/office/powerpoint/2010/main" val="1668755206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preserve="1" showMasterSp="true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>
            <a:extLst>
              <a:ext uri="{B582B759-1EC0-4541-A705-E8FCF3CC3EE3}">
                <a16:creationId xmlns:a16="http://schemas.microsoft.com/office/drawing/2010/main" id="{27AC5800-84B9-4B6C-8C1D-B03AD8FCBA2D}"/>
              </a:ext>
            </a:extLst>
          </p:cNvPr>
          <p:cNvSpPr/>
          <p:nvPr/>
        </p:nvSpPr>
        <p:spPr>
          <a:xfrm rot="0">
            <a:off x="3994413" y="1370651"/>
            <a:ext cx="1346858" cy="3215576"/>
          </a:xfrm>
          <a:prstGeom prst="rect">
            <a:avLst/>
          </a:prstGeom>
          <a:solidFill>
            <a:schemeClr val="tx1"/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/>
          <a:lstStyle/>
          <a:p>
            <a:pPr algn="ctr"/>
            <a:r>
              <a:rPr dirty="0" lang="en-US">
                <a:latin typeface="+mn-lt"/>
              </a:rPr>
              <a:t/>
            </a:r>
            <a:endParaRPr dirty="0" lang="en-US">
              <a:latin typeface="+mn-lt"/>
            </a:endParaRPr>
          </a:p>
        </p:txBody>
      </p:sp>
      <p:sp>
        <p:nvSpPr>
          <p:cNvPr id="3" name="">
            <a:extLst>
              <a:ext uri="{97120069-CA56-4E25-BDD6-EC1C4EC0BD67}">
                <a16:creationId xmlns:a16="http://schemas.microsoft.com/office/drawing/2010/main" id="{0C7935D7-50E0-4EEE-9E98-CE0F3D2D9FE0}"/>
              </a:ext>
            </a:extLst>
          </p:cNvPr>
          <p:cNvSpPr/>
          <p:nvPr/>
        </p:nvSpPr>
        <p:spPr>
          <a:xfrm flipH="false" flipV="false" rot="0">
            <a:off x="476250" y="0"/>
            <a:ext cx="159819" cy="387204"/>
          </a:xfrm>
          <a:custGeom>
            <a:avLst/>
            <a:gdLst/>
            <a:ahLst/>
            <a:cxnLst/>
            <a:rect b="b" l="0" r="r" t="0"/>
            <a:pathLst>
              <a:path h="387205" w="159820">
                <a:moveTo>
                  <a:pt x="0" y="0"/>
                </a:moveTo>
                <a:lnTo>
                  <a:pt x="159820" y="0"/>
                </a:lnTo>
                <a:lnTo>
                  <a:pt x="159820" y="387205"/>
                </a:lnTo>
                <a:lnTo>
                  <a:pt x="0" y="387205"/>
                </a:lnTo>
                <a:close/>
              </a:path>
            </a:pathLst>
          </a:custGeom>
          <a:solidFill>
            <a:schemeClr val="tx1"/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4" name="Title 1">
            <a:extLst>
              <a:ext uri="{22A88C6B-C459-4546-983E-8FA89B1ECFC3}">
                <a16:creationId xmlns:a16="http://schemas.microsoft.com/office/drawing/2010/main" id="{9CF197BA-EB2F-4F53-B43B-779C15626CF6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5" name="Text Placeholder 3">
            <a:extLst>
              <a:ext uri="{DA01B5A3-AD4E-4D6E-B910-79F1DFC93958}">
                <a16:creationId xmlns:a16="http://schemas.microsoft.com/office/drawing/2010/main" id="{8720F80E-B369-4AE2-A845-31EA732FC723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866775" y="1494000"/>
            <a:ext cx="2985008" cy="2984400"/>
          </a:xfrm>
        </p:spPr>
        <p:txBody>
          <a:bodyPr anchor="t" bIns="45720" lIns="91440" rIns="91440" rtlCol="0" tIns="93600" vert="horz">
            <a:normAutofit/>
          </a:bodyPr>
          <a:lstStyle>
            <a:lvl1pPr indent="0" lvl="0" marL="0">
              <a:lnSpc>
                <a:spcPct val="125000"/>
              </a:lnSpc>
              <a:buNone/>
              <a:defRPr dirty="0" lang="en-US" sz="1200">
                <a:latin typeface="+mn-lt"/>
              </a:defRPr>
            </a:lvl1pPr>
          </a:lstStyle>
          <a:p>
            <a:pPr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6" name="Picture Placeholder 2">
            <a:extLst>
              <a:ext uri="{CA8D0436-25BA-4650-8B1E-BC6651AA9F9C}">
                <a16:creationId xmlns:a16="http://schemas.microsoft.com/office/drawing/2010/main" id="{2D5F2492-44C4-454F-8A9C-C1C2A24C6BF0}"/>
              </a:ext>
            </a:extLst>
          </p:cNvPr>
          <p:cNvSpPr>
            <a:spLocks noGrp="true"/>
          </p:cNvSpPr>
          <p:nvPr>
            <p:ph idx="2" type="pic"/>
          </p:nvPr>
        </p:nvSpPr>
        <p:spPr>
          <a:xfrm rot="0">
            <a:off x="4145153" y="1626759"/>
            <a:ext cx="4132071" cy="2741303"/>
          </a:xfrm>
          <a:prstGeom prst="rect">
            <a:avLst/>
          </a:prstGeom>
          <a:solidFill>
            <a:schemeClr val="bg1">
              <a:lumMod val="95000"/>
            </a:schemeClr>
          </a:solidFill>
          <a:ln cap="flat" w="19050">
            <a:solidFill>
              <a:schemeClr val="bg1"/>
            </a:solidFill>
            <a:prstDash val="solid"/>
            <a:miter lim="800000"/>
          </a:ln>
          <a:effectLst/>
        </p:spPr>
        <p:txBody>
          <a:bodyPr rtlCol="0"/>
          <a:lstStyle/>
          <a:p>
            <a:pPr/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7" name="Slide Number Placeholder 4">
            <a:extLst>
              <a:ext uri="{36BD28CF-6AF7-4686-AC07-F45397BDAAF3}">
                <a16:creationId xmlns:a16="http://schemas.microsoft.com/office/drawing/2010/main" id="{B4221C05-AA8F-450A-97CC-CF237861F88A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/>
        <p:txBody>
          <a:bodyPr rtlCol="0"/>
          <a:lstStyle/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8" name="Footer Placeholder 3">
            <a:extLst>
              <a:ext uri="{EA1B8865-BFFD-40A4-89D6-FFB0AF3DBFC3}">
                <a16:creationId xmlns:a16="http://schemas.microsoft.com/office/drawing/2010/main" id="{49415D8B-2103-4D97-969A-99CAC3B5D382}"/>
              </a:ext>
            </a:extLst>
          </p:cNvPr>
          <p:cNvSpPr>
            <a:spLocks noGrp="true"/>
          </p:cNvSpPr>
          <p:nvPr>
            <p:ph idx="11" sz="quarter" type="ftr"/>
          </p:nvPr>
        </p:nvSpPr>
        <p:spPr/>
        <p:txBody>
          <a:bodyPr rtlCol="0"/>
          <a:lstStyle/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9" name="Date Placeholder 1">
            <a:extLst>
              <a:ext uri="{94DA3C48-0E8D-4963-9ED4-3FCF7C02DB61}">
                <a16:creationId xmlns:a16="http://schemas.microsoft.com/office/drawing/2010/main" id="{E04DF1FC-352F-4E3A-AF26-ECE9802CB471}"/>
              </a:ext>
            </a:extLst>
          </p:cNvPr>
          <p:cNvSpPr>
            <a:spLocks noGrp="true"/>
          </p:cNvSpPr>
          <p:nvPr>
            <p:ph idx="10" sz="half" type="dt"/>
          </p:nvPr>
        </p:nvSpPr>
        <p:spPr/>
        <p:txBody>
          <a:bodyPr rtlCol="0"/>
          <a:lstStyle/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37BEE244-56A0-47AB-9277-3BF9DFD6C661}">
        <p14:creationId xmlns:p14="http://schemas.microsoft.com/office/powerpoint/2010/main" val="1668755206329"/>
      </p:ext>
    </p:extLst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Mast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>
            <a:extLst>
              <a:ext uri="{AF1FA1F1-8732-45D2-A895-AA1EA18CFAAB}">
                <a16:creationId xmlns:a16="http://schemas.microsoft.com/office/drawing/2010/main" id="{55D51D34-8B3A-43AC-BFD2-97C08AA8F98A}"/>
              </a:ext>
            </a:extLst>
          </p:cNvPr>
          <p:cNvSpPr/>
          <p:nvPr/>
        </p:nvSpPr>
        <p:spPr>
          <a:xfrm flipH="false" flipV="false" rot="0">
            <a:off x="8510054" y="5105400"/>
            <a:ext cx="340370" cy="38100"/>
          </a:xfrm>
          <a:prstGeom prst="rect">
            <a:avLst/>
          </a:prstGeom>
          <a:solidFill>
            <a:schemeClr val="tx1"/>
          </a:solidFill>
          <a:ln cap="flat" w="9525">
            <a:noFill/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anchor="ctr" rtlCol="0" vert="horz">
            <a:noAutofit/>
          </a:bodyPr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3" name="Title Placeholder 1">
            <a:extLst>
              <a:ext uri="{DD1DBA4A-3EE5-48BA-BBD0-4831C9E6F435}">
                <a16:creationId xmlns:a16="http://schemas.microsoft.com/office/drawing/2010/main" id="{DDB98CAB-B039-4058-B1AE-1FF1E476F758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876300" y="196645"/>
            <a:ext cx="7391400" cy="999612"/>
          </a:xfrm>
          <a:prstGeom prst="rect">
            <a:avLst/>
          </a:prstGeom>
        </p:spPr>
        <p:txBody>
          <a:bodyPr anchor="b" bIns="45720" lIns="91440" rIns="91440" rtlCol="0" tIns="45720" vert="horz">
            <a:noAutofit/>
          </a:bodyPr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4" name="Text Placeholder 2">
            <a:extLst>
              <a:ext uri="{A07F0717-5FCF-4454-B56F-29E16DB89579}">
                <a16:creationId xmlns:a16="http://schemas.microsoft.com/office/drawing/2010/main" id="{B0923DA8-3B12-470A-BF5D-C19C7291CCF7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876300" y="1338253"/>
            <a:ext cx="7391400" cy="3154546"/>
          </a:xfrm>
          <a:prstGeom prst="rect">
            <a:avLst/>
          </a:prstGeom>
        </p:spPr>
        <p:txBody>
          <a:bodyPr bIns="45720" lIns="91440" rIns="91440" rtlCol="0" tIns="9360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5" name="Slide Number Placeholder 5">
            <a:extLst>
              <a:ext uri="{5F4C1841-CD8C-4057-B344-841792CF7F40}">
                <a16:creationId xmlns:a16="http://schemas.microsoft.com/office/drawing/2010/main" id="{9E9063D4-ACB9-4293-842C-C2654886C771}"/>
              </a:ext>
            </a:extLst>
          </p:cNvPr>
          <p:cNvSpPr>
            <a:spLocks noGrp="true"/>
          </p:cNvSpPr>
          <p:nvPr>
            <p:ph idx="4" sz="quarter" type="sldNum"/>
          </p:nvPr>
        </p:nvSpPr>
        <p:spPr>
          <a:xfrm rot="0">
            <a:off x="6123448" y="477123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id="6" name="Footer Placeholder 4">
            <a:extLst>
              <a:ext uri="{9F3A64F8-9332-440E-960D-35CD40360558}">
                <a16:creationId xmlns:a16="http://schemas.microsoft.com/office/drawing/2010/main" id="{AE203D3A-A597-448C-A7DA-1C79BE023670}"/>
              </a:ext>
            </a:extLst>
          </p:cNvPr>
          <p:cNvSpPr>
            <a:spLocks noGrp="true"/>
          </p:cNvSpPr>
          <p:nvPr>
            <p:ph idx="3" sz="quarter" type="ftr"/>
          </p:nvPr>
        </p:nvSpPr>
        <p:spPr>
          <a:xfrm rot="0">
            <a:off x="3124200" y="477123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7" name="Date Placeholder 3">
            <a:extLst>
              <a:ext uri="{21782610-C9B1-44EF-B5E1-D3362164632E}">
                <a16:creationId xmlns:a16="http://schemas.microsoft.com/office/drawing/2010/main" id="{5056DE9A-BE0D-4ED5-940E-1410272AD27B}"/>
              </a:ext>
            </a:extLst>
          </p:cNvPr>
          <p:cNvSpPr>
            <a:spLocks noGrp="true"/>
          </p:cNvSpPr>
          <p:nvPr>
            <p:ph idx="2" sz="half" type="dt"/>
          </p:nvPr>
        </p:nvSpPr>
        <p:spPr>
          <a:xfrm rot="0">
            <a:off x="894633" y="477123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sldNum="0"/>
  <p:txStyles>
    <p:titleStyle>
      <a:lvl1pPr algn="l" lvl="0" rtl="false">
        <a:lnSpc>
          <a:spcPct val="100000"/>
        </a:lnSpc>
        <a:spcBef>
          <a:spcPct val="0"/>
        </a:spcBef>
        <a:buNone/>
        <a:defRPr b="1" dirty="0" i="0" lang="en-US" sz="3600">
          <a:solidFill>
            <a:schemeClr val="tx1">
              <a:lumMod val="85000"/>
              <a:lumOff val="15000"/>
            </a:schemeClr>
          </a:solidFill>
          <a:latin typeface="Abel"/>
        </a:defRPr>
      </a:lvl1pPr>
    </p:titleStyle>
    <p:bodyStyle>
      <a:lvl1pPr algn="l" indent="-342900" lvl="0" marL="342900" rtl="false">
        <a:spcBef>
          <a:spcPts val="1200"/>
        </a:spcBef>
        <a:buClr>
          <a:schemeClr val="tx1"/>
        </a:buClr>
        <a:buFont typeface="Source Sans Pro"/>
        <a:buChar char="￫"/>
        <a:defRPr b="0" dirty="0" i="0" lang="en-US" sz="1800">
          <a:solidFill>
            <a:schemeClr val="tx1"/>
          </a:solidFill>
          <a:latin typeface="+mn-lt"/>
        </a:defRPr>
      </a:lvl1pPr>
      <a:lvl2pPr algn="l" indent="-285750" lvl="1" marL="742950" rtl="false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b="0" dirty="0" i="0" lang="en-US" sz="1600">
          <a:solidFill>
            <a:schemeClr val="tx1">
              <a:lumMod val="50000"/>
              <a:lumOff val="50000"/>
            </a:schemeClr>
          </a:solidFill>
          <a:latin typeface="+mn-lt"/>
        </a:defRPr>
      </a:lvl2pPr>
      <a:lvl3pPr algn="l" indent="-228600" lvl="2" marL="1143000" rtl="false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b="0" dirty="0" i="0" lang="en-US" sz="1400">
          <a:solidFill>
            <a:schemeClr val="tx1">
              <a:lumMod val="50000"/>
              <a:lumOff val="50000"/>
            </a:schemeClr>
          </a:solidFill>
          <a:latin typeface="+mn-lt"/>
        </a:defRPr>
      </a:lvl3pPr>
      <a:lvl4pPr algn="l" indent="-228600" lvl="3" marL="1600200" rtl="false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b="0" dirty="0" i="0" lang="en-US" sz="1200">
          <a:solidFill>
            <a:schemeClr val="tx1">
              <a:lumMod val="50000"/>
              <a:lumOff val="50000"/>
            </a:schemeClr>
          </a:solidFill>
          <a:latin typeface="+mn-lt"/>
        </a:defRPr>
      </a:lvl4pPr>
      <a:lvl5pPr algn="l" indent="-228600" lvl="4" marL="2057400" rtl="false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b="0" dirty="0" i="0" lang="en-US" sz="1100">
          <a:solidFill>
            <a:schemeClr val="tx1">
              <a:lumMod val="50000"/>
              <a:lumOff val="50000"/>
            </a:schemeClr>
          </a:solidFill>
          <a:latin typeface="+mn-lt"/>
        </a:defRPr>
      </a:lvl5pPr>
      <a:lvl6pPr algn="l" indent="-228600" lvl="5" marL="2514600" rtl="false">
        <a:spcBef>
          <a:spcPct val="20000"/>
        </a:spcBef>
        <a:buFont typeface="Arial"/>
        <a:buChar char="-"/>
        <a:defRPr b="0" dirty="0" i="0" lang="en-US" sz="1100">
          <a:solidFill>
            <a:schemeClr val="tx1">
              <a:lumMod val="50000"/>
              <a:lumOff val="50000"/>
            </a:schemeClr>
          </a:solidFill>
          <a:latin typeface="+mn-lt"/>
        </a:defRPr>
      </a:lvl6pPr>
      <a:lvl7pPr algn="l" indent="-228600" lvl="6" marL="2971800" rtl="false">
        <a:spcBef>
          <a:spcPct val="20000"/>
        </a:spcBef>
        <a:buFont typeface="Arial"/>
        <a:buChar char="-"/>
        <a:defRPr b="0" dirty="0" i="0" lang="en-US" sz="1100">
          <a:solidFill>
            <a:schemeClr val="tx1">
              <a:lumMod val="50000"/>
              <a:lumOff val="50000"/>
            </a:schemeClr>
          </a:solidFill>
          <a:latin typeface="+mn-lt"/>
        </a:defRPr>
      </a:lvl7pPr>
      <a:lvl8pPr algn="l" indent="-228600" lvl="7" marL="3429000" rtl="false">
        <a:spcBef>
          <a:spcPct val="20000"/>
        </a:spcBef>
        <a:buFont typeface="Arial"/>
        <a:buChar char="-"/>
        <a:defRPr b="0" dirty="0" i="0" lang="en-US" sz="1100">
          <a:solidFill>
            <a:schemeClr val="tx1">
              <a:lumMod val="50000"/>
              <a:lumOff val="50000"/>
            </a:schemeClr>
          </a:solidFill>
          <a:latin typeface="+mn-lt"/>
        </a:defRPr>
      </a:lvl8pPr>
      <a:lvl9pPr algn="l" indent="-228600" lvl="8" marL="3886200" rtl="false">
        <a:spcBef>
          <a:spcPct val="20000"/>
        </a:spcBef>
        <a:buFont typeface="Arial"/>
        <a:buChar char="-"/>
        <a:defRPr b="0" dirty="0" i="0" lang="en-US" sz="1100">
          <a:solidFill>
            <a:schemeClr val="tx1">
              <a:lumMod val="50000"/>
              <a:lumOff val="50000"/>
            </a:schemeClr>
          </a:solidFill>
          <a:latin typeface="+mn-lt"/>
        </a:defRPr>
      </a:lvl9pPr>
    </p:bodyStyle>
    <p:otherStyle>
      <a:lvl1pPr algn="l" lvl="0" marL="0" rtl="false">
        <a:defRPr dirty="0" lang="en-US" sz="1800">
          <a:solidFill>
            <a:schemeClr val="tx1"/>
          </a:solidFill>
          <a:latin typeface="+mn-lt"/>
        </a:defRPr>
      </a:lvl1pPr>
      <a:lvl2pPr algn="l" lvl="1" marL="457200" rtl="false">
        <a:defRPr dirty="0" lang="en-US" sz="1800">
          <a:solidFill>
            <a:schemeClr val="tx1"/>
          </a:solidFill>
          <a:latin typeface="+mn-lt"/>
        </a:defRPr>
      </a:lvl2pPr>
      <a:lvl3pPr algn="l" lvl="2" marL="914400" rtl="false">
        <a:defRPr dirty="0" lang="en-US" sz="1800">
          <a:solidFill>
            <a:schemeClr val="tx1"/>
          </a:solidFill>
          <a:latin typeface="+mn-lt"/>
        </a:defRPr>
      </a:lvl3pPr>
      <a:lvl4pPr algn="l" lvl="3" marL="1371600" rtl="false">
        <a:defRPr dirty="0" lang="en-US" sz="1800">
          <a:solidFill>
            <a:schemeClr val="tx1"/>
          </a:solidFill>
          <a:latin typeface="+mn-lt"/>
        </a:defRPr>
      </a:lvl4pPr>
      <a:lvl5pPr algn="l" lvl="4" marL="1828800" rtl="false">
        <a:defRPr dirty="0" lang="en-US" sz="1800">
          <a:solidFill>
            <a:schemeClr val="tx1"/>
          </a:solidFill>
          <a:latin typeface="+mn-lt"/>
        </a:defRPr>
      </a:lvl5pPr>
      <a:lvl6pPr algn="l" lvl="5" marL="2286000" rtl="false">
        <a:defRPr dirty="0" lang="en-US" sz="1800">
          <a:solidFill>
            <a:schemeClr val="tx1"/>
          </a:solidFill>
          <a:latin typeface="+mn-lt"/>
        </a:defRPr>
      </a:lvl6pPr>
      <a:lvl7pPr algn="l" lvl="6" marL="2743200" rtl="false">
        <a:defRPr dirty="0" lang="en-US" sz="1800">
          <a:solidFill>
            <a:schemeClr val="tx1"/>
          </a:solidFill>
          <a:latin typeface="+mn-lt"/>
        </a:defRPr>
      </a:lvl7pPr>
      <a:lvl8pPr algn="l" lvl="7" marL="3200400" rtl="false">
        <a:defRPr dirty="0" lang="en-US" sz="1800">
          <a:solidFill>
            <a:schemeClr val="tx1"/>
          </a:solidFill>
          <a:latin typeface="+mn-lt"/>
        </a:defRPr>
      </a:lvl8pPr>
      <a:lvl9pPr algn="l" lvl="8" marL="3657600" rtl="false">
        <a:defRPr dirty="0" lang="en-US" sz="18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2" Target="../media/image7.jp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2" Target="../media/image8.jp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2" Target="../media/image9.jp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2" Target="../media/image2.jp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2" Target="../media/image3.jp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2" Target="../media/image4.jp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2" Target="../media/image5.jp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2" Target="../media/image6.jp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slide1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216598CA-05EB-4AAD-949D-000BBC46C294}">
                <a16:creationId xmlns:a16="http://schemas.microsoft.com/office/drawing/2010/main" id="{2FE33A1B-0494-449C-803E-2C9A1CD0EDAA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484955" y="1299209"/>
            <a:ext cx="8174097" cy="752894"/>
          </a:xfrm>
        </p:spPr>
        <p:txBody>
          <a:bodyPr rtlCol="0"/>
          <a:lstStyle/>
          <a:p>
            <a:pPr/>
            <a:r>
              <a:rPr dirty="0" lang="en-US"/>
              <a:t>Console App - CollegeCoordinator</a:t>
            </a:r>
            <a:endParaRPr dirty="0" lang="en-US"/>
          </a:p>
        </p:txBody>
      </p:sp>
      <p:sp>
        <p:nvSpPr>
          <p:cNvPr id="3" name="Subtitle 2">
            <a:extLst>
              <a:ext uri="{84999DA1-BE20-45A9-99E8-EFB45CFB4A2F}">
                <a16:creationId xmlns:a16="http://schemas.microsoft.com/office/drawing/2010/main" id="{5A980E51-B90A-4C3C-BCBB-96EA33E5BD79}"/>
              </a:ext>
            </a:extLst>
          </p:cNvPr>
          <p:cNvSpPr>
            <a:spLocks noGrp="true"/>
          </p:cNvSpPr>
          <p:nvPr>
            <p:ph idx="1" type="subTitle"/>
          </p:nvPr>
        </p:nvSpPr>
        <p:spPr>
          <a:xfrm rot="0">
            <a:off x="628145" y="2721454"/>
            <a:ext cx="6436176" cy="948318"/>
          </a:xfrm>
        </p:spPr>
        <p:txBody>
          <a:bodyPr rtlCol="0"/>
          <a:lstStyle/>
          <a:p>
            <a:pPr/>
            <a:r>
              <a:rPr dirty="0" lang="en-US"/>
              <a:t>Presentation by:</a:t>
            </a:r>
          </a:p>
          <a:p>
            <a:pPr/>
            <a:r>
              <a:rPr dirty="0" err="1" lang="en-US"/>
              <a:t>Arunprasadh</a:t>
            </a:r>
            <a:r>
              <a:rPr dirty="0" lang="en-US"/>
              <a:t> C,</a:t>
            </a:r>
          </a:p>
          <a:p>
            <a:pPr/>
            <a:r>
              <a:rPr dirty="0" lang="en-US"/>
              <a:t>PT-5167/22</a:t>
            </a:r>
            <a:endParaRPr dirty="0" lang="en-US"/>
          </a:p>
        </p:txBody>
      </p:sp>
    </p:spTree>
    <p:extLst>
      <p:ext uri="{8B6902D9-78D3-48F3-85E7-D7DF36AC6544}">
        <p14:creationId xmlns:p14="http://schemas.microsoft.com/office/powerpoint/2010/main" val="1668755206344"/>
      </p:ext>
    </p:extLst>
  </p:cSld>
  <p:clrMapOvr>
    <a:masterClrMapping/>
  </p:clrMapOvr>
</p:sld>
</file>

<file path=ppt/slides/slide10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D51D196B-FD8E-495B-9B10-7D0ACF1FF0C1}">
                <a16:creationId xmlns:a16="http://schemas.microsoft.com/office/drawing/2010/main" id="{43C36C8F-B901-43FC-AFB1-3C195C309A28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Modules and their Use Cases</a:t>
            </a:r>
          </a:p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Content Placeholder 2">
            <a:extLst>
              <a:ext uri="{6871DA0C-322F-4175-9CA9-C6370FDE9B98}">
                <a16:creationId xmlns:a16="http://schemas.microsoft.com/office/drawing/2010/main" id="{58459C91-9AF9-422F-AD1F-693ACDAC4724}"/>
              </a:ext>
            </a:extLst>
          </p:cNvPr>
          <p:cNvSpPr>
            <a:spLocks noGrp="true"/>
          </p:cNvSpPr>
          <p:nvPr>
            <p:ph idx="1"/>
          </p:nvPr>
        </p:nvSpPr>
        <p:spPr>
          <a:xfrm flipV="false" rot="0">
            <a:off x="3676650" y="104879"/>
            <a:ext cx="5112677" cy="333270"/>
          </a:xfrm>
        </p:spPr>
        <p:txBody>
          <a:bodyPr rtlCol="0" vert="horz">
            <a:normAutofit fontScale="85000" lnSpcReduction="20000"/>
          </a:bodyPr>
          <a:lstStyle/>
          <a:p>
            <a:pPr indent="0" marL="0">
              <a:buNone/>
            </a:pPr>
            <a:r>
              <a:rPr b="0" dirty="0" lang="en-US">
                <a:latin typeface="Abel"/>
              </a:rPr>
              <a:t>6. Student Login Module</a:t>
            </a:r>
            <a:endParaRPr b="0" dirty="0" lang="en-US">
              <a:latin typeface="Abel"/>
            </a:endParaRPr>
          </a:p>
        </p:txBody>
      </p:sp>
      <p:pic>
        <p:nvPicPr>
          <p:cNvPr id="4" name="">
            <a:extLst>
              <a:ext uri="{C58607F5-E8A3-40A6-80AD-4BDC0BFD5AAC}">
                <a16:creationId xmlns:a16="http://schemas.microsoft.com/office/drawing/2010/main" id="{002ACC39-B151-45F7-BFF2-463FAF189543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4338151" y="476250"/>
            <a:ext cx="3871703" cy="4526813"/>
          </a:xfrm>
          <a:prstGeom prst="rect">
            <a:avLst/>
          </a:prstGeom>
          <a:noFill/>
        </p:spPr>
      </p:pic>
    </p:spTree>
    <p:extLst>
      <p:ext uri="{FF6CF234-3E82-4F41-8513-F399EAA49A38}">
        <p14:creationId xmlns:p14="http://schemas.microsoft.com/office/powerpoint/2010/main" val="1668755206364"/>
      </p:ext>
    </p:extLst>
  </p:cSld>
  <p:clrMapOvr>
    <a:masterClrMapping/>
  </p:clrMapOvr>
</p:sld>
</file>

<file path=ppt/slides/slide11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0513E477-FA52-4240-867A-F7A34DE86A20}">
                <a16:creationId xmlns:a16="http://schemas.microsoft.com/office/drawing/2010/main" id="{3B60AD93-45EF-4D4F-B82B-1A825ACBAD80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Modules and their Use Cases</a:t>
            </a:r>
          </a:p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Content Placeholder 2">
            <a:extLst>
              <a:ext uri="{717D0848-8A49-4E40-B576-1281A37742AB}">
                <a16:creationId xmlns:a16="http://schemas.microsoft.com/office/drawing/2010/main" id="{EBD4A9EE-0721-4DA1-8877-A9BB8A181738}"/>
              </a:ext>
            </a:extLst>
          </p:cNvPr>
          <p:cNvSpPr>
            <a:spLocks noGrp="true"/>
          </p:cNvSpPr>
          <p:nvPr>
            <p:ph idx="1"/>
          </p:nvPr>
        </p:nvSpPr>
        <p:spPr>
          <a:xfrm flipV="false" rot="0">
            <a:off x="3676650" y="104879"/>
            <a:ext cx="5112677" cy="333270"/>
          </a:xfrm>
        </p:spPr>
        <p:txBody>
          <a:bodyPr rtlCol="0" vert="horz">
            <a:normAutofit fontScale="85000" lnSpcReduction="20000"/>
          </a:bodyPr>
          <a:lstStyle/>
          <a:p>
            <a:pPr indent="0" marL="0">
              <a:buNone/>
            </a:pPr>
            <a:r>
              <a:rPr b="0" dirty="0" lang="en-US">
                <a:latin typeface="Abel"/>
              </a:rPr>
              <a:t>7. Data Persistence Module</a:t>
            </a:r>
            <a:endParaRPr b="0" dirty="0" lang="en-US">
              <a:latin typeface="Abel"/>
            </a:endParaRPr>
          </a:p>
        </p:txBody>
      </p:sp>
      <p:pic>
        <p:nvPicPr>
          <p:cNvPr id="4" name="">
            <a:extLst>
              <a:ext uri="{C212981F-9819-4F2B-999A-5502ADF4C97E}">
                <a16:creationId xmlns:a16="http://schemas.microsoft.com/office/drawing/2010/main" id="{754865E9-0E20-4870-9B5E-6888450A95BE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3523126" y="1047721"/>
            <a:ext cx="5419725" cy="3057525"/>
          </a:xfrm>
          <a:prstGeom prst="rect">
            <a:avLst/>
          </a:prstGeom>
          <a:noFill/>
        </p:spPr>
      </p:pic>
    </p:spTree>
    <p:extLst>
      <p:ext uri="{7B59CABB-EAF0-474A-BBC4-BED82ADDD7D3}">
        <p14:creationId xmlns:p14="http://schemas.microsoft.com/office/powerpoint/2010/main" val="1668755206366"/>
      </p:ext>
    </p:extLst>
  </p:cSld>
  <p:clrMapOvr>
    <a:masterClrMapping/>
  </p:clrMapOvr>
</p:sld>
</file>

<file path=ppt/slides/slide12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191CF3CA-BCB9-4854-88E0-62F2C79C8349}">
                <a16:creationId xmlns:a16="http://schemas.microsoft.com/office/drawing/2010/main" id="{407AD7CC-DCB1-4F73-A215-66373D5FB368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361950" y="1504950"/>
            <a:ext cx="7544114" cy="1869395"/>
          </a:xfrm>
        </p:spPr>
        <p:txBody>
          <a:bodyPr rtlCol="0"/>
          <a:lstStyle/>
          <a:p>
            <a:pPr algn="ctr"/>
            <a:r>
              <a:rPr dirty="0" lang="en-US" sz="10000"/>
              <a:t>Tha</a:t>
            </a:r>
            <a:r>
              <a:rPr dirty="0" lang="en-US" sz="10000">
                <a:solidFill>
                  <a:schemeClr val="tx1"/>
                </a:solidFill>
              </a:rPr>
              <a:t>nk You</a:t>
            </a:r>
          </a:p>
          <a:p>
            <a:pPr/>
            <a:r>
              <a:rPr dirty="0" lang="en-US"/>
              <a:t/>
            </a:r>
            <a:endParaRPr dirty="0" lang="en-US"/>
          </a:p>
        </p:txBody>
      </p:sp>
    </p:spTree>
    <p:extLst>
      <p:ext uri="{E21A0D87-AA8E-4654-A94F-9BA398503D2A}">
        <p14:creationId xmlns:p14="http://schemas.microsoft.com/office/powerpoint/2010/main" val="1668755206368"/>
      </p:ext>
    </p:extLst>
  </p:cSld>
  <p:clrMapOvr>
    <a:masterClrMapping/>
  </p:clrMapOvr>
</p:sld>
</file>

<file path=ppt/slides/slide2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49402AAA-64B9-4B1C-9BD7-6F2D366D3192}">
                <a16:creationId xmlns:a16="http://schemas.microsoft.com/office/drawing/2010/main" id="{F78B468A-60A6-4847-B424-028B1D77E538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361950" y="476250"/>
            <a:ext cx="2843003" cy="3860587"/>
          </a:xfrm>
        </p:spPr>
        <p:txBody>
          <a:bodyPr rtlCol="0"/>
          <a:lstStyle/>
          <a:p>
            <a:pPr/>
            <a:r>
              <a:rPr dirty="0" lang="en-US"/>
              <a:t>Overview</a:t>
            </a:r>
            <a:endParaRPr dirty="0" lang="en-US"/>
          </a:p>
        </p:txBody>
      </p:sp>
      <p:sp>
        <p:nvSpPr>
          <p:cNvPr id="3" name="">
            <a:extLst>
              <a:ext uri="{4EF49CF8-612D-4D69-A295-C4A4B5E3EEA7}">
                <a16:creationId xmlns:a16="http://schemas.microsoft.com/office/drawing/2010/main" id="{262573D9-3355-4B35-9FB0-DB9C221A28EC}"/>
              </a:ext>
            </a:extLst>
          </p:cNvPr>
          <p:cNvSpPr txBox="1"/>
          <p:nvPr/>
        </p:nvSpPr>
        <p:spPr>
          <a:xfrm flipH="false" flipV="false" rot="0">
            <a:off x="3402416" y="180641"/>
            <a:ext cx="5604882" cy="4574609"/>
          </a:xfrm>
          <a:prstGeom prst="rect">
            <a:avLst/>
          </a:prstGeom>
        </p:spPr>
        <p:txBody>
          <a:bodyPr anchor="t" bIns="47625" lIns="95250" rIns="95250" rtlCol="0" tIns="47625" vert="horz">
            <a:spAutoFit/>
          </a:bodyPr>
          <a:lstStyle/>
          <a:p>
            <a:pPr>
              <a:defRPr dirty="0" lang="en-US" sz="1400"/>
            </a:pPr>
            <a:r>
              <a:rPr b="1" dirty="0" lang="en-US">
                <a:latin typeface="Abel"/>
              </a:rPr>
              <a:t>Purpose :</a:t>
            </a:r>
            <a:r>
              <a:rPr b="0" dirty="0" lang="en-US">
                <a:latin typeface="Abel"/>
              </a:rPr>
              <a:t> To manage the academic and placement activities of the college</a:t>
            </a:r>
          </a:p>
          <a:p>
            <a:pPr>
              <a:defRPr dirty="0" lang="en-US" sz="1400"/>
            </a:pPr>
            <a:r>
              <a:rPr dirty="0" lang="en-US"/>
              <a:t/>
            </a:r>
          </a:p>
          <a:p>
            <a:pPr>
              <a:defRPr dirty="0" lang="en-US" sz="1400"/>
            </a:pPr>
            <a:r>
              <a:rPr b="1" dirty="0" lang="en-US">
                <a:latin typeface="Abel"/>
              </a:rPr>
              <a:t>Language to be coded in :</a:t>
            </a:r>
            <a:r>
              <a:rPr b="0" dirty="0" lang="en-US">
                <a:latin typeface="Abel"/>
              </a:rPr>
              <a:t> Java</a:t>
            </a:r>
          </a:p>
          <a:p>
            <a:pPr>
              <a:defRPr dirty="0" lang="en-US" sz="1400"/>
            </a:pPr>
            <a:r>
              <a:rPr dirty="0" lang="en-US"/>
              <a:t/>
            </a:r>
          </a:p>
          <a:p>
            <a:pPr>
              <a:defRPr dirty="0" lang="en-US" sz="1400"/>
            </a:pPr>
            <a:r>
              <a:rPr b="1" dirty="0" lang="en-US">
                <a:latin typeface="Abel"/>
              </a:rPr>
              <a:t>Classes to be used :</a:t>
            </a:r>
          </a:p>
          <a:p>
            <a:pPr>
              <a:defRPr dirty="0" lang="en-US" sz="1400"/>
            </a:pPr>
            <a:r>
              <a:rPr b="1" dirty="0" lang="en-US">
                <a:latin typeface="+mj-lt"/>
              </a:rPr>
              <a:t/>
            </a:r>
          </a:p>
          <a:p>
            <a:pPr>
              <a:defRPr dirty="0" lang="en-US" sz="1400"/>
            </a:pPr>
            <a:r>
              <a:rPr b="1" dirty="0" lang="en-US">
                <a:latin typeface="Abel"/>
              </a:rPr>
              <a:t>* Abstract classes:</a:t>
            </a:r>
          </a:p>
          <a:p>
            <a:pPr indent="-342900" marL="342900">
              <a:buFont typeface="Arial"/>
              <a:buAutoNum type="arabicPeriod"/>
              <a:defRPr dirty="0" lang="en-US" sz="1400"/>
            </a:pPr>
            <a:r>
              <a:rPr b="0" dirty="0" lang="en-US">
                <a:latin typeface="Abel"/>
              </a:rPr>
              <a:t>User</a:t>
            </a:r>
          </a:p>
          <a:p>
            <a:pPr indent="-342900" marL="342900">
              <a:buFont typeface="Arial"/>
              <a:buAutoNum type="arabicPeriod"/>
              <a:defRPr dirty="0" lang="en-US" sz="1400"/>
            </a:pPr>
            <a:r>
              <a:rPr b="0" dirty="0" lang="en-US">
                <a:latin typeface="Abel"/>
              </a:rPr>
              <a:t>Department</a:t>
            </a:r>
          </a:p>
          <a:p>
            <a:pPr indent="-342900" marL="342900">
              <a:buFont typeface="Arial"/>
              <a:buAutoNum type="arabicPeriod"/>
              <a:defRPr dirty="0" lang="en-US" sz="1400"/>
            </a:pPr>
            <a:r>
              <a:rPr b="0" dirty="0" err="1" lang="en-US">
                <a:latin typeface="Abel"/>
              </a:rPr>
              <a:t>CourseDepartment</a:t>
            </a:r>
          </a:p>
          <a:p>
            <a:pPr indent="0" marL="0">
              <a:buFont typeface="Arial"/>
              <a:buNone/>
              <a:defRPr dirty="0" lang="en-US" sz="1400"/>
            </a:pPr>
            <a:r>
              <a:rPr dirty="0" lang="en-US"/>
              <a:t/>
            </a:r>
          </a:p>
          <a:p>
            <a:pPr indent="0" marL="0">
              <a:buFont typeface="Arial"/>
              <a:buNone/>
              <a:defRPr dirty="0" lang="en-US" sz="1400"/>
            </a:pPr>
            <a:r>
              <a:rPr b="1" dirty="0" lang="en-US">
                <a:latin typeface="Abel"/>
              </a:rPr>
              <a:t>* Concrete classes:</a:t>
            </a:r>
          </a:p>
          <a:p>
            <a:pPr indent="-342900" marL="342900">
              <a:buFont typeface="Arial"/>
              <a:buAutoNum type="arabicPeriod"/>
              <a:defRPr dirty="0" lang="en-US" sz="1400"/>
            </a:pPr>
            <a:r>
              <a:rPr b="0" dirty="0" err="1" lang="en-US">
                <a:latin typeface="Abel"/>
              </a:rPr>
              <a:t>LoginManager</a:t>
            </a:r>
          </a:p>
          <a:p>
            <a:pPr indent="-342900" marL="342900">
              <a:buFont typeface="Arial"/>
              <a:buAutoNum type="arabicPeriod"/>
              <a:defRPr dirty="0" lang="en-US" sz="1400"/>
            </a:pPr>
            <a:r>
              <a:rPr b="0" dirty="0" lang="en-US">
                <a:latin typeface="Abel"/>
              </a:rPr>
              <a:t>Admin</a:t>
            </a:r>
          </a:p>
          <a:p>
            <a:pPr indent="-342900" marL="342900">
              <a:buFont typeface="Arial"/>
              <a:buAutoNum type="arabicPeriod"/>
              <a:defRPr dirty="0" lang="en-US" sz="1400"/>
            </a:pPr>
            <a:r>
              <a:rPr b="0" dirty="0" lang="en-US">
                <a:latin typeface="Abel"/>
              </a:rPr>
              <a:t>Faculty</a:t>
            </a:r>
          </a:p>
          <a:p>
            <a:pPr indent="-342900" marL="342900">
              <a:buFont typeface="Arial"/>
              <a:buAutoNum type="arabicPeriod"/>
              <a:defRPr dirty="0" lang="en-US" sz="1400"/>
            </a:pPr>
            <a:r>
              <a:rPr b="0" dirty="0" err="1" lang="en-US">
                <a:latin typeface="Abel"/>
              </a:rPr>
              <a:t>HoD</a:t>
            </a:r>
          </a:p>
          <a:p>
            <a:pPr indent="-342900" marL="342900">
              <a:buFont typeface="Arial"/>
              <a:buAutoNum type="arabicPeriod"/>
              <a:defRPr dirty="0" lang="en-US" sz="1400"/>
            </a:pPr>
            <a:r>
              <a:rPr b="0" dirty="0" err="1" lang="en-US">
                <a:latin typeface="Abel"/>
              </a:rPr>
              <a:t>TrainingHead</a:t>
            </a:r>
          </a:p>
          <a:p>
            <a:pPr indent="-342900" marL="342900">
              <a:buFont typeface="Arial"/>
              <a:buAutoNum type="arabicPeriod"/>
              <a:defRPr dirty="0" lang="en-US" sz="1400"/>
            </a:pPr>
            <a:r>
              <a:rPr b="0" dirty="0" lang="en-US">
                <a:latin typeface="Abel"/>
              </a:rPr>
              <a:t>Student</a:t>
            </a:r>
          </a:p>
          <a:p>
            <a:pPr indent="-342900" marL="342900">
              <a:buFont typeface="Arial"/>
              <a:buAutoNum type="arabicPeriod"/>
              <a:defRPr dirty="0" lang="en-US" sz="1400"/>
            </a:pPr>
            <a:r>
              <a:rPr b="0" dirty="0" err="1" lang="en-US">
                <a:latin typeface="Abel"/>
              </a:rPr>
              <a:t>PlacementDepartment</a:t>
            </a:r>
          </a:p>
          <a:p>
            <a:pPr indent="-342900" marL="342900">
              <a:buFont typeface="Arial"/>
              <a:buAutoNum type="arabicPeriod"/>
              <a:defRPr dirty="0" lang="en-US" sz="1400"/>
            </a:pPr>
            <a:r>
              <a:rPr b="0" dirty="0" err="1" lang="en-US">
                <a:latin typeface="Abel"/>
              </a:rPr>
              <a:t>CSE</a:t>
            </a:r>
          </a:p>
          <a:p>
            <a:pPr indent="-342900" marL="342900">
              <a:buFont typeface="Arial"/>
              <a:buAutoNum type="arabicPeriod"/>
              <a:defRPr dirty="0" lang="en-US" sz="1400"/>
            </a:pPr>
            <a:r>
              <a:rPr b="0" dirty="0" err="1" lang="en-US">
                <a:latin typeface="Abel"/>
              </a:rPr>
              <a:t>ECE</a:t>
            </a:r>
            <a:endParaRPr b="0" dirty="0" err="1" lang="en-US">
              <a:latin typeface="Abel"/>
            </a:endParaRPr>
          </a:p>
        </p:txBody>
      </p:sp>
    </p:spTree>
    <p:extLst>
      <p:ext uri="{81CDDF9C-3CA7-4DEC-86BB-88DDD6DD943B}">
        <p14:creationId xmlns:p14="http://schemas.microsoft.com/office/powerpoint/2010/main" val="1668755206347"/>
      </p:ext>
    </p:extLst>
  </p:cSld>
  <p:clrMapOvr>
    <a:masterClrMapping/>
  </p:clrMapOvr>
</p:sld>
</file>

<file path=ppt/slides/slide3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0AC4EA61-1F22-46C8-B4CC-80FD96E78445}">
                <a16:creationId xmlns:a16="http://schemas.microsoft.com/office/drawing/2010/main" id="{A18F0C86-03E8-489F-80BA-302EB357A465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361950" y="476250"/>
            <a:ext cx="2843003" cy="3860587"/>
          </a:xfrm>
        </p:spPr>
        <p:txBody>
          <a:bodyPr rtlCol="0"/>
          <a:lstStyle/>
          <a:p>
            <a:pPr/>
            <a:r>
              <a:rPr dirty="0" lang="en-US"/>
              <a:t>Overview</a:t>
            </a:r>
            <a:endParaRPr dirty="0" lang="en-US"/>
          </a:p>
        </p:txBody>
      </p:sp>
      <p:sp>
        <p:nvSpPr>
          <p:cNvPr id="3" name="">
            <a:extLst>
              <a:ext uri="{B2EB1224-0FE9-44F1-A648-1FCED3F1F703}">
                <a16:creationId xmlns:a16="http://schemas.microsoft.com/office/drawing/2010/main" id="{4D15B986-B87E-47C2-BF3B-13EF065D975B}"/>
              </a:ext>
            </a:extLst>
          </p:cNvPr>
          <p:cNvSpPr txBox="1"/>
          <p:nvPr/>
        </p:nvSpPr>
        <p:spPr>
          <a:xfrm flipH="false" flipV="false" rot="0">
            <a:off x="3402416" y="328117"/>
            <a:ext cx="5604882" cy="2868187"/>
          </a:xfrm>
          <a:prstGeom prst="rect">
            <a:avLst/>
          </a:prstGeom>
        </p:spPr>
        <p:txBody>
          <a:bodyPr anchor="t" bIns="47625" lIns="95250" rIns="95250" rtlCol="0" tIns="47625" vert="horz">
            <a:spAutoFit/>
          </a:bodyPr>
          <a:lstStyle/>
          <a:p>
            <a:pPr>
              <a:defRPr dirty="0" lang="en-US" sz="1400"/>
            </a:pPr>
            <a:r>
              <a:rPr b="1" dirty="0" lang="en-US">
                <a:latin typeface="Abel"/>
              </a:rPr>
              <a:t>* Concrete classes:</a:t>
            </a:r>
          </a:p>
          <a:p>
            <a:pPr indent="0" marL="0">
              <a:buFont typeface="Arial"/>
              <a:buNone/>
              <a:defRPr dirty="0" lang="en-US" sz="1400"/>
            </a:pPr>
            <a:r>
              <a:rPr b="0" dirty="0" lang="en-US">
                <a:latin typeface="Abel"/>
              </a:rPr>
              <a:t>10. </a:t>
            </a:r>
            <a:r>
              <a:rPr b="0" dirty="0" err="1" lang="en-US">
                <a:latin typeface="Abel"/>
              </a:rPr>
              <a:t>EEE</a:t>
            </a:r>
          </a:p>
          <a:p>
            <a:pPr indent="0" marL="0">
              <a:buFont typeface="Arial"/>
              <a:buNone/>
              <a:defRPr dirty="0" lang="en-US" sz="1400"/>
            </a:pPr>
            <a:r>
              <a:rPr b="0" dirty="0" lang="en-US">
                <a:latin typeface="Abel"/>
              </a:rPr>
              <a:t>11. Offer</a:t>
            </a:r>
          </a:p>
          <a:p>
            <a:pPr indent="0" marL="0">
              <a:buFont typeface="Arial"/>
              <a:buNone/>
              <a:defRPr dirty="0" lang="en-US" sz="1400"/>
            </a:pPr>
            <a:r>
              <a:rPr b="0" dirty="0" lang="en-US">
                <a:latin typeface="Abel"/>
              </a:rPr>
              <a:t>12. Letter</a:t>
            </a:r>
          </a:p>
          <a:p>
            <a:pPr indent="0" marL="0">
              <a:buFont typeface="Arial"/>
              <a:buNone/>
              <a:defRPr dirty="0" lang="en-US" sz="1400"/>
            </a:pPr>
            <a:r>
              <a:rPr b="0" dirty="0" lang="en-US">
                <a:latin typeface="Abel"/>
              </a:rPr>
              <a:t>13. </a:t>
            </a:r>
            <a:r>
              <a:rPr b="0" dirty="0" err="1" lang="en-US">
                <a:latin typeface="Abel"/>
              </a:rPr>
              <a:t>SerializationHelper</a:t>
            </a:r>
          </a:p>
          <a:p>
            <a:pPr indent="0" marL="0">
              <a:buFont typeface="Arial"/>
              <a:buNone/>
              <a:defRPr dirty="0" lang="en-US" sz="1400"/>
            </a:pPr>
            <a:r>
              <a:rPr dirty="0" lang="en-US"/>
              <a:t/>
            </a:r>
          </a:p>
          <a:p>
            <a:pPr indent="0" marL="0">
              <a:buFont typeface="Arial"/>
              <a:buNone/>
              <a:defRPr dirty="0" lang="en-US" sz="1400"/>
            </a:pPr>
            <a:r>
              <a:rPr b="1" dirty="0" lang="en-US">
                <a:latin typeface="Abel"/>
              </a:rPr>
              <a:t>* Enumerations:</a:t>
            </a:r>
          </a:p>
          <a:p>
            <a:pPr indent="-342900" marL="342900">
              <a:buFont typeface="Arial"/>
              <a:buAutoNum type="arabicPeriod"/>
              <a:defRPr dirty="0" lang="en-US" sz="1400"/>
            </a:pPr>
            <a:r>
              <a:rPr b="0" dirty="0" err="1" lang="en-US">
                <a:latin typeface="Abel"/>
              </a:rPr>
              <a:t>UserType</a:t>
            </a:r>
          </a:p>
          <a:p>
            <a:pPr indent="-342900" marL="342900">
              <a:buFont typeface="Arial"/>
              <a:buAutoNum type="arabicPeriod"/>
              <a:defRPr dirty="0" lang="en-US" sz="1400"/>
            </a:pPr>
            <a:r>
              <a:rPr b="0" dirty="0" lang="en-US">
                <a:latin typeface="Abel"/>
              </a:rPr>
              <a:t>Gender</a:t>
            </a:r>
          </a:p>
          <a:p>
            <a:pPr indent="-342900" marL="342900">
              <a:buFont typeface="Arial"/>
              <a:buAutoNum type="arabicPeriod"/>
              <a:defRPr dirty="0" lang="en-US" sz="1400"/>
            </a:pPr>
            <a:r>
              <a:rPr b="0" dirty="0" err="1" lang="en-US">
                <a:latin typeface="Abel"/>
              </a:rPr>
              <a:t>LetterType</a:t>
            </a:r>
          </a:p>
          <a:p>
            <a:pPr indent="-342900" marL="342900">
              <a:buFont typeface="Arial"/>
              <a:buAutoNum type="arabicPeriod"/>
              <a:defRPr dirty="0" lang="en-US" sz="1400"/>
            </a:pPr>
            <a:r>
              <a:rPr dirty="0" lang="en-US"/>
              <a:t/>
            </a:r>
          </a:p>
          <a:p>
            <a:pPr indent="0" marL="0">
              <a:buFont typeface="Arial"/>
              <a:buNone/>
              <a:defRPr dirty="0" lang="en-US" sz="1400"/>
            </a:pPr>
            <a:r>
              <a:rPr b="1" dirty="0" lang="en-US">
                <a:latin typeface="Abel"/>
              </a:rPr>
              <a:t>* Driver Class:</a:t>
            </a:r>
          </a:p>
          <a:p>
            <a:pPr indent="0" marL="0">
              <a:buFont typeface="Arial"/>
              <a:buNone/>
              <a:defRPr dirty="0" lang="en-US" sz="1400"/>
            </a:pPr>
            <a:r>
              <a:rPr b="0" dirty="0" lang="en-US">
                <a:latin typeface="Abel"/>
              </a:rPr>
              <a:t>Main.java</a:t>
            </a:r>
            <a:endParaRPr b="0" dirty="0" lang="en-US">
              <a:latin typeface="Abel"/>
            </a:endParaRPr>
          </a:p>
        </p:txBody>
      </p:sp>
    </p:spTree>
    <p:extLst>
      <p:ext uri="{5F89DF71-2BD1-409E-B14A-709D753BC4C0}">
        <p14:creationId xmlns:p14="http://schemas.microsoft.com/office/powerpoint/2010/main" val="1668755206349"/>
      </p:ext>
    </p:extLst>
  </p:cSld>
  <p:clrMapOvr>
    <a:masterClrMapping/>
  </p:clrMapOvr>
</p:sld>
</file>

<file path=ppt/slides/slide4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06164468-B35A-43DA-B34B-65C5DB031720}">
                <a16:creationId xmlns:a16="http://schemas.microsoft.com/office/drawing/2010/main" id="{D0219489-6893-4D98-B635-D0A28AC9426E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0" y="486946"/>
            <a:ext cx="3235337" cy="593931"/>
          </a:xfrm>
        </p:spPr>
        <p:txBody>
          <a:bodyPr rtlCol="0"/>
          <a:lstStyle/>
          <a:p>
            <a:pPr/>
            <a:r>
              <a:rPr dirty="0" err="1" lang="en-US"/>
              <a:t>UML</a:t>
            </a:r>
            <a:r>
              <a:rPr dirty="0" lang="en-US"/>
              <a:t> Class Diagram</a:t>
            </a:r>
            <a:endParaRPr dirty="0" lang="en-US"/>
          </a:p>
        </p:txBody>
      </p:sp>
      <p:pic>
        <p:nvPicPr>
          <p:cNvPr id="3" name="">
            <a:extLst>
              <a:ext uri="{2F52AEAD-2F2B-44E1-AB9A-E7A87A9B0656}">
                <a16:creationId xmlns:a16="http://schemas.microsoft.com/office/drawing/2010/main" id="{B8A676D5-A40C-4ABC-B2A9-3AB741AE062E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3632282" y="2847"/>
            <a:ext cx="4917308" cy="5143500"/>
          </a:xfrm>
          <a:prstGeom prst="rect">
            <a:avLst/>
          </a:prstGeom>
          <a:noFill/>
        </p:spPr>
      </p:pic>
    </p:spTree>
    <p:extLst>
      <p:ext uri="{1301D1FF-F17B-4482-A2CC-5007827A823F}">
        <p14:creationId xmlns:p14="http://schemas.microsoft.com/office/powerpoint/2010/main" val="1668755206351"/>
      </p:ext>
    </p:extLst>
  </p:cSld>
  <p:clrMapOvr>
    <a:masterClrMapping/>
  </p:clrMapOvr>
</p:sld>
</file>

<file path=ppt/slides/slide5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9881778C-C1DB-463E-A8B5-40519E2FDD04}">
                <a16:creationId xmlns:a16="http://schemas.microsoft.com/office/drawing/2010/main" id="{C1D1F0FE-2458-464D-9AB7-E1D0757CAF7F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Modules and their Use Cases</a:t>
            </a:r>
          </a:p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Content Placeholder 2">
            <a:extLst>
              <a:ext uri="{15D4F7C3-F1A4-4953-8F75-19546FB4DA06}">
                <a16:creationId xmlns:a16="http://schemas.microsoft.com/office/drawing/2010/main" id="{7D8C2A04-C625-4095-BA38-8FF01AC973D9}"/>
              </a:ext>
            </a:extLst>
          </p:cNvPr>
          <p:cNvSpPr>
            <a:spLocks noGrp="true"/>
          </p:cNvSpPr>
          <p:nvPr>
            <p:ph idx="1"/>
          </p:nvPr>
        </p:nvSpPr>
        <p:spPr>
          <a:xfrm flipV="false" rot="0">
            <a:off x="3676650" y="142979"/>
            <a:ext cx="5112677" cy="333270"/>
          </a:xfrm>
        </p:spPr>
        <p:txBody>
          <a:bodyPr rtlCol="0" vert="horz">
            <a:normAutofit fontScale="85000" lnSpcReduction="20000"/>
          </a:bodyPr>
          <a:lstStyle/>
          <a:p>
            <a:pPr indent="0" marL="0">
              <a:buNone/>
            </a:pPr>
            <a:r>
              <a:rPr b="0" dirty="0" lang="en-US">
                <a:latin typeface="Abel"/>
              </a:rPr>
              <a:t>1. Register User Module</a:t>
            </a:r>
            <a:endParaRPr b="0" dirty="0" lang="en-US">
              <a:latin typeface="Abel"/>
            </a:endParaRPr>
          </a:p>
        </p:txBody>
      </p:sp>
      <p:pic>
        <p:nvPicPr>
          <p:cNvPr id="4" name="">
            <a:extLst>
              <a:ext uri="{8DF7B33C-0810-4480-9F52-DCB7FB346CE7}">
                <a16:creationId xmlns:a16="http://schemas.microsoft.com/office/drawing/2010/main" id="{BC33CADF-D41D-4BD7-8F76-108742C2DCBF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3797322" y="571147"/>
            <a:ext cx="4871332" cy="4183618"/>
          </a:xfrm>
          <a:prstGeom prst="rect">
            <a:avLst/>
          </a:prstGeom>
          <a:noFill/>
        </p:spPr>
      </p:pic>
    </p:spTree>
    <p:extLst>
      <p:ext uri="{4FD390CC-A9AA-4814-9379-C2F6E4B83688}">
        <p14:creationId xmlns:p14="http://schemas.microsoft.com/office/powerpoint/2010/main" val="1668755206352"/>
      </p:ext>
    </p:extLst>
  </p:cSld>
  <p:clrMapOvr>
    <a:masterClrMapping/>
  </p:clrMapOvr>
</p:sld>
</file>

<file path=ppt/slides/slide6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D8F180F-C1CF-4268-A64B-E38D50F4E79A}">
                <a16:creationId xmlns:a16="http://schemas.microsoft.com/office/drawing/2010/main" id="{83D10FB2-4154-4CDB-98A1-4CF7CF022C80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Modules and their Use Cases</a:t>
            </a:r>
          </a:p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Content Placeholder 2">
            <a:extLst>
              <a:ext uri="{D452246A-3765-4553-A014-71EBF1AF4F41}">
                <a16:creationId xmlns:a16="http://schemas.microsoft.com/office/drawing/2010/main" id="{35B3A32A-9D1C-418C-B592-7F9910CE5FEE}"/>
              </a:ext>
            </a:extLst>
          </p:cNvPr>
          <p:cNvSpPr>
            <a:spLocks noGrp="true"/>
          </p:cNvSpPr>
          <p:nvPr>
            <p:ph idx="1"/>
          </p:nvPr>
        </p:nvSpPr>
        <p:spPr>
          <a:xfrm flipV="false" rot="0">
            <a:off x="3676650" y="104879"/>
            <a:ext cx="5112677" cy="333270"/>
          </a:xfrm>
        </p:spPr>
        <p:txBody>
          <a:bodyPr rtlCol="0" vert="horz">
            <a:normAutofit fontScale="85000" lnSpcReduction="20000"/>
          </a:bodyPr>
          <a:lstStyle/>
          <a:p>
            <a:pPr indent="0" marL="0">
              <a:buNone/>
            </a:pPr>
            <a:r>
              <a:rPr b="0" dirty="0" lang="en-US">
                <a:latin typeface="Abel"/>
              </a:rPr>
              <a:t>2. Admin Login Module</a:t>
            </a:r>
            <a:endParaRPr b="0" dirty="0" lang="en-US">
              <a:latin typeface="Abel"/>
            </a:endParaRPr>
          </a:p>
        </p:txBody>
      </p:sp>
      <p:pic>
        <p:nvPicPr>
          <p:cNvPr id="4" name="">
            <a:extLst>
              <a:ext uri="{95D2AAE8-FCB6-429F-9F86-E246557484A7}">
                <a16:creationId xmlns:a16="http://schemas.microsoft.com/office/drawing/2010/main" id="{A026A53C-A65B-4227-A3AB-162F2A252928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4287993" y="476250"/>
            <a:ext cx="3702691" cy="4374889"/>
          </a:xfrm>
          <a:prstGeom prst="rect">
            <a:avLst/>
          </a:prstGeom>
          <a:noFill/>
        </p:spPr>
      </p:pic>
    </p:spTree>
    <p:extLst>
      <p:ext uri="{D96FCE8C-5DC6-40B7-BF8A-EA4ECD685A50}">
        <p14:creationId xmlns:p14="http://schemas.microsoft.com/office/powerpoint/2010/main" val="1668755206354"/>
      </p:ext>
    </p:extLst>
  </p:cSld>
  <p:clrMapOvr>
    <a:masterClrMapping/>
  </p:clrMapOvr>
</p:sld>
</file>

<file path=ppt/slides/slide7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1BC8DBB6-8BB8-43C4-A128-FB12E141D174}">
                <a16:creationId xmlns:a16="http://schemas.microsoft.com/office/drawing/2010/main" id="{503F352E-A1FC-40D9-87CE-DFB72E658569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Modules and their Use Cases</a:t>
            </a:r>
          </a:p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Content Placeholder 2">
            <a:extLst>
              <a:ext uri="{1DC9FF7C-27C1-46B6-875E-0D6EBBAE7B52}">
                <a16:creationId xmlns:a16="http://schemas.microsoft.com/office/drawing/2010/main" id="{0D50F505-3BBE-4629-8DAF-07F1ACBD9D3B}"/>
              </a:ext>
            </a:extLst>
          </p:cNvPr>
          <p:cNvSpPr>
            <a:spLocks noGrp="true"/>
          </p:cNvSpPr>
          <p:nvPr>
            <p:ph idx="1"/>
          </p:nvPr>
        </p:nvSpPr>
        <p:spPr>
          <a:xfrm flipV="false" rot="0">
            <a:off x="3676650" y="104879"/>
            <a:ext cx="5112677" cy="333270"/>
          </a:xfrm>
        </p:spPr>
        <p:txBody>
          <a:bodyPr rtlCol="0" vert="horz">
            <a:normAutofit fontScale="85000" lnSpcReduction="20000"/>
          </a:bodyPr>
          <a:lstStyle/>
          <a:p>
            <a:pPr indent="0" marL="0">
              <a:buNone/>
            </a:pPr>
            <a:r>
              <a:rPr b="0" dirty="0" lang="en-US">
                <a:latin typeface="Abel"/>
              </a:rPr>
              <a:t>3. </a:t>
            </a:r>
            <a:r>
              <a:rPr b="0" dirty="0" err="1" lang="en-US">
                <a:latin typeface="Abel"/>
              </a:rPr>
              <a:t>HoD</a:t>
            </a:r>
            <a:r>
              <a:rPr b="0" dirty="0" lang="en-US">
                <a:latin typeface="Abel"/>
              </a:rPr>
              <a:t> Login Module</a:t>
            </a:r>
            <a:endParaRPr b="0" dirty="0" lang="en-US">
              <a:latin typeface="Abel"/>
            </a:endParaRPr>
          </a:p>
        </p:txBody>
      </p:sp>
      <p:pic>
        <p:nvPicPr>
          <p:cNvPr id="4" name="">
            <a:extLst>
              <a:ext uri="{A8C97A42-8C63-4684-B14D-16F64EC1351E}">
                <a16:creationId xmlns:a16="http://schemas.microsoft.com/office/drawing/2010/main" id="{4877043E-0DD5-4DB6-8C8C-E2454CF92FFC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4583763" y="438150"/>
            <a:ext cx="3298450" cy="4587544"/>
          </a:xfrm>
          <a:prstGeom prst="rect">
            <a:avLst/>
          </a:prstGeom>
          <a:noFill/>
        </p:spPr>
      </p:pic>
    </p:spTree>
    <p:extLst>
      <p:ext uri="{4CD180C6-0F46-4FF5-BDFD-39D445EEC1AA}">
        <p14:creationId xmlns:p14="http://schemas.microsoft.com/office/powerpoint/2010/main" val="1668755206357"/>
      </p:ext>
    </p:extLst>
  </p:cSld>
  <p:clrMapOvr>
    <a:masterClrMapping/>
  </p:clrMapOvr>
</p:sld>
</file>

<file path=ppt/slides/slide8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2A7E21B4-C303-437E-93EB-C7B14691CD0A}">
                <a16:creationId xmlns:a16="http://schemas.microsoft.com/office/drawing/2010/main" id="{3F48BA2B-A2CA-4D03-AE2C-0DFAA1ADE6A1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Modules and their Use Cases</a:t>
            </a:r>
          </a:p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Content Placeholder 2">
            <a:extLst>
              <a:ext uri="{278DF5E0-C26D-4C58-A219-638D62C88EF8}">
                <a16:creationId xmlns:a16="http://schemas.microsoft.com/office/drawing/2010/main" id="{F3B4AD75-9C27-4858-B894-C17E42C2BF9B}"/>
              </a:ext>
            </a:extLst>
          </p:cNvPr>
          <p:cNvSpPr>
            <a:spLocks noGrp="true"/>
          </p:cNvSpPr>
          <p:nvPr>
            <p:ph idx="1"/>
          </p:nvPr>
        </p:nvSpPr>
        <p:spPr>
          <a:xfrm flipV="false" rot="0">
            <a:off x="3676650" y="104879"/>
            <a:ext cx="5112677" cy="333270"/>
          </a:xfrm>
        </p:spPr>
        <p:txBody>
          <a:bodyPr rtlCol="0" vert="horz">
            <a:normAutofit fontScale="85000" lnSpcReduction="20000"/>
          </a:bodyPr>
          <a:lstStyle/>
          <a:p>
            <a:pPr indent="0" marL="0">
              <a:buNone/>
            </a:pPr>
            <a:r>
              <a:rPr b="0" dirty="0" lang="en-US">
                <a:latin typeface="Abel"/>
              </a:rPr>
              <a:t>4. Faculty Login Module</a:t>
            </a:r>
            <a:endParaRPr b="0" dirty="0" lang="en-US">
              <a:latin typeface="Abel"/>
            </a:endParaRPr>
          </a:p>
        </p:txBody>
      </p:sp>
      <p:pic>
        <p:nvPicPr>
          <p:cNvPr id="4" name="">
            <a:extLst>
              <a:ext uri="{23906A76-82D1-4772-BC7C-72C4EE20D46B}">
                <a16:creationId xmlns:a16="http://schemas.microsoft.com/office/drawing/2010/main" id="{2D4B6433-50F1-4235-864C-AB9B8622D1F2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4877143" y="476250"/>
            <a:ext cx="3067516" cy="4608881"/>
          </a:xfrm>
          <a:prstGeom prst="rect">
            <a:avLst/>
          </a:prstGeom>
          <a:noFill/>
        </p:spPr>
      </p:pic>
    </p:spTree>
    <p:extLst>
      <p:ext uri="{F35BE9BE-8727-405F-8045-343AF04F6646}">
        <p14:creationId xmlns:p14="http://schemas.microsoft.com/office/powerpoint/2010/main" val="1668755206359"/>
      </p:ext>
    </p:extLst>
  </p:cSld>
  <p:clrMapOvr>
    <a:masterClrMapping/>
  </p:clrMapOvr>
</p:sld>
</file>

<file path=ppt/slides/slide9.xml><?xml version="1.0" encoding="utf-8"?>
<p:sld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showMasterSp="true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6CE409D6-EC5C-4B6E-93EF-E500164359AC}">
                <a16:creationId xmlns:a16="http://schemas.microsoft.com/office/drawing/2010/main" id="{93A787DD-6E62-49AF-9CC1-10455557343A}"/>
              </a:ext>
            </a:extLst>
          </p:cNvPr>
          <p:cNvSpPr>
            <a:spLocks noGrp="true"/>
          </p:cNvSpPr>
          <p:nvPr>
            <p:ph type="title"/>
          </p:nvPr>
        </p:nvSpPr>
        <p:spPr/>
        <p:txBody>
          <a:bodyPr rtlCol="0"/>
          <a:lstStyle/>
          <a:p>
            <a:pPr/>
            <a:r>
              <a:rPr dirty="0" lang="en-US"/>
              <a:t>Modules and their Use Cases</a:t>
            </a:r>
          </a:p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Content Placeholder 2">
            <a:extLst>
              <a:ext uri="{B401B49D-F63D-46C1-ACC7-B9663380F394}">
                <a16:creationId xmlns:a16="http://schemas.microsoft.com/office/drawing/2010/main" id="{D16742E5-C7C8-4B32-8981-37E06DDFA261}"/>
              </a:ext>
            </a:extLst>
          </p:cNvPr>
          <p:cNvSpPr>
            <a:spLocks noGrp="true"/>
          </p:cNvSpPr>
          <p:nvPr>
            <p:ph idx="1"/>
          </p:nvPr>
        </p:nvSpPr>
        <p:spPr>
          <a:xfrm flipV="false" rot="0">
            <a:off x="3676650" y="104879"/>
            <a:ext cx="5112677" cy="333270"/>
          </a:xfrm>
        </p:spPr>
        <p:txBody>
          <a:bodyPr rtlCol="0" vert="horz">
            <a:normAutofit fontScale="85000" lnSpcReduction="20000"/>
          </a:bodyPr>
          <a:lstStyle/>
          <a:p>
            <a:pPr indent="0" marL="0">
              <a:buNone/>
            </a:pPr>
            <a:r>
              <a:rPr b="0" dirty="0" lang="en-US">
                <a:latin typeface="Abel"/>
              </a:rPr>
              <a:t>5. </a:t>
            </a:r>
            <a:r>
              <a:rPr b="0" dirty="0" err="1" lang="en-US">
                <a:latin typeface="Abel"/>
              </a:rPr>
              <a:t>TrainingHead</a:t>
            </a:r>
            <a:r>
              <a:rPr b="0" dirty="0" lang="en-US">
                <a:latin typeface="Abel"/>
              </a:rPr>
              <a:t> Login Module</a:t>
            </a:r>
            <a:endParaRPr b="0" dirty="0" lang="en-US">
              <a:latin typeface="Abel"/>
            </a:endParaRPr>
          </a:p>
        </p:txBody>
      </p:sp>
      <p:pic>
        <p:nvPicPr>
          <p:cNvPr id="4" name="">
            <a:extLst>
              <a:ext uri="{5B6E37C6-FBF8-4CC0-87B2-415385CF3E91}">
                <a16:creationId xmlns:a16="http://schemas.microsoft.com/office/drawing/2010/main" id="{003DF4F7-F59B-47C9-A300-00F7DF38229E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3936349" y="438150"/>
            <a:ext cx="3967867" cy="4672946"/>
          </a:xfrm>
          <a:prstGeom prst="rect">
            <a:avLst/>
          </a:prstGeom>
          <a:noFill/>
        </p:spPr>
      </p:pic>
    </p:spTree>
    <p:extLst>
      <p:ext uri="{781B6B38-39CD-445E-A178-0921C003486E}">
        <p14:creationId xmlns:p14="http://schemas.microsoft.com/office/powerpoint/2010/main" val="1668755206361"/>
      </p:ext>
    </p:extLst>
  </p:cSld>
  <p:clrMapOvr>
    <a:masterClrMapping/>
  </p:clrMapOvr>
</p:sld>
</file>

<file path=ppt/tags/tag1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LAYOUT" val="threePicAndTx"/>
</p:tagLst>
</file>

<file path=ppt/tags/tag2.xml><?xml version="1.0" encoding="utf-8"?>
<p:tag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p:tag name="LAYOUT" val="fourPic"/>
</p:tagLst>
</file>

<file path=ppt/theme/_rels/theme1.xml.rels><?xml version="1.0" encoding="UTF-8" standalone="yes"?><Relationships xmlns="http://schemas.openxmlformats.org/package/2006/relationships"><Relationship Id="rId1" Target="../media/image1.jpeg" Type="http://schemas.openxmlformats.org/officeDocument/2006/relationships/image"/></Relationships>
</file>

<file path=ppt/theme/_rels/theme2.xml.rels><?xml version="1.0" encoding="UTF-8" standalone="yes"?><Relationships xmlns="http://schemas.openxmlformats.org/package/2006/relationships"><Relationship Id="rId1" Target="../media/image1.jpeg" Type="http://schemas.openxmlformats.org/officeDocument/2006/relationships/image"/></Relationships>
</file>

<file path=ppt/theme/theme1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Monochrome">
  <a:themeElements>
    <a:clrScheme name="Monochrome">
      <a:dk1>
        <a:srgbClr val="000000"/>
      </a:dk1>
      <a:lt1>
        <a:srgbClr val="ffffff"/>
      </a:lt1>
      <a:dk2>
        <a:srgbClr val="212b35"/>
      </a:dk2>
      <a:lt2>
        <a:srgbClr val="f9fcfe"/>
      </a:lt2>
      <a:accent1>
        <a:srgbClr val="414e59"/>
      </a:accent1>
      <a:accent2>
        <a:srgbClr val="616f79"/>
      </a:accent2>
      <a:accent3>
        <a:srgbClr val="7c8690"/>
      </a:accent3>
      <a:accent4>
        <a:srgbClr val="9ca4ac"/>
      </a:accent4>
      <a:accent5>
        <a:srgbClr val="b4bcc6"/>
      </a:accent5>
      <a:accent6>
        <a:srgbClr val="c4d1d9"/>
      </a:accent6>
      <a:hlink>
        <a:srgbClr val="0070c0"/>
      </a:hlink>
      <a:folHlink>
        <a:srgbClr val="ed4f39"/>
      </a:folHlink>
    </a:clrScheme>
    <a:fontScheme name="Monochrome">
      <a:majorFont>
        <a:latin typeface="Abel"/>
        <a:ea typeface=""/>
        <a:cs typeface=""/>
      </a:majorFont>
      <a:minorFont>
        <a:latin typeface="Open Sans"/>
        <a:ea typeface=""/>
        <a:cs typeface=""/>
      </a:minorFont>
    </a:fontScheme>
    <a:fmtScheme name="Monochro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cap="flat" w="9525">
          <a:noFill/>
          <a:prstDash val="solid"/>
          <a:round/>
        </a:ln>
        <a:ln cap="flat" w="25400">
          <a:solidFill>
            <a:schemeClr val="phClr"/>
          </a:solidFill>
          <a:prstDash val="solid"/>
        </a:ln>
        <a:ln cap="flat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blipFill dpi="0" rotWithShape="1">
          <a:blip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algn="tl" sx="100000" sy="100000" tx="0" ty="0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 anchor="ctr" rtlCol="0" vert="horz"/>
      <a:lstStyle>
        <a:lvl1pPr algn="ctr" lvl="0"/>
      </a:lstStyle>
      <a:style>
        <a:lnRef idx="0"/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cap="flat" w="19050">
          <a:solidFill>
            <a:schemeClr val="accent1">
              <a:lumMod val="60000"/>
              <a:lumOff val="40000"/>
            </a:schemeClr>
          </a:solidFill>
          <a:prstDash val="solid"/>
          <a:round/>
        </a:ln>
      </a:spPr>
      <a:bodyPr anchor="ctr" rtlCol="0" vert="horz"/>
      <a:lstStyle>
        <a:lvl1pPr algn="ctr" lvl="0"/>
      </a:lstStyle>
    </a:lnDef>
  </a:objectDefaults>
  <a:extraClrSchemeLst/>
</a:theme>
</file>

<file path=ppt/theme/theme2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Monochrome">
  <a:themeElements>
    <a:clrScheme name="Monochrome">
      <a:dk1>
        <a:srgbClr val="000000"/>
      </a:dk1>
      <a:lt1>
        <a:srgbClr val="ffffff"/>
      </a:lt1>
      <a:dk2>
        <a:srgbClr val="212b35"/>
      </a:dk2>
      <a:lt2>
        <a:srgbClr val="f9fcfe"/>
      </a:lt2>
      <a:accent1>
        <a:srgbClr val="414e59"/>
      </a:accent1>
      <a:accent2>
        <a:srgbClr val="616f79"/>
      </a:accent2>
      <a:accent3>
        <a:srgbClr val="7c8690"/>
      </a:accent3>
      <a:accent4>
        <a:srgbClr val="9ca4ac"/>
      </a:accent4>
      <a:accent5>
        <a:srgbClr val="b4bcc6"/>
      </a:accent5>
      <a:accent6>
        <a:srgbClr val="c4d1d9"/>
      </a:accent6>
      <a:hlink>
        <a:srgbClr val="0070c0"/>
      </a:hlink>
      <a:folHlink>
        <a:srgbClr val="ed4f39"/>
      </a:folHlink>
    </a:clrScheme>
    <a:fontScheme name="Monochrome">
      <a:majorFont>
        <a:latin typeface="Abel"/>
        <a:ea typeface=""/>
        <a:cs typeface=""/>
      </a:majorFont>
      <a:minorFont>
        <a:latin typeface="Open Sans"/>
        <a:ea typeface=""/>
        <a:cs typeface=""/>
      </a:minorFont>
    </a:fontScheme>
    <a:fmtScheme name="Monochro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cap="flat" w="9525">
          <a:noFill/>
          <a:prstDash val="solid"/>
          <a:round/>
        </a:ln>
        <a:ln cap="flat" w="25400">
          <a:solidFill>
            <a:schemeClr val="phClr"/>
          </a:solidFill>
          <a:prstDash val="solid"/>
        </a:ln>
        <a:ln cap="flat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blipFill dpi="0" rotWithShape="1">
          <a:blip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algn="tl" sx="100000" sy="100000" tx="0" ty="0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 anchor="ctr" rtlCol="0" vert="horz"/>
      <a:lstStyle>
        <a:lvl1pPr algn="ctr" lvl="0"/>
      </a:lstStyle>
      <a:style>
        <a:lnRef idx="0"/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cap="flat" w="19050">
          <a:solidFill>
            <a:schemeClr val="accent1">
              <a:lumMod val="60000"/>
              <a:lumOff val="40000"/>
            </a:schemeClr>
          </a:solidFill>
          <a:prstDash val="solid"/>
          <a:round/>
        </a:ln>
      </a:spPr>
      <a:bodyPr anchor="ctr" rtlCol="0" vert="horz"/>
      <a:lstStyle>
        <a:lvl1pPr algn="ctr" lvl="0"/>
      </a:lstStyle>
    </a:lnDef>
  </a:objectDefaults>
  <a:extraClrSchemeLst/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AppVersion>3.0000</properties:AppVersion>
  <properties:ScaleCrop>false</properties:ScaleCrop>
  <properties:Company>Company</properties:Company>
  <properties:LinksUpToDate>false</properties:LinksUpToDate>
  <properties:HyperlinksChanged>false</properties:HyperlinksChanged>
  <properties:PresentationFormat>On-Screen Show (4:3)</properties:PresentationFormat>
  <properties:Application>Zoho Show</properties:Application>
  <properties:SharedDoc>false</properties:SharedDoc>
</properties: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Slide 1</dc:title>
  <cp:revision>1</cp:revision>
  <dc:creator/>
  <cp:lastModifiedBy/>
  <dcterms:created xmlns:xsi="http://www.w3.org/2001/XMLSchema-instance" xsi:type="dcterms:W3CDTF">2022-03-09T22:29:36Z</dcterms:created>
  <dcterms:modified xmlns:xsi="http://www.w3.org/2001/XMLSchema-instance" xsi:type="dcterms:W3CDTF">2022-06-23T03:35:00Z</dcterms:modified>
</cp:coreProperties>
</file>