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8" r:id="rId2"/>
    <p:sldId id="259" r:id="rId3"/>
    <p:sldId id="257" r:id="rId4"/>
    <p:sldId id="286" r:id="rId5"/>
    <p:sldId id="261" r:id="rId6"/>
    <p:sldId id="285" r:id="rId7"/>
    <p:sldId id="260" r:id="rId8"/>
    <p:sldId id="287" r:id="rId9"/>
    <p:sldId id="269" r:id="rId10"/>
    <p:sldId id="288" r:id="rId11"/>
    <p:sldId id="262" r:id="rId12"/>
    <p:sldId id="289" r:id="rId13"/>
    <p:sldId id="263" r:id="rId14"/>
    <p:sldId id="290" r:id="rId15"/>
    <p:sldId id="264" r:id="rId16"/>
    <p:sldId id="291" r:id="rId17"/>
    <p:sldId id="265" r:id="rId18"/>
    <p:sldId id="292" r:id="rId19"/>
    <p:sldId id="280" r:id="rId20"/>
    <p:sldId id="266" r:id="rId21"/>
    <p:sldId id="293" r:id="rId22"/>
    <p:sldId id="267" r:id="rId23"/>
    <p:sldId id="294" r:id="rId24"/>
    <p:sldId id="295" r:id="rId25"/>
    <p:sldId id="296" r:id="rId26"/>
    <p:sldId id="268" r:id="rId27"/>
    <p:sldId id="284" r:id="rId28"/>
    <p:sldId id="27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BFF"/>
    <a:srgbClr val="E2E2E2"/>
    <a:srgbClr val="DEDEDE"/>
    <a:srgbClr val="2DC3FF"/>
    <a:srgbClr val="D00000"/>
    <a:srgbClr val="36EA3F"/>
    <a:srgbClr val="1AEEB1"/>
    <a:srgbClr val="0F93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336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1C02-B0E3-4E44-9A05-4808C6457E34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0F8-76EC-442B-83D6-3F3465E39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83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1C02-B0E3-4E44-9A05-4808C6457E34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0F8-76EC-442B-83D6-3F3465E39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10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1C02-B0E3-4E44-9A05-4808C6457E34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0F8-76EC-442B-83D6-3F3465E3924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6146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1C02-B0E3-4E44-9A05-4808C6457E34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0F8-76EC-442B-83D6-3F3465E39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352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1C02-B0E3-4E44-9A05-4808C6457E34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0F8-76EC-442B-83D6-3F3465E3924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67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1C02-B0E3-4E44-9A05-4808C6457E34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0F8-76EC-442B-83D6-3F3465E39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281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1C02-B0E3-4E44-9A05-4808C6457E34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0F8-76EC-442B-83D6-3F3465E39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454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1C02-B0E3-4E44-9A05-4808C6457E34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0F8-76EC-442B-83D6-3F3465E39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17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1C02-B0E3-4E44-9A05-4808C6457E34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0F8-76EC-442B-83D6-3F3465E39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11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1C02-B0E3-4E44-9A05-4808C6457E34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0F8-76EC-442B-83D6-3F3465E39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64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1C02-B0E3-4E44-9A05-4808C6457E34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0F8-76EC-442B-83D6-3F3465E39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89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1C02-B0E3-4E44-9A05-4808C6457E34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0F8-76EC-442B-83D6-3F3465E39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07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1C02-B0E3-4E44-9A05-4808C6457E34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0F8-76EC-442B-83D6-3F3465E39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00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1C02-B0E3-4E44-9A05-4808C6457E34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0F8-76EC-442B-83D6-3F3465E39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65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1C02-B0E3-4E44-9A05-4808C6457E34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0F8-76EC-442B-83D6-3F3465E39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69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0F8-76EC-442B-83D6-3F3465E39242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1C02-B0E3-4E44-9A05-4808C6457E34}" type="datetimeFigureOut">
              <a:rPr lang="en-IN" smtClean="0"/>
              <a:t>27-02-2021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52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31C02-B0E3-4E44-9A05-4808C6457E34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D140F8-76EC-442B-83D6-3F3465E39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19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CF2D-D5DC-48E9-9106-A40AB2DD0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2772" y="524087"/>
            <a:ext cx="7224820" cy="1675147"/>
          </a:xfrm>
          <a:noFill/>
        </p:spPr>
        <p:txBody>
          <a:bodyPr anchor="ctr">
            <a:noAutofit/>
          </a:bodyPr>
          <a:lstStyle/>
          <a:p>
            <a:pPr algn="ctr"/>
            <a:r>
              <a:rPr lang="en-IN" sz="149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7Nazara" panose="02000000000000000000" pitchFamily="2" charset="0"/>
                <a:ea typeface="Android Insomnia" pitchFamily="2" charset="-128"/>
                <a:cs typeface="Android Insomnia" pitchFamily="2" charset="-128"/>
              </a:rPr>
              <a:t>Proton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E2E4E-D4D9-4728-A28E-8834E546B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9557" y="4698652"/>
            <a:ext cx="3812886" cy="1837720"/>
          </a:xfrm>
          <a:noFill/>
        </p:spPr>
        <p:txBody>
          <a:bodyPr>
            <a:normAutofit/>
          </a:bodyPr>
          <a:lstStyle/>
          <a:p>
            <a:pPr algn="l"/>
            <a:r>
              <a:rPr lang="en-IN" sz="2800" dirty="0">
                <a:solidFill>
                  <a:srgbClr val="080808"/>
                </a:solidFill>
                <a:latin typeface="Quicksand" panose="00000500000000000000" pitchFamily="2" charset="0"/>
                <a:cs typeface="Segoe UI Semilight" panose="020B0402040204020203" pitchFamily="34" charset="0"/>
              </a:rPr>
              <a:t>A mini-project by:</a:t>
            </a:r>
          </a:p>
          <a:p>
            <a:pPr algn="ctr"/>
            <a:r>
              <a:rPr lang="en-IN" sz="2800" dirty="0">
                <a:solidFill>
                  <a:srgbClr val="080808"/>
                </a:solidFill>
                <a:latin typeface="Quicksand" panose="00000500000000000000" pitchFamily="2" charset="0"/>
                <a:cs typeface="Segoe UI Semilight" panose="020B0402040204020203" pitchFamily="34" charset="0"/>
              </a:rPr>
              <a:t>Arunprasadh C</a:t>
            </a:r>
          </a:p>
          <a:p>
            <a:pPr algn="ctr"/>
            <a:r>
              <a:rPr lang="en-IN" sz="2800" dirty="0">
                <a:solidFill>
                  <a:srgbClr val="080808"/>
                </a:solidFill>
                <a:latin typeface="Quicksand" panose="00000500000000000000" pitchFamily="2" charset="0"/>
                <a:cs typeface="Segoe UI Semilight" panose="020B0402040204020203" pitchFamily="34" charset="0"/>
              </a:rPr>
              <a:t>Joseph Daniel C</a:t>
            </a:r>
            <a:endParaRPr lang="en-IN" sz="1600" dirty="0">
              <a:solidFill>
                <a:srgbClr val="080808"/>
              </a:solidFill>
              <a:latin typeface="Quicksand" panose="00000500000000000000" pitchFamily="2" charset="0"/>
              <a:cs typeface="Segoe UI Semilight" panose="020B04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662A21-5A6B-4439-B957-B324F7C3F276}"/>
              </a:ext>
            </a:extLst>
          </p:cNvPr>
          <p:cNvSpPr txBox="1"/>
          <p:nvPr/>
        </p:nvSpPr>
        <p:spPr>
          <a:xfrm>
            <a:off x="1371599" y="2635039"/>
            <a:ext cx="86271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gradFill>
                  <a:gsLst>
                    <a:gs pos="96000">
                      <a:srgbClr val="0F9315"/>
                    </a:gs>
                    <a:gs pos="49000">
                      <a:srgbClr val="00B050"/>
                    </a:gs>
                  </a:gsLst>
                  <a:path path="circle">
                    <a:fillToRect l="100000" t="100000"/>
                  </a:path>
                </a:gradFill>
                <a:latin typeface="Julius Sans One" panose="02000000000000000000" pitchFamily="2" charset="0"/>
                <a:ea typeface="Android Insomnia" pitchFamily="2" charset="-128"/>
                <a:cs typeface="Android Insomnia" pitchFamily="2" charset="-128"/>
              </a:rPr>
              <a:t>Redefining Virtual Assistant</a:t>
            </a:r>
            <a:endParaRPr lang="en-IN" sz="2400" dirty="0">
              <a:gradFill>
                <a:gsLst>
                  <a:gs pos="96000">
                    <a:srgbClr val="0F9315"/>
                  </a:gs>
                  <a:gs pos="49000">
                    <a:srgbClr val="00B050"/>
                  </a:gs>
                </a:gsLst>
                <a:path path="circle">
                  <a:fillToRect l="100000" t="100000"/>
                </a:path>
              </a:gradFill>
              <a:latin typeface="Julius Sans One" panose="02000000000000000000" pitchFamily="2" charset="0"/>
              <a:ea typeface="Android Insomnia" pitchFamily="2" charset="-128"/>
              <a:cs typeface="Android Insomnia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54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50"/>
                            </p:stCondLst>
                            <p:childTnLst>
                              <p:par>
                                <p:cTn id="1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50"/>
                            </p:stCondLst>
                            <p:childTnLst>
                              <p:par>
                                <p:cTn id="4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B369EC6-B884-4DE9-8F17-1009DBE4E21A}"/>
              </a:ext>
            </a:extLst>
          </p:cNvPr>
          <p:cNvGrpSpPr/>
          <p:nvPr/>
        </p:nvGrpSpPr>
        <p:grpSpPr>
          <a:xfrm>
            <a:off x="4407108" y="738265"/>
            <a:ext cx="3072984" cy="5452673"/>
            <a:chOff x="4407108" y="738265"/>
            <a:chExt cx="3072984" cy="545267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3E9E34-C9C6-47C7-818F-0694E0E61C3F}"/>
                </a:ext>
              </a:extLst>
            </p:cNvPr>
            <p:cNvGrpSpPr/>
            <p:nvPr/>
          </p:nvGrpSpPr>
          <p:grpSpPr>
            <a:xfrm>
              <a:off x="4407108" y="738265"/>
              <a:ext cx="3072984" cy="5452673"/>
              <a:chOff x="4407108" y="738265"/>
              <a:chExt cx="3072984" cy="545267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052D6C5-E1D6-45DF-8D4A-F6EB90283710}"/>
                  </a:ext>
                </a:extLst>
              </p:cNvPr>
              <p:cNvGrpSpPr/>
              <p:nvPr/>
            </p:nvGrpSpPr>
            <p:grpSpPr>
              <a:xfrm>
                <a:off x="4407108" y="738265"/>
                <a:ext cx="3072984" cy="5452673"/>
                <a:chOff x="4407108" y="738265"/>
                <a:chExt cx="3072984" cy="5452673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F3A3C0F-9551-445A-A7AC-D614014DB976}"/>
                    </a:ext>
                  </a:extLst>
                </p:cNvPr>
                <p:cNvSpPr/>
                <p:nvPr/>
              </p:nvSpPr>
              <p:spPr>
                <a:xfrm>
                  <a:off x="4407108" y="738265"/>
                  <a:ext cx="3072984" cy="5452673"/>
                </a:xfrm>
                <a:prstGeom prst="roundRect">
                  <a:avLst>
                    <a:gd name="adj" fmla="val 7802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08C4A8CF-E899-4465-AE72-F510A09F3E3F}"/>
                    </a:ext>
                  </a:extLst>
                </p:cNvPr>
                <p:cNvSpPr/>
                <p:nvPr/>
              </p:nvSpPr>
              <p:spPr>
                <a:xfrm>
                  <a:off x="4512039" y="899408"/>
                  <a:ext cx="2863122" cy="5130385"/>
                </a:xfrm>
                <a:prstGeom prst="roundRect">
                  <a:avLst>
                    <a:gd name="adj" fmla="val 7802"/>
                  </a:avLst>
                </a:prstGeom>
                <a:solidFill>
                  <a:schemeClr val="bg1"/>
                </a:solidFill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305870D-6E83-41B2-B6A7-C49A2A7D08C9}"/>
                    </a:ext>
                  </a:extLst>
                </p:cNvPr>
                <p:cNvSpPr/>
                <p:nvPr/>
              </p:nvSpPr>
              <p:spPr>
                <a:xfrm>
                  <a:off x="5711252" y="753253"/>
                  <a:ext cx="414728" cy="427225"/>
                </a:xfrm>
                <a:prstGeom prst="ellips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4A4AA68-91D6-42DB-BC3C-5026A7C6DBC1}"/>
                    </a:ext>
                  </a:extLst>
                </p:cNvPr>
                <p:cNvSpPr/>
                <p:nvPr/>
              </p:nvSpPr>
              <p:spPr>
                <a:xfrm>
                  <a:off x="5850192" y="914398"/>
                  <a:ext cx="136348" cy="134913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87FE529C-3A77-4F33-B697-A6972B767B10}"/>
                  </a:ext>
                </a:extLst>
              </p:cNvPr>
              <p:cNvSpPr/>
              <p:nvPr/>
            </p:nvSpPr>
            <p:spPr>
              <a:xfrm rot="10800000">
                <a:off x="4523743" y="5602568"/>
                <a:ext cx="2840400" cy="42722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74CFD9-DC5F-4990-8CDB-B52EE1C8466E}"/>
                </a:ext>
              </a:extLst>
            </p:cNvPr>
            <p:cNvGrpSpPr/>
            <p:nvPr/>
          </p:nvGrpSpPr>
          <p:grpSpPr>
            <a:xfrm>
              <a:off x="5808000" y="5663377"/>
              <a:ext cx="288000" cy="288000"/>
              <a:chOff x="2634712" y="3958474"/>
              <a:chExt cx="288000" cy="288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8BBDA15-E299-41ED-815E-3810205491F9}"/>
                  </a:ext>
                </a:extLst>
              </p:cNvPr>
              <p:cNvSpPr/>
              <p:nvPr/>
            </p:nvSpPr>
            <p:spPr>
              <a:xfrm>
                <a:off x="2706712" y="4030474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2B3B1CD5-34AC-4550-AD23-33049B5FCDD1}"/>
                  </a:ext>
                </a:extLst>
              </p:cNvPr>
              <p:cNvSpPr/>
              <p:nvPr/>
            </p:nvSpPr>
            <p:spPr>
              <a:xfrm>
                <a:off x="2634712" y="3958474"/>
                <a:ext cx="288000" cy="288000"/>
              </a:xfrm>
              <a:prstGeom prst="donut">
                <a:avLst>
                  <a:gd name="adj" fmla="val 7858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BB4EB60-2AEE-45B9-8010-6AD9096EF8CB}"/>
                </a:ext>
              </a:extLst>
            </p:cNvPr>
            <p:cNvSpPr/>
            <p:nvPr/>
          </p:nvSpPr>
          <p:spPr>
            <a:xfrm>
              <a:off x="5098738" y="5717377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0E3EF17-A263-4CDC-98A6-E2EE3CED4940}"/>
                </a:ext>
              </a:extLst>
            </p:cNvPr>
            <p:cNvSpPr/>
            <p:nvPr/>
          </p:nvSpPr>
          <p:spPr>
            <a:xfrm rot="16200000">
              <a:off x="6553996" y="5696161"/>
              <a:ext cx="234000" cy="21600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26B606-3E40-49E5-9B3C-FC40AED33B9A}"/>
              </a:ext>
            </a:extLst>
          </p:cNvPr>
          <p:cNvSpPr txBox="1"/>
          <p:nvPr/>
        </p:nvSpPr>
        <p:spPr>
          <a:xfrm>
            <a:off x="4639691" y="1180478"/>
            <a:ext cx="28404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7Nazara" panose="02000000000000000000" pitchFamily="2" charset="0"/>
                <a:ea typeface="Android Insomnia" pitchFamily="2" charset="-128"/>
                <a:cs typeface="Android Insomnia" pitchFamily="2" charset="-128"/>
              </a:rPr>
              <a:t>Proton</a:t>
            </a:r>
            <a:endParaRPr lang="en-IN" sz="10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51E18A-D3C6-4B8B-94F3-773529A314AB}"/>
              </a:ext>
            </a:extLst>
          </p:cNvPr>
          <p:cNvSpPr/>
          <p:nvPr/>
        </p:nvSpPr>
        <p:spPr>
          <a:xfrm>
            <a:off x="4523742" y="5087566"/>
            <a:ext cx="2840401" cy="5135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a Command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AB0B05-12ED-4008-B009-56DF7ADDEDEE}"/>
              </a:ext>
            </a:extLst>
          </p:cNvPr>
          <p:cNvGrpSpPr/>
          <p:nvPr/>
        </p:nvGrpSpPr>
        <p:grpSpPr>
          <a:xfrm>
            <a:off x="6996252" y="5163359"/>
            <a:ext cx="250854" cy="361952"/>
            <a:chOff x="7626259" y="2056919"/>
            <a:chExt cx="1503340" cy="209246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1B97B14-1AD9-492B-8034-CE28EFA38B0A}"/>
                </a:ext>
              </a:extLst>
            </p:cNvPr>
            <p:cNvSpPr/>
            <p:nvPr/>
          </p:nvSpPr>
          <p:spPr>
            <a:xfrm>
              <a:off x="8086099" y="2056919"/>
              <a:ext cx="564204" cy="1135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0C237843-250C-42AB-A8B0-60E95ED03B9C}"/>
                </a:ext>
              </a:extLst>
            </p:cNvPr>
            <p:cNvSpPr/>
            <p:nvPr/>
          </p:nvSpPr>
          <p:spPr>
            <a:xfrm rot="10800000">
              <a:off x="7626259" y="2196141"/>
              <a:ext cx="1503340" cy="1413634"/>
            </a:xfrm>
            <a:prstGeom prst="blockArc">
              <a:avLst>
                <a:gd name="adj1" fmla="val 10800000"/>
                <a:gd name="adj2" fmla="val 63729"/>
                <a:gd name="adj3" fmla="val 1604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A1659C0D-0FBA-4921-BE4F-14BBCD48E73E}"/>
                </a:ext>
              </a:extLst>
            </p:cNvPr>
            <p:cNvSpPr/>
            <p:nvPr/>
          </p:nvSpPr>
          <p:spPr>
            <a:xfrm>
              <a:off x="8249055" y="3517897"/>
              <a:ext cx="264222" cy="63148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A20AFA40-4D58-4BC0-A81F-765D59708A18}"/>
              </a:ext>
            </a:extLst>
          </p:cNvPr>
          <p:cNvSpPr/>
          <p:nvPr/>
        </p:nvSpPr>
        <p:spPr>
          <a:xfrm>
            <a:off x="4859646" y="4217993"/>
            <a:ext cx="1914061" cy="644926"/>
          </a:xfrm>
          <a:prstGeom prst="wedgeRoundRectCallout">
            <a:avLst>
              <a:gd name="adj1" fmla="val 80632"/>
              <a:gd name="adj2" fmla="val 34543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Play XYZ Song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970670B-0F5F-487D-8E57-D2A91270986A}"/>
              </a:ext>
            </a:extLst>
          </p:cNvPr>
          <p:cNvGrpSpPr/>
          <p:nvPr/>
        </p:nvGrpSpPr>
        <p:grpSpPr>
          <a:xfrm>
            <a:off x="982732" y="2361087"/>
            <a:ext cx="2381463" cy="2449087"/>
            <a:chOff x="999066" y="2598154"/>
            <a:chExt cx="2381463" cy="244908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5EDE98E-39BE-4B9E-B97A-001413EB2790}"/>
                </a:ext>
              </a:extLst>
            </p:cNvPr>
            <p:cNvGrpSpPr/>
            <p:nvPr/>
          </p:nvGrpSpPr>
          <p:grpSpPr>
            <a:xfrm>
              <a:off x="999066" y="2918778"/>
              <a:ext cx="1196025" cy="1646975"/>
              <a:chOff x="999066" y="2918778"/>
              <a:chExt cx="1196025" cy="1646975"/>
            </a:xfrm>
          </p:grpSpPr>
          <p:sp>
            <p:nvSpPr>
              <p:cNvPr id="39" name="Trapezoid 38">
                <a:extLst>
                  <a:ext uri="{FF2B5EF4-FFF2-40B4-BE49-F238E27FC236}">
                    <a16:creationId xmlns:a16="http://schemas.microsoft.com/office/drawing/2014/main" id="{7FF5D37D-658F-4802-A290-BA446267E388}"/>
                  </a:ext>
                </a:extLst>
              </p:cNvPr>
              <p:cNvSpPr/>
              <p:nvPr/>
            </p:nvSpPr>
            <p:spPr>
              <a:xfrm rot="16200000" flipH="1">
                <a:off x="897470" y="3268133"/>
                <a:ext cx="1646975" cy="948266"/>
              </a:xfrm>
              <a:prstGeom prst="trapezoid">
                <a:avLst>
                  <a:gd name="adj" fmla="val 5357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E17151E-7863-47DE-8B09-7A779019DA54}"/>
                  </a:ext>
                </a:extLst>
              </p:cNvPr>
              <p:cNvSpPr/>
              <p:nvPr/>
            </p:nvSpPr>
            <p:spPr>
              <a:xfrm>
                <a:off x="999066" y="3428999"/>
                <a:ext cx="671087" cy="65193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B3C0A569-AC68-49CF-8C69-CDEC67836CA1}"/>
                </a:ext>
              </a:extLst>
            </p:cNvPr>
            <p:cNvSpPr/>
            <p:nvPr/>
          </p:nvSpPr>
          <p:spPr>
            <a:xfrm>
              <a:off x="1771760" y="2716686"/>
              <a:ext cx="1236338" cy="2313621"/>
            </a:xfrm>
            <a:prstGeom prst="arc">
              <a:avLst>
                <a:gd name="adj1" fmla="val 17105754"/>
                <a:gd name="adj2" fmla="val 349868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E6495F2C-6A20-45B8-A8D8-8EE9B804E5AF}"/>
                </a:ext>
              </a:extLst>
            </p:cNvPr>
            <p:cNvSpPr/>
            <p:nvPr/>
          </p:nvSpPr>
          <p:spPr>
            <a:xfrm>
              <a:off x="1280487" y="2733620"/>
              <a:ext cx="1405673" cy="2313621"/>
            </a:xfrm>
            <a:prstGeom prst="arc">
              <a:avLst>
                <a:gd name="adj1" fmla="val 18061146"/>
                <a:gd name="adj2" fmla="val 245520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57A0FA62-0BBF-495F-BB2A-EB2FD810ED13}"/>
                </a:ext>
              </a:extLst>
            </p:cNvPr>
            <p:cNvSpPr/>
            <p:nvPr/>
          </p:nvSpPr>
          <p:spPr>
            <a:xfrm>
              <a:off x="2144191" y="2598154"/>
              <a:ext cx="1236338" cy="2313621"/>
            </a:xfrm>
            <a:prstGeom prst="arc">
              <a:avLst>
                <a:gd name="adj1" fmla="val 16851840"/>
                <a:gd name="adj2" fmla="val 467612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0E3CCA4-2785-417A-9175-73D62D46DD2A}"/>
              </a:ext>
            </a:extLst>
          </p:cNvPr>
          <p:cNvSpPr txBox="1"/>
          <p:nvPr/>
        </p:nvSpPr>
        <p:spPr>
          <a:xfrm>
            <a:off x="427731" y="4838908"/>
            <a:ext cx="40043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ea typeface="Android Insomnia" pitchFamily="2" charset="-128"/>
                <a:cs typeface="Segoe UI Light" panose="020B0502040204020203" pitchFamily="34" charset="0"/>
              </a:rPr>
              <a:t>“Play XYZ song”</a:t>
            </a:r>
            <a:endParaRPr lang="en-IN" sz="4400" dirty="0"/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E490B93C-7ADB-4FE7-9B1B-FFFD73C67FD3}"/>
              </a:ext>
            </a:extLst>
          </p:cNvPr>
          <p:cNvSpPr/>
          <p:nvPr/>
        </p:nvSpPr>
        <p:spPr>
          <a:xfrm>
            <a:off x="5160154" y="3940736"/>
            <a:ext cx="1914061" cy="922183"/>
          </a:xfrm>
          <a:prstGeom prst="wedgeRoundRectCallout">
            <a:avLst>
              <a:gd name="adj1" fmla="val -79658"/>
              <a:gd name="adj2" fmla="val 4014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Playing XYZ Song on Music Player…</a:t>
            </a:r>
          </a:p>
        </p:txBody>
      </p:sp>
    </p:spTree>
    <p:extLst>
      <p:ext uri="{BB962C8B-B14F-4D97-AF65-F5344CB8AC3E}">
        <p14:creationId xmlns:p14="http://schemas.microsoft.com/office/powerpoint/2010/main" val="26144060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00065 -0.16204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41" grpId="0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1D85226-D4A1-4E5D-B2A6-B6AEF420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920" y="1659835"/>
            <a:ext cx="8157905" cy="3230217"/>
          </a:xfrm>
          <a:noFill/>
        </p:spPr>
        <p:txBody>
          <a:bodyPr anchor="ctr">
            <a:noAutofit/>
          </a:bodyPr>
          <a:lstStyle/>
          <a:p>
            <a:pPr algn="ctr"/>
            <a:r>
              <a:rPr lang="en-IN" sz="72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ea typeface="Android Insomnia" pitchFamily="2" charset="-128"/>
                <a:cs typeface="Segoe UI Light" panose="020B0502040204020203" pitchFamily="34" charset="0"/>
              </a:rPr>
              <a:t>Set/Delete Alarm</a:t>
            </a:r>
          </a:p>
        </p:txBody>
      </p:sp>
    </p:spTree>
    <p:extLst>
      <p:ext uri="{BB962C8B-B14F-4D97-AF65-F5344CB8AC3E}">
        <p14:creationId xmlns:p14="http://schemas.microsoft.com/office/powerpoint/2010/main" val="1155757632"/>
      </p:ext>
    </p:extLst>
  </p:cSld>
  <p:clrMapOvr>
    <a:masterClrMapping/>
  </p:clrMapOvr>
  <p:transition spd="slow"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B369EC6-B884-4DE9-8F17-1009DBE4E21A}"/>
              </a:ext>
            </a:extLst>
          </p:cNvPr>
          <p:cNvGrpSpPr/>
          <p:nvPr/>
        </p:nvGrpSpPr>
        <p:grpSpPr>
          <a:xfrm>
            <a:off x="4407108" y="738265"/>
            <a:ext cx="3072984" cy="5452673"/>
            <a:chOff x="4407108" y="738265"/>
            <a:chExt cx="3072984" cy="545267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3E9E34-C9C6-47C7-818F-0694E0E61C3F}"/>
                </a:ext>
              </a:extLst>
            </p:cNvPr>
            <p:cNvGrpSpPr/>
            <p:nvPr/>
          </p:nvGrpSpPr>
          <p:grpSpPr>
            <a:xfrm>
              <a:off x="4407108" y="738265"/>
              <a:ext cx="3072984" cy="5452673"/>
              <a:chOff x="4407108" y="738265"/>
              <a:chExt cx="3072984" cy="545267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052D6C5-E1D6-45DF-8D4A-F6EB90283710}"/>
                  </a:ext>
                </a:extLst>
              </p:cNvPr>
              <p:cNvGrpSpPr/>
              <p:nvPr/>
            </p:nvGrpSpPr>
            <p:grpSpPr>
              <a:xfrm>
                <a:off x="4407108" y="738265"/>
                <a:ext cx="3072984" cy="5452673"/>
                <a:chOff x="4407108" y="738265"/>
                <a:chExt cx="3072984" cy="5452673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F3A3C0F-9551-445A-A7AC-D614014DB976}"/>
                    </a:ext>
                  </a:extLst>
                </p:cNvPr>
                <p:cNvSpPr/>
                <p:nvPr/>
              </p:nvSpPr>
              <p:spPr>
                <a:xfrm>
                  <a:off x="4407108" y="738265"/>
                  <a:ext cx="3072984" cy="5452673"/>
                </a:xfrm>
                <a:prstGeom prst="roundRect">
                  <a:avLst>
                    <a:gd name="adj" fmla="val 7802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08C4A8CF-E899-4465-AE72-F510A09F3E3F}"/>
                    </a:ext>
                  </a:extLst>
                </p:cNvPr>
                <p:cNvSpPr/>
                <p:nvPr/>
              </p:nvSpPr>
              <p:spPr>
                <a:xfrm>
                  <a:off x="4512039" y="899408"/>
                  <a:ext cx="2863122" cy="5130385"/>
                </a:xfrm>
                <a:prstGeom prst="roundRect">
                  <a:avLst>
                    <a:gd name="adj" fmla="val 7802"/>
                  </a:avLst>
                </a:prstGeom>
                <a:solidFill>
                  <a:schemeClr val="bg1"/>
                </a:solidFill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305870D-6E83-41B2-B6A7-C49A2A7D08C9}"/>
                    </a:ext>
                  </a:extLst>
                </p:cNvPr>
                <p:cNvSpPr/>
                <p:nvPr/>
              </p:nvSpPr>
              <p:spPr>
                <a:xfrm>
                  <a:off x="5711252" y="753253"/>
                  <a:ext cx="414728" cy="427225"/>
                </a:xfrm>
                <a:prstGeom prst="ellips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4A4AA68-91D6-42DB-BC3C-5026A7C6DBC1}"/>
                    </a:ext>
                  </a:extLst>
                </p:cNvPr>
                <p:cNvSpPr/>
                <p:nvPr/>
              </p:nvSpPr>
              <p:spPr>
                <a:xfrm>
                  <a:off x="5850192" y="914398"/>
                  <a:ext cx="136348" cy="134913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87FE529C-3A77-4F33-B697-A6972B767B10}"/>
                  </a:ext>
                </a:extLst>
              </p:cNvPr>
              <p:cNvSpPr/>
              <p:nvPr/>
            </p:nvSpPr>
            <p:spPr>
              <a:xfrm rot="10800000">
                <a:off x="4523743" y="5602568"/>
                <a:ext cx="2840400" cy="42722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74CFD9-DC5F-4990-8CDB-B52EE1C8466E}"/>
                </a:ext>
              </a:extLst>
            </p:cNvPr>
            <p:cNvGrpSpPr/>
            <p:nvPr/>
          </p:nvGrpSpPr>
          <p:grpSpPr>
            <a:xfrm>
              <a:off x="5808000" y="5663377"/>
              <a:ext cx="288000" cy="288000"/>
              <a:chOff x="2634712" y="3958474"/>
              <a:chExt cx="288000" cy="288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8BBDA15-E299-41ED-815E-3810205491F9}"/>
                  </a:ext>
                </a:extLst>
              </p:cNvPr>
              <p:cNvSpPr/>
              <p:nvPr/>
            </p:nvSpPr>
            <p:spPr>
              <a:xfrm>
                <a:off x="2706712" y="4030474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2B3B1CD5-34AC-4550-AD23-33049B5FCDD1}"/>
                  </a:ext>
                </a:extLst>
              </p:cNvPr>
              <p:cNvSpPr/>
              <p:nvPr/>
            </p:nvSpPr>
            <p:spPr>
              <a:xfrm>
                <a:off x="2634712" y="3958474"/>
                <a:ext cx="288000" cy="288000"/>
              </a:xfrm>
              <a:prstGeom prst="donut">
                <a:avLst>
                  <a:gd name="adj" fmla="val 7858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BB4EB60-2AEE-45B9-8010-6AD9096EF8CB}"/>
                </a:ext>
              </a:extLst>
            </p:cNvPr>
            <p:cNvSpPr/>
            <p:nvPr/>
          </p:nvSpPr>
          <p:spPr>
            <a:xfrm>
              <a:off x="5098738" y="5717377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0E3EF17-A263-4CDC-98A6-E2EE3CED4940}"/>
                </a:ext>
              </a:extLst>
            </p:cNvPr>
            <p:cNvSpPr/>
            <p:nvPr/>
          </p:nvSpPr>
          <p:spPr>
            <a:xfrm rot="16200000">
              <a:off x="6553996" y="5696161"/>
              <a:ext cx="234000" cy="21600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26B606-3E40-49E5-9B3C-FC40AED33B9A}"/>
              </a:ext>
            </a:extLst>
          </p:cNvPr>
          <p:cNvSpPr txBox="1"/>
          <p:nvPr/>
        </p:nvSpPr>
        <p:spPr>
          <a:xfrm>
            <a:off x="4639691" y="1180478"/>
            <a:ext cx="28404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7Nazara" panose="02000000000000000000" pitchFamily="2" charset="0"/>
                <a:ea typeface="Android Insomnia" pitchFamily="2" charset="-128"/>
                <a:cs typeface="Android Insomnia" pitchFamily="2" charset="-128"/>
              </a:rPr>
              <a:t>Proton</a:t>
            </a:r>
            <a:endParaRPr lang="en-IN" sz="10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51E18A-D3C6-4B8B-94F3-773529A314AB}"/>
              </a:ext>
            </a:extLst>
          </p:cNvPr>
          <p:cNvSpPr/>
          <p:nvPr/>
        </p:nvSpPr>
        <p:spPr>
          <a:xfrm>
            <a:off x="4523742" y="5087566"/>
            <a:ext cx="2840401" cy="5135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Set Alarm at 5 AM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AB0B05-12ED-4008-B009-56DF7ADDEDEE}"/>
              </a:ext>
            </a:extLst>
          </p:cNvPr>
          <p:cNvGrpSpPr/>
          <p:nvPr/>
        </p:nvGrpSpPr>
        <p:grpSpPr>
          <a:xfrm>
            <a:off x="6996252" y="5163359"/>
            <a:ext cx="250854" cy="361952"/>
            <a:chOff x="7626259" y="2056919"/>
            <a:chExt cx="1503340" cy="209246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1B97B14-1AD9-492B-8034-CE28EFA38B0A}"/>
                </a:ext>
              </a:extLst>
            </p:cNvPr>
            <p:cNvSpPr/>
            <p:nvPr/>
          </p:nvSpPr>
          <p:spPr>
            <a:xfrm>
              <a:off x="8086099" y="2056919"/>
              <a:ext cx="564204" cy="1135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0C237843-250C-42AB-A8B0-60E95ED03B9C}"/>
                </a:ext>
              </a:extLst>
            </p:cNvPr>
            <p:cNvSpPr/>
            <p:nvPr/>
          </p:nvSpPr>
          <p:spPr>
            <a:xfrm rot="10800000">
              <a:off x="7626259" y="2196141"/>
              <a:ext cx="1503340" cy="1413634"/>
            </a:xfrm>
            <a:prstGeom prst="blockArc">
              <a:avLst>
                <a:gd name="adj1" fmla="val 10800000"/>
                <a:gd name="adj2" fmla="val 63729"/>
                <a:gd name="adj3" fmla="val 1604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A1659C0D-0FBA-4921-BE4F-14BBCD48E73E}"/>
                </a:ext>
              </a:extLst>
            </p:cNvPr>
            <p:cNvSpPr/>
            <p:nvPr/>
          </p:nvSpPr>
          <p:spPr>
            <a:xfrm>
              <a:off x="8249055" y="3517897"/>
              <a:ext cx="264222" cy="63148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A20AFA40-4D58-4BC0-A81F-765D59708A18}"/>
              </a:ext>
            </a:extLst>
          </p:cNvPr>
          <p:cNvSpPr/>
          <p:nvPr/>
        </p:nvSpPr>
        <p:spPr>
          <a:xfrm>
            <a:off x="4859646" y="4217993"/>
            <a:ext cx="1914061" cy="644926"/>
          </a:xfrm>
          <a:prstGeom prst="wedgeRoundRectCallout">
            <a:avLst>
              <a:gd name="adj1" fmla="val 80632"/>
              <a:gd name="adj2" fmla="val 34543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Set Alarm at 5 AM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E490B93C-7ADB-4FE7-9B1B-FFFD73C67FD3}"/>
              </a:ext>
            </a:extLst>
          </p:cNvPr>
          <p:cNvSpPr/>
          <p:nvPr/>
        </p:nvSpPr>
        <p:spPr>
          <a:xfrm>
            <a:off x="5160154" y="3940736"/>
            <a:ext cx="1914061" cy="916055"/>
          </a:xfrm>
          <a:prstGeom prst="wedgeRoundRectCallout">
            <a:avLst>
              <a:gd name="adj1" fmla="val -79658"/>
              <a:gd name="adj2" fmla="val 4014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Alarm set for 5 AM tomorrow successfully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F6F005-347E-43CA-AF81-ECD9E3EFF2E1}"/>
              </a:ext>
            </a:extLst>
          </p:cNvPr>
          <p:cNvGrpSpPr/>
          <p:nvPr/>
        </p:nvGrpSpPr>
        <p:grpSpPr>
          <a:xfrm>
            <a:off x="6619696" y="5216236"/>
            <a:ext cx="296578" cy="265668"/>
            <a:chOff x="6567918" y="5196893"/>
            <a:chExt cx="400134" cy="328418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654E6C71-FF6A-4060-90E9-05A8B80F7CCA}"/>
                </a:ext>
              </a:extLst>
            </p:cNvPr>
            <p:cNvSpPr/>
            <p:nvPr/>
          </p:nvSpPr>
          <p:spPr>
            <a:xfrm rot="5400000">
              <a:off x="6606277" y="5163536"/>
              <a:ext cx="328418" cy="39513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190FC2B2-C369-4B91-835F-5CB11E0BCC74}"/>
                </a:ext>
              </a:extLst>
            </p:cNvPr>
            <p:cNvSpPr/>
            <p:nvPr/>
          </p:nvSpPr>
          <p:spPr>
            <a:xfrm rot="5400000">
              <a:off x="6721633" y="5164468"/>
              <a:ext cx="87702" cy="39513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0637C2B-B4B8-4207-A93E-B810EBB2E635}"/>
              </a:ext>
            </a:extLst>
          </p:cNvPr>
          <p:cNvSpPr txBox="1"/>
          <p:nvPr/>
        </p:nvSpPr>
        <p:spPr>
          <a:xfrm>
            <a:off x="4499591" y="5187441"/>
            <a:ext cx="1980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a Command</a:t>
            </a:r>
          </a:p>
        </p:txBody>
      </p:sp>
    </p:spTree>
    <p:extLst>
      <p:ext uri="{BB962C8B-B14F-4D97-AF65-F5344CB8AC3E}">
        <p14:creationId xmlns:p14="http://schemas.microsoft.com/office/powerpoint/2010/main" val="36658228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1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1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1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01"/>
                            </p:stCondLst>
                            <p:childTnLst>
                              <p:par>
                                <p:cTn id="29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00065 -0.16204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201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36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1D85226-D4A1-4E5D-B2A6-B6AEF420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920" y="1659835"/>
            <a:ext cx="8157905" cy="3230217"/>
          </a:xfrm>
          <a:noFill/>
        </p:spPr>
        <p:txBody>
          <a:bodyPr anchor="ctr">
            <a:noAutofit/>
          </a:bodyPr>
          <a:lstStyle/>
          <a:p>
            <a:pPr algn="ctr"/>
            <a:r>
              <a:rPr lang="en-IN" sz="72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ea typeface="Android Insomnia" pitchFamily="2" charset="-128"/>
                <a:cs typeface="Segoe UI Light" panose="020B0502040204020203" pitchFamily="34" charset="0"/>
              </a:rPr>
              <a:t>Call anyone who’s in your Contacts</a:t>
            </a:r>
          </a:p>
        </p:txBody>
      </p:sp>
    </p:spTree>
    <p:extLst>
      <p:ext uri="{BB962C8B-B14F-4D97-AF65-F5344CB8AC3E}">
        <p14:creationId xmlns:p14="http://schemas.microsoft.com/office/powerpoint/2010/main" val="3847576693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B369EC6-B884-4DE9-8F17-1009DBE4E21A}"/>
              </a:ext>
            </a:extLst>
          </p:cNvPr>
          <p:cNvGrpSpPr/>
          <p:nvPr/>
        </p:nvGrpSpPr>
        <p:grpSpPr>
          <a:xfrm>
            <a:off x="4407108" y="738265"/>
            <a:ext cx="3072984" cy="5452673"/>
            <a:chOff x="4407108" y="738265"/>
            <a:chExt cx="3072984" cy="545267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3E9E34-C9C6-47C7-818F-0694E0E61C3F}"/>
                </a:ext>
              </a:extLst>
            </p:cNvPr>
            <p:cNvGrpSpPr/>
            <p:nvPr/>
          </p:nvGrpSpPr>
          <p:grpSpPr>
            <a:xfrm>
              <a:off x="4407108" y="738265"/>
              <a:ext cx="3072984" cy="5452673"/>
              <a:chOff x="4407108" y="738265"/>
              <a:chExt cx="3072984" cy="545267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052D6C5-E1D6-45DF-8D4A-F6EB90283710}"/>
                  </a:ext>
                </a:extLst>
              </p:cNvPr>
              <p:cNvGrpSpPr/>
              <p:nvPr/>
            </p:nvGrpSpPr>
            <p:grpSpPr>
              <a:xfrm>
                <a:off x="4407108" y="738265"/>
                <a:ext cx="3072984" cy="5452673"/>
                <a:chOff x="4407108" y="738265"/>
                <a:chExt cx="3072984" cy="5452673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F3A3C0F-9551-445A-A7AC-D614014DB976}"/>
                    </a:ext>
                  </a:extLst>
                </p:cNvPr>
                <p:cNvSpPr/>
                <p:nvPr/>
              </p:nvSpPr>
              <p:spPr>
                <a:xfrm>
                  <a:off x="4407108" y="738265"/>
                  <a:ext cx="3072984" cy="5452673"/>
                </a:xfrm>
                <a:prstGeom prst="roundRect">
                  <a:avLst>
                    <a:gd name="adj" fmla="val 7802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08C4A8CF-E899-4465-AE72-F510A09F3E3F}"/>
                    </a:ext>
                  </a:extLst>
                </p:cNvPr>
                <p:cNvSpPr/>
                <p:nvPr/>
              </p:nvSpPr>
              <p:spPr>
                <a:xfrm>
                  <a:off x="4512039" y="899408"/>
                  <a:ext cx="2863122" cy="5130385"/>
                </a:xfrm>
                <a:prstGeom prst="roundRect">
                  <a:avLst>
                    <a:gd name="adj" fmla="val 7802"/>
                  </a:avLst>
                </a:prstGeom>
                <a:solidFill>
                  <a:schemeClr val="bg1"/>
                </a:solidFill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305870D-6E83-41B2-B6A7-C49A2A7D08C9}"/>
                    </a:ext>
                  </a:extLst>
                </p:cNvPr>
                <p:cNvSpPr/>
                <p:nvPr/>
              </p:nvSpPr>
              <p:spPr>
                <a:xfrm>
                  <a:off x="5711252" y="753253"/>
                  <a:ext cx="414728" cy="427225"/>
                </a:xfrm>
                <a:prstGeom prst="ellips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4A4AA68-91D6-42DB-BC3C-5026A7C6DBC1}"/>
                    </a:ext>
                  </a:extLst>
                </p:cNvPr>
                <p:cNvSpPr/>
                <p:nvPr/>
              </p:nvSpPr>
              <p:spPr>
                <a:xfrm>
                  <a:off x="5850192" y="914398"/>
                  <a:ext cx="136348" cy="134913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87FE529C-3A77-4F33-B697-A6972B767B10}"/>
                  </a:ext>
                </a:extLst>
              </p:cNvPr>
              <p:cNvSpPr/>
              <p:nvPr/>
            </p:nvSpPr>
            <p:spPr>
              <a:xfrm rot="10800000">
                <a:off x="4523743" y="5602568"/>
                <a:ext cx="2840400" cy="42722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74CFD9-DC5F-4990-8CDB-B52EE1C8466E}"/>
                </a:ext>
              </a:extLst>
            </p:cNvPr>
            <p:cNvGrpSpPr/>
            <p:nvPr/>
          </p:nvGrpSpPr>
          <p:grpSpPr>
            <a:xfrm>
              <a:off x="5808000" y="5663377"/>
              <a:ext cx="288000" cy="288000"/>
              <a:chOff x="2634712" y="3958474"/>
              <a:chExt cx="288000" cy="288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8BBDA15-E299-41ED-815E-3810205491F9}"/>
                  </a:ext>
                </a:extLst>
              </p:cNvPr>
              <p:cNvSpPr/>
              <p:nvPr/>
            </p:nvSpPr>
            <p:spPr>
              <a:xfrm>
                <a:off x="2706712" y="4030474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2B3B1CD5-34AC-4550-AD23-33049B5FCDD1}"/>
                  </a:ext>
                </a:extLst>
              </p:cNvPr>
              <p:cNvSpPr/>
              <p:nvPr/>
            </p:nvSpPr>
            <p:spPr>
              <a:xfrm>
                <a:off x="2634712" y="3958474"/>
                <a:ext cx="288000" cy="288000"/>
              </a:xfrm>
              <a:prstGeom prst="donut">
                <a:avLst>
                  <a:gd name="adj" fmla="val 7858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BB4EB60-2AEE-45B9-8010-6AD9096EF8CB}"/>
                </a:ext>
              </a:extLst>
            </p:cNvPr>
            <p:cNvSpPr/>
            <p:nvPr/>
          </p:nvSpPr>
          <p:spPr>
            <a:xfrm>
              <a:off x="5098738" y="5717377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0E3EF17-A263-4CDC-98A6-E2EE3CED4940}"/>
                </a:ext>
              </a:extLst>
            </p:cNvPr>
            <p:cNvSpPr/>
            <p:nvPr/>
          </p:nvSpPr>
          <p:spPr>
            <a:xfrm rot="16200000">
              <a:off x="6553996" y="5696161"/>
              <a:ext cx="234000" cy="21600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26B606-3E40-49E5-9B3C-FC40AED33B9A}"/>
              </a:ext>
            </a:extLst>
          </p:cNvPr>
          <p:cNvSpPr txBox="1"/>
          <p:nvPr/>
        </p:nvSpPr>
        <p:spPr>
          <a:xfrm>
            <a:off x="4639691" y="1180478"/>
            <a:ext cx="28404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7Nazara" panose="02000000000000000000" pitchFamily="2" charset="0"/>
                <a:ea typeface="Android Insomnia" pitchFamily="2" charset="-128"/>
                <a:cs typeface="Android Insomnia" pitchFamily="2" charset="-128"/>
              </a:rPr>
              <a:t>Proton</a:t>
            </a:r>
            <a:endParaRPr lang="en-IN" sz="10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51E18A-D3C6-4B8B-94F3-773529A314AB}"/>
              </a:ext>
            </a:extLst>
          </p:cNvPr>
          <p:cNvSpPr/>
          <p:nvPr/>
        </p:nvSpPr>
        <p:spPr>
          <a:xfrm>
            <a:off x="4523742" y="5087566"/>
            <a:ext cx="2840401" cy="5135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a Command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AB0B05-12ED-4008-B009-56DF7ADDEDEE}"/>
              </a:ext>
            </a:extLst>
          </p:cNvPr>
          <p:cNvGrpSpPr/>
          <p:nvPr/>
        </p:nvGrpSpPr>
        <p:grpSpPr>
          <a:xfrm>
            <a:off x="6996252" y="5163359"/>
            <a:ext cx="250854" cy="361952"/>
            <a:chOff x="7626259" y="2056919"/>
            <a:chExt cx="1503340" cy="209246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1B97B14-1AD9-492B-8034-CE28EFA38B0A}"/>
                </a:ext>
              </a:extLst>
            </p:cNvPr>
            <p:cNvSpPr/>
            <p:nvPr/>
          </p:nvSpPr>
          <p:spPr>
            <a:xfrm>
              <a:off x="8086099" y="2056919"/>
              <a:ext cx="564204" cy="1135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0C237843-250C-42AB-A8B0-60E95ED03B9C}"/>
                </a:ext>
              </a:extLst>
            </p:cNvPr>
            <p:cNvSpPr/>
            <p:nvPr/>
          </p:nvSpPr>
          <p:spPr>
            <a:xfrm rot="10800000">
              <a:off x="7626259" y="2196141"/>
              <a:ext cx="1503340" cy="1413634"/>
            </a:xfrm>
            <a:prstGeom prst="blockArc">
              <a:avLst>
                <a:gd name="adj1" fmla="val 10800000"/>
                <a:gd name="adj2" fmla="val 63729"/>
                <a:gd name="adj3" fmla="val 1604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A1659C0D-0FBA-4921-BE4F-14BBCD48E73E}"/>
                </a:ext>
              </a:extLst>
            </p:cNvPr>
            <p:cNvSpPr/>
            <p:nvPr/>
          </p:nvSpPr>
          <p:spPr>
            <a:xfrm>
              <a:off x="8249055" y="3517897"/>
              <a:ext cx="264222" cy="63148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A20AFA40-4D58-4BC0-A81F-765D59708A18}"/>
              </a:ext>
            </a:extLst>
          </p:cNvPr>
          <p:cNvSpPr/>
          <p:nvPr/>
        </p:nvSpPr>
        <p:spPr>
          <a:xfrm>
            <a:off x="4859646" y="4217993"/>
            <a:ext cx="1914061" cy="644926"/>
          </a:xfrm>
          <a:prstGeom prst="wedgeRoundRectCallout">
            <a:avLst>
              <a:gd name="adj1" fmla="val 80632"/>
              <a:gd name="adj2" fmla="val 34543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 Eddy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970670B-0F5F-487D-8E57-D2A91270986A}"/>
              </a:ext>
            </a:extLst>
          </p:cNvPr>
          <p:cNvGrpSpPr/>
          <p:nvPr/>
        </p:nvGrpSpPr>
        <p:grpSpPr>
          <a:xfrm>
            <a:off x="982732" y="2361087"/>
            <a:ext cx="2381463" cy="2449087"/>
            <a:chOff x="999066" y="2598154"/>
            <a:chExt cx="2381463" cy="244908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5EDE98E-39BE-4B9E-B97A-001413EB2790}"/>
                </a:ext>
              </a:extLst>
            </p:cNvPr>
            <p:cNvGrpSpPr/>
            <p:nvPr/>
          </p:nvGrpSpPr>
          <p:grpSpPr>
            <a:xfrm>
              <a:off x="999066" y="2918778"/>
              <a:ext cx="1196025" cy="1646975"/>
              <a:chOff x="999066" y="2918778"/>
              <a:chExt cx="1196025" cy="1646975"/>
            </a:xfrm>
          </p:grpSpPr>
          <p:sp>
            <p:nvSpPr>
              <p:cNvPr id="39" name="Trapezoid 38">
                <a:extLst>
                  <a:ext uri="{FF2B5EF4-FFF2-40B4-BE49-F238E27FC236}">
                    <a16:creationId xmlns:a16="http://schemas.microsoft.com/office/drawing/2014/main" id="{7FF5D37D-658F-4802-A290-BA446267E388}"/>
                  </a:ext>
                </a:extLst>
              </p:cNvPr>
              <p:cNvSpPr/>
              <p:nvPr/>
            </p:nvSpPr>
            <p:spPr>
              <a:xfrm rot="16200000" flipH="1">
                <a:off x="897470" y="3268133"/>
                <a:ext cx="1646975" cy="948266"/>
              </a:xfrm>
              <a:prstGeom prst="trapezoid">
                <a:avLst>
                  <a:gd name="adj" fmla="val 5357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E17151E-7863-47DE-8B09-7A779019DA54}"/>
                  </a:ext>
                </a:extLst>
              </p:cNvPr>
              <p:cNvSpPr/>
              <p:nvPr/>
            </p:nvSpPr>
            <p:spPr>
              <a:xfrm>
                <a:off x="999066" y="3428999"/>
                <a:ext cx="671087" cy="65193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B3C0A569-AC68-49CF-8C69-CDEC67836CA1}"/>
                </a:ext>
              </a:extLst>
            </p:cNvPr>
            <p:cNvSpPr/>
            <p:nvPr/>
          </p:nvSpPr>
          <p:spPr>
            <a:xfrm>
              <a:off x="1771760" y="2716686"/>
              <a:ext cx="1236338" cy="2313621"/>
            </a:xfrm>
            <a:prstGeom prst="arc">
              <a:avLst>
                <a:gd name="adj1" fmla="val 17105754"/>
                <a:gd name="adj2" fmla="val 349868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E6495F2C-6A20-45B8-A8D8-8EE9B804E5AF}"/>
                </a:ext>
              </a:extLst>
            </p:cNvPr>
            <p:cNvSpPr/>
            <p:nvPr/>
          </p:nvSpPr>
          <p:spPr>
            <a:xfrm>
              <a:off x="1280487" y="2733620"/>
              <a:ext cx="1405673" cy="2313621"/>
            </a:xfrm>
            <a:prstGeom prst="arc">
              <a:avLst>
                <a:gd name="adj1" fmla="val 18061146"/>
                <a:gd name="adj2" fmla="val 245520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57A0FA62-0BBF-495F-BB2A-EB2FD810ED13}"/>
                </a:ext>
              </a:extLst>
            </p:cNvPr>
            <p:cNvSpPr/>
            <p:nvPr/>
          </p:nvSpPr>
          <p:spPr>
            <a:xfrm>
              <a:off x="2144191" y="2598154"/>
              <a:ext cx="1236338" cy="2313621"/>
            </a:xfrm>
            <a:prstGeom prst="arc">
              <a:avLst>
                <a:gd name="adj1" fmla="val 16851840"/>
                <a:gd name="adj2" fmla="val 467612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0E3CCA4-2785-417A-9175-73D62D46DD2A}"/>
              </a:ext>
            </a:extLst>
          </p:cNvPr>
          <p:cNvSpPr txBox="1"/>
          <p:nvPr/>
        </p:nvSpPr>
        <p:spPr>
          <a:xfrm>
            <a:off x="427731" y="4838908"/>
            <a:ext cx="34002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ea typeface="Android Insomnia" pitchFamily="2" charset="-128"/>
                <a:cs typeface="Segoe UI Light" panose="020B0502040204020203" pitchFamily="34" charset="0"/>
              </a:rPr>
              <a:t>“Call Eddy”</a:t>
            </a:r>
            <a:endParaRPr lang="en-IN" sz="4400" dirty="0"/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E490B93C-7ADB-4FE7-9B1B-FFFD73C67FD3}"/>
              </a:ext>
            </a:extLst>
          </p:cNvPr>
          <p:cNvSpPr/>
          <p:nvPr/>
        </p:nvSpPr>
        <p:spPr>
          <a:xfrm>
            <a:off x="5160154" y="4211865"/>
            <a:ext cx="1914061" cy="644926"/>
          </a:xfrm>
          <a:prstGeom prst="wedgeRoundRectCallout">
            <a:avLst>
              <a:gd name="adj1" fmla="val -79658"/>
              <a:gd name="adj2" fmla="val 4014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Calling Eddy…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DB52EDB-7EBE-49BE-A72C-0631D653E587}"/>
              </a:ext>
            </a:extLst>
          </p:cNvPr>
          <p:cNvGrpSpPr/>
          <p:nvPr/>
        </p:nvGrpSpPr>
        <p:grpSpPr>
          <a:xfrm>
            <a:off x="5060833" y="2237883"/>
            <a:ext cx="1924855" cy="1943081"/>
            <a:chOff x="8028886" y="1989752"/>
            <a:chExt cx="1924855" cy="1943081"/>
          </a:xfrm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7E60906-FF5F-4DA6-9281-FBE7C3DA7B0F}"/>
                </a:ext>
              </a:extLst>
            </p:cNvPr>
            <p:cNvSpPr/>
            <p:nvPr/>
          </p:nvSpPr>
          <p:spPr>
            <a:xfrm>
              <a:off x="8028886" y="1989752"/>
              <a:ext cx="1924855" cy="19430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4" name="Block Arc 43">
              <a:extLst>
                <a:ext uri="{FF2B5EF4-FFF2-40B4-BE49-F238E27FC236}">
                  <a16:creationId xmlns:a16="http://schemas.microsoft.com/office/drawing/2014/main" id="{A79CF65C-6022-4F2E-AA7C-A873D7724096}"/>
                </a:ext>
              </a:extLst>
            </p:cNvPr>
            <p:cNvSpPr/>
            <p:nvPr/>
          </p:nvSpPr>
          <p:spPr>
            <a:xfrm rot="13876438">
              <a:off x="8304398" y="2238296"/>
              <a:ext cx="1641701" cy="1263611"/>
            </a:xfrm>
            <a:prstGeom prst="blockArc">
              <a:avLst/>
            </a:prstGeom>
            <a:solidFill>
              <a:srgbClr val="36EA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C5264B3-93B5-4BF8-98AA-5E9A95317A0A}"/>
              </a:ext>
            </a:extLst>
          </p:cNvPr>
          <p:cNvSpPr txBox="1"/>
          <p:nvPr/>
        </p:nvSpPr>
        <p:spPr>
          <a:xfrm>
            <a:off x="5047114" y="1390224"/>
            <a:ext cx="187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36EA3F"/>
                </a:solidFill>
              </a:rPr>
              <a:t>Eddy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F9C88CC-355D-4491-A338-7ACC90259442}"/>
              </a:ext>
            </a:extLst>
          </p:cNvPr>
          <p:cNvGrpSpPr/>
          <p:nvPr/>
        </p:nvGrpSpPr>
        <p:grpSpPr>
          <a:xfrm>
            <a:off x="5661687" y="4405611"/>
            <a:ext cx="649705" cy="625642"/>
            <a:chOff x="5661687" y="4405611"/>
            <a:chExt cx="649705" cy="62564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85D3F90-4D71-400F-A601-F89A72E56092}"/>
                </a:ext>
              </a:extLst>
            </p:cNvPr>
            <p:cNvSpPr/>
            <p:nvPr/>
          </p:nvSpPr>
          <p:spPr>
            <a:xfrm>
              <a:off x="5661687" y="4405611"/>
              <a:ext cx="649705" cy="625642"/>
            </a:xfrm>
            <a:prstGeom prst="ellipse">
              <a:avLst/>
            </a:prstGeom>
            <a:solidFill>
              <a:srgbClr val="D00000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0C8334C3-BFD6-4C54-9CED-EDDEF46C536A}"/>
                </a:ext>
              </a:extLst>
            </p:cNvPr>
            <p:cNvSpPr/>
            <p:nvPr/>
          </p:nvSpPr>
          <p:spPr>
            <a:xfrm rot="10800000" flipV="1">
              <a:off x="5779539" y="4602204"/>
              <a:ext cx="414000" cy="360000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55840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00065 -0.12523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6" grpId="0" animBg="1"/>
      <p:bldP spid="26" grpId="1" animBg="1"/>
      <p:bldP spid="26" grpId="2" animBg="1"/>
      <p:bldP spid="41" grpId="0"/>
      <p:bldP spid="36" grpId="0" animBg="1"/>
      <p:bldP spid="36" grpId="1" animBg="1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1D85226-D4A1-4E5D-B2A6-B6AEF420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920" y="1659835"/>
            <a:ext cx="8157905" cy="3230217"/>
          </a:xfrm>
          <a:noFill/>
        </p:spPr>
        <p:txBody>
          <a:bodyPr anchor="ctr">
            <a:noAutofit/>
          </a:bodyPr>
          <a:lstStyle/>
          <a:p>
            <a:pPr algn="ctr"/>
            <a:r>
              <a:rPr lang="en-IN" sz="72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ea typeface="Android Insomnia" pitchFamily="2" charset="-128"/>
                <a:cs typeface="Segoe UI Light" panose="020B0502040204020203" pitchFamily="34" charset="0"/>
              </a:rPr>
              <a:t>Send SMS to anyone who’s in your Contacts</a:t>
            </a:r>
          </a:p>
        </p:txBody>
      </p:sp>
    </p:spTree>
    <p:extLst>
      <p:ext uri="{BB962C8B-B14F-4D97-AF65-F5344CB8AC3E}">
        <p14:creationId xmlns:p14="http://schemas.microsoft.com/office/powerpoint/2010/main" val="1144805914"/>
      </p:ext>
    </p:extLst>
  </p:cSld>
  <p:clrMapOvr>
    <a:masterClrMapping/>
  </p:clrMapOvr>
  <p:transition spd="slow">
    <p:push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B369EC6-B884-4DE9-8F17-1009DBE4E21A}"/>
              </a:ext>
            </a:extLst>
          </p:cNvPr>
          <p:cNvGrpSpPr/>
          <p:nvPr/>
        </p:nvGrpSpPr>
        <p:grpSpPr>
          <a:xfrm>
            <a:off x="4407108" y="738265"/>
            <a:ext cx="3072984" cy="5452673"/>
            <a:chOff x="4407108" y="738265"/>
            <a:chExt cx="3072984" cy="545267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3E9E34-C9C6-47C7-818F-0694E0E61C3F}"/>
                </a:ext>
              </a:extLst>
            </p:cNvPr>
            <p:cNvGrpSpPr/>
            <p:nvPr/>
          </p:nvGrpSpPr>
          <p:grpSpPr>
            <a:xfrm>
              <a:off x="4407108" y="738265"/>
              <a:ext cx="3072984" cy="5452673"/>
              <a:chOff x="4407108" y="738265"/>
              <a:chExt cx="3072984" cy="545267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052D6C5-E1D6-45DF-8D4A-F6EB90283710}"/>
                  </a:ext>
                </a:extLst>
              </p:cNvPr>
              <p:cNvGrpSpPr/>
              <p:nvPr/>
            </p:nvGrpSpPr>
            <p:grpSpPr>
              <a:xfrm>
                <a:off x="4407108" y="738265"/>
                <a:ext cx="3072984" cy="5452673"/>
                <a:chOff x="4407108" y="738265"/>
                <a:chExt cx="3072984" cy="5452673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F3A3C0F-9551-445A-A7AC-D614014DB976}"/>
                    </a:ext>
                  </a:extLst>
                </p:cNvPr>
                <p:cNvSpPr/>
                <p:nvPr/>
              </p:nvSpPr>
              <p:spPr>
                <a:xfrm>
                  <a:off x="4407108" y="738265"/>
                  <a:ext cx="3072984" cy="5452673"/>
                </a:xfrm>
                <a:prstGeom prst="roundRect">
                  <a:avLst>
                    <a:gd name="adj" fmla="val 7802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08C4A8CF-E899-4465-AE72-F510A09F3E3F}"/>
                    </a:ext>
                  </a:extLst>
                </p:cNvPr>
                <p:cNvSpPr/>
                <p:nvPr/>
              </p:nvSpPr>
              <p:spPr>
                <a:xfrm>
                  <a:off x="4512039" y="899408"/>
                  <a:ext cx="2863122" cy="5130385"/>
                </a:xfrm>
                <a:prstGeom prst="roundRect">
                  <a:avLst>
                    <a:gd name="adj" fmla="val 7802"/>
                  </a:avLst>
                </a:prstGeom>
                <a:solidFill>
                  <a:schemeClr val="bg1"/>
                </a:solidFill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305870D-6E83-41B2-B6A7-C49A2A7D08C9}"/>
                    </a:ext>
                  </a:extLst>
                </p:cNvPr>
                <p:cNvSpPr/>
                <p:nvPr/>
              </p:nvSpPr>
              <p:spPr>
                <a:xfrm>
                  <a:off x="5711252" y="753253"/>
                  <a:ext cx="414728" cy="427225"/>
                </a:xfrm>
                <a:prstGeom prst="ellips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4A4AA68-91D6-42DB-BC3C-5026A7C6DBC1}"/>
                    </a:ext>
                  </a:extLst>
                </p:cNvPr>
                <p:cNvSpPr/>
                <p:nvPr/>
              </p:nvSpPr>
              <p:spPr>
                <a:xfrm>
                  <a:off x="5850192" y="914398"/>
                  <a:ext cx="136348" cy="134913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87FE529C-3A77-4F33-B697-A6972B767B10}"/>
                  </a:ext>
                </a:extLst>
              </p:cNvPr>
              <p:cNvSpPr/>
              <p:nvPr/>
            </p:nvSpPr>
            <p:spPr>
              <a:xfrm rot="10800000">
                <a:off x="4523743" y="5602568"/>
                <a:ext cx="2840400" cy="42722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74CFD9-DC5F-4990-8CDB-B52EE1C8466E}"/>
                </a:ext>
              </a:extLst>
            </p:cNvPr>
            <p:cNvGrpSpPr/>
            <p:nvPr/>
          </p:nvGrpSpPr>
          <p:grpSpPr>
            <a:xfrm>
              <a:off x="5808000" y="5663377"/>
              <a:ext cx="288000" cy="288000"/>
              <a:chOff x="2634712" y="3958474"/>
              <a:chExt cx="288000" cy="288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8BBDA15-E299-41ED-815E-3810205491F9}"/>
                  </a:ext>
                </a:extLst>
              </p:cNvPr>
              <p:cNvSpPr/>
              <p:nvPr/>
            </p:nvSpPr>
            <p:spPr>
              <a:xfrm>
                <a:off x="2706712" y="4030474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2B3B1CD5-34AC-4550-AD23-33049B5FCDD1}"/>
                  </a:ext>
                </a:extLst>
              </p:cNvPr>
              <p:cNvSpPr/>
              <p:nvPr/>
            </p:nvSpPr>
            <p:spPr>
              <a:xfrm>
                <a:off x="2634712" y="3958474"/>
                <a:ext cx="288000" cy="288000"/>
              </a:xfrm>
              <a:prstGeom prst="donut">
                <a:avLst>
                  <a:gd name="adj" fmla="val 7858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BB4EB60-2AEE-45B9-8010-6AD9096EF8CB}"/>
                </a:ext>
              </a:extLst>
            </p:cNvPr>
            <p:cNvSpPr/>
            <p:nvPr/>
          </p:nvSpPr>
          <p:spPr>
            <a:xfrm>
              <a:off x="5098738" y="5717377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0E3EF17-A263-4CDC-98A6-E2EE3CED4940}"/>
                </a:ext>
              </a:extLst>
            </p:cNvPr>
            <p:cNvSpPr/>
            <p:nvPr/>
          </p:nvSpPr>
          <p:spPr>
            <a:xfrm rot="16200000">
              <a:off x="6553996" y="5696161"/>
              <a:ext cx="234000" cy="21600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26B606-3E40-49E5-9B3C-FC40AED33B9A}"/>
              </a:ext>
            </a:extLst>
          </p:cNvPr>
          <p:cNvSpPr txBox="1"/>
          <p:nvPr/>
        </p:nvSpPr>
        <p:spPr>
          <a:xfrm>
            <a:off x="4639691" y="1180478"/>
            <a:ext cx="28404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7Nazara" panose="02000000000000000000" pitchFamily="2" charset="0"/>
                <a:ea typeface="Android Insomnia" pitchFamily="2" charset="-128"/>
                <a:cs typeface="Android Insomnia" pitchFamily="2" charset="-128"/>
              </a:rPr>
              <a:t>Proton</a:t>
            </a:r>
            <a:endParaRPr lang="en-IN" sz="10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51E18A-D3C6-4B8B-94F3-773529A314AB}"/>
              </a:ext>
            </a:extLst>
          </p:cNvPr>
          <p:cNvSpPr/>
          <p:nvPr/>
        </p:nvSpPr>
        <p:spPr>
          <a:xfrm>
            <a:off x="4523742" y="5087566"/>
            <a:ext cx="2840401" cy="5135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Send “Hello” to Eddy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AB0B05-12ED-4008-B009-56DF7ADDEDEE}"/>
              </a:ext>
            </a:extLst>
          </p:cNvPr>
          <p:cNvGrpSpPr/>
          <p:nvPr/>
        </p:nvGrpSpPr>
        <p:grpSpPr>
          <a:xfrm>
            <a:off x="6996252" y="5163359"/>
            <a:ext cx="250854" cy="361952"/>
            <a:chOff x="7626259" y="2056919"/>
            <a:chExt cx="1503340" cy="209246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1B97B14-1AD9-492B-8034-CE28EFA38B0A}"/>
                </a:ext>
              </a:extLst>
            </p:cNvPr>
            <p:cNvSpPr/>
            <p:nvPr/>
          </p:nvSpPr>
          <p:spPr>
            <a:xfrm>
              <a:off x="8086099" y="2056919"/>
              <a:ext cx="564204" cy="1135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0C237843-250C-42AB-A8B0-60E95ED03B9C}"/>
                </a:ext>
              </a:extLst>
            </p:cNvPr>
            <p:cNvSpPr/>
            <p:nvPr/>
          </p:nvSpPr>
          <p:spPr>
            <a:xfrm rot="10800000">
              <a:off x="7626259" y="2196141"/>
              <a:ext cx="1503340" cy="1413634"/>
            </a:xfrm>
            <a:prstGeom prst="blockArc">
              <a:avLst>
                <a:gd name="adj1" fmla="val 10800000"/>
                <a:gd name="adj2" fmla="val 63729"/>
                <a:gd name="adj3" fmla="val 1604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A1659C0D-0FBA-4921-BE4F-14BBCD48E73E}"/>
                </a:ext>
              </a:extLst>
            </p:cNvPr>
            <p:cNvSpPr/>
            <p:nvPr/>
          </p:nvSpPr>
          <p:spPr>
            <a:xfrm>
              <a:off x="8249055" y="3517897"/>
              <a:ext cx="264222" cy="63148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F6F005-347E-43CA-AF81-ECD9E3EFF2E1}"/>
              </a:ext>
            </a:extLst>
          </p:cNvPr>
          <p:cNvGrpSpPr/>
          <p:nvPr/>
        </p:nvGrpSpPr>
        <p:grpSpPr>
          <a:xfrm>
            <a:off x="6619696" y="5216236"/>
            <a:ext cx="296578" cy="265668"/>
            <a:chOff x="6567918" y="5196893"/>
            <a:chExt cx="400134" cy="328418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654E6C71-FF6A-4060-90E9-05A8B80F7CCA}"/>
                </a:ext>
              </a:extLst>
            </p:cNvPr>
            <p:cNvSpPr/>
            <p:nvPr/>
          </p:nvSpPr>
          <p:spPr>
            <a:xfrm rot="5400000">
              <a:off x="6606277" y="5163536"/>
              <a:ext cx="328418" cy="39513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190FC2B2-C369-4B91-835F-5CB11E0BCC74}"/>
                </a:ext>
              </a:extLst>
            </p:cNvPr>
            <p:cNvSpPr/>
            <p:nvPr/>
          </p:nvSpPr>
          <p:spPr>
            <a:xfrm rot="5400000">
              <a:off x="6721633" y="5164468"/>
              <a:ext cx="87702" cy="39513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A20AFA40-4D58-4BC0-A81F-765D59708A18}"/>
              </a:ext>
            </a:extLst>
          </p:cNvPr>
          <p:cNvSpPr/>
          <p:nvPr/>
        </p:nvSpPr>
        <p:spPr>
          <a:xfrm>
            <a:off x="4859646" y="4217993"/>
            <a:ext cx="1914061" cy="644926"/>
          </a:xfrm>
          <a:prstGeom prst="wedgeRoundRectCallout">
            <a:avLst>
              <a:gd name="adj1" fmla="val 80632"/>
              <a:gd name="adj2" fmla="val 34543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Send “Hello” to Eddy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637C2B-B4B8-4207-A93E-B810EBB2E635}"/>
              </a:ext>
            </a:extLst>
          </p:cNvPr>
          <p:cNvSpPr txBox="1"/>
          <p:nvPr/>
        </p:nvSpPr>
        <p:spPr>
          <a:xfrm>
            <a:off x="4511633" y="5187441"/>
            <a:ext cx="1980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a Command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E490B93C-7ADB-4FE7-9B1B-FFFD73C67FD3}"/>
              </a:ext>
            </a:extLst>
          </p:cNvPr>
          <p:cNvSpPr/>
          <p:nvPr/>
        </p:nvSpPr>
        <p:spPr>
          <a:xfrm>
            <a:off x="5160154" y="4211865"/>
            <a:ext cx="1914061" cy="644926"/>
          </a:xfrm>
          <a:prstGeom prst="wedgeRoundRectCallout">
            <a:avLst>
              <a:gd name="adj1" fmla="val -79658"/>
              <a:gd name="adj2" fmla="val 4014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Sending “Hello” to Eddy…</a:t>
            </a: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149EDFE3-697A-44DE-A3F0-A90204B220FC}"/>
              </a:ext>
            </a:extLst>
          </p:cNvPr>
          <p:cNvSpPr/>
          <p:nvPr/>
        </p:nvSpPr>
        <p:spPr>
          <a:xfrm>
            <a:off x="5168173" y="4231916"/>
            <a:ext cx="1914061" cy="644926"/>
          </a:xfrm>
          <a:prstGeom prst="wedgeRoundRectCallout">
            <a:avLst>
              <a:gd name="adj1" fmla="val -79658"/>
              <a:gd name="adj2" fmla="val 4014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Message sent successfully</a:t>
            </a:r>
          </a:p>
        </p:txBody>
      </p:sp>
    </p:spTree>
    <p:extLst>
      <p:ext uri="{BB962C8B-B14F-4D97-AF65-F5344CB8AC3E}">
        <p14:creationId xmlns:p14="http://schemas.microsoft.com/office/powerpoint/2010/main" val="7247256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301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801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301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1"/>
                            </p:stCondLst>
                            <p:childTnLst>
                              <p:par>
                                <p:cTn id="29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00065 -0.24792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1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201"/>
                            </p:stCondLst>
                            <p:childTnLst>
                              <p:par>
                                <p:cTn id="37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11111E-6 L 0.00078 -0.125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701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19" grpId="0"/>
      <p:bldP spid="36" grpId="0" animBg="1"/>
      <p:bldP spid="36" grpId="1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1D85226-D4A1-4E5D-B2A6-B6AEF420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920" y="1659835"/>
            <a:ext cx="8157905" cy="3230217"/>
          </a:xfrm>
          <a:noFill/>
        </p:spPr>
        <p:txBody>
          <a:bodyPr anchor="ctr">
            <a:noAutofit/>
          </a:bodyPr>
          <a:lstStyle/>
          <a:p>
            <a:pPr algn="ctr"/>
            <a:r>
              <a:rPr lang="en-IN" sz="72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ea typeface="Android Insomnia" pitchFamily="2" charset="-128"/>
                <a:cs typeface="Segoe UI Light" panose="020B0502040204020203" pitchFamily="34" charset="0"/>
              </a:rPr>
              <a:t>Open Camera and take a picture</a:t>
            </a:r>
          </a:p>
        </p:txBody>
      </p:sp>
    </p:spTree>
    <p:extLst>
      <p:ext uri="{BB962C8B-B14F-4D97-AF65-F5344CB8AC3E}">
        <p14:creationId xmlns:p14="http://schemas.microsoft.com/office/powerpoint/2010/main" val="1694432534"/>
      </p:ext>
    </p:extLst>
  </p:cSld>
  <p:clrMapOvr>
    <a:masterClrMapping/>
  </p:clrMapOvr>
  <p:transition spd="slow">
    <p:push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B369EC6-B884-4DE9-8F17-1009DBE4E21A}"/>
              </a:ext>
            </a:extLst>
          </p:cNvPr>
          <p:cNvGrpSpPr/>
          <p:nvPr/>
        </p:nvGrpSpPr>
        <p:grpSpPr>
          <a:xfrm>
            <a:off x="4407108" y="738265"/>
            <a:ext cx="3072984" cy="5452673"/>
            <a:chOff x="4407108" y="738265"/>
            <a:chExt cx="3072984" cy="545267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3E9E34-C9C6-47C7-818F-0694E0E61C3F}"/>
                </a:ext>
              </a:extLst>
            </p:cNvPr>
            <p:cNvGrpSpPr/>
            <p:nvPr/>
          </p:nvGrpSpPr>
          <p:grpSpPr>
            <a:xfrm>
              <a:off x="4407108" y="738265"/>
              <a:ext cx="3072984" cy="5452673"/>
              <a:chOff x="4407108" y="738265"/>
              <a:chExt cx="3072984" cy="545267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052D6C5-E1D6-45DF-8D4A-F6EB90283710}"/>
                  </a:ext>
                </a:extLst>
              </p:cNvPr>
              <p:cNvGrpSpPr/>
              <p:nvPr/>
            </p:nvGrpSpPr>
            <p:grpSpPr>
              <a:xfrm>
                <a:off x="4407108" y="738265"/>
                <a:ext cx="3072984" cy="5452673"/>
                <a:chOff x="4407108" y="738265"/>
                <a:chExt cx="3072984" cy="5452673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F3A3C0F-9551-445A-A7AC-D614014DB976}"/>
                    </a:ext>
                  </a:extLst>
                </p:cNvPr>
                <p:cNvSpPr/>
                <p:nvPr/>
              </p:nvSpPr>
              <p:spPr>
                <a:xfrm>
                  <a:off x="4407108" y="738265"/>
                  <a:ext cx="3072984" cy="5452673"/>
                </a:xfrm>
                <a:prstGeom prst="roundRect">
                  <a:avLst>
                    <a:gd name="adj" fmla="val 7802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08C4A8CF-E899-4465-AE72-F510A09F3E3F}"/>
                    </a:ext>
                  </a:extLst>
                </p:cNvPr>
                <p:cNvSpPr/>
                <p:nvPr/>
              </p:nvSpPr>
              <p:spPr>
                <a:xfrm>
                  <a:off x="4512039" y="899408"/>
                  <a:ext cx="2863122" cy="5130385"/>
                </a:xfrm>
                <a:prstGeom prst="roundRect">
                  <a:avLst>
                    <a:gd name="adj" fmla="val 7802"/>
                  </a:avLst>
                </a:prstGeom>
                <a:solidFill>
                  <a:schemeClr val="bg1"/>
                </a:solidFill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305870D-6E83-41B2-B6A7-C49A2A7D08C9}"/>
                    </a:ext>
                  </a:extLst>
                </p:cNvPr>
                <p:cNvSpPr/>
                <p:nvPr/>
              </p:nvSpPr>
              <p:spPr>
                <a:xfrm>
                  <a:off x="5711252" y="753253"/>
                  <a:ext cx="414728" cy="427225"/>
                </a:xfrm>
                <a:prstGeom prst="ellips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4A4AA68-91D6-42DB-BC3C-5026A7C6DBC1}"/>
                    </a:ext>
                  </a:extLst>
                </p:cNvPr>
                <p:cNvSpPr/>
                <p:nvPr/>
              </p:nvSpPr>
              <p:spPr>
                <a:xfrm>
                  <a:off x="5850192" y="914398"/>
                  <a:ext cx="136348" cy="134913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87FE529C-3A77-4F33-B697-A6972B767B10}"/>
                  </a:ext>
                </a:extLst>
              </p:cNvPr>
              <p:cNvSpPr/>
              <p:nvPr/>
            </p:nvSpPr>
            <p:spPr>
              <a:xfrm rot="10800000">
                <a:off x="4523743" y="5602568"/>
                <a:ext cx="2840400" cy="42722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74CFD9-DC5F-4990-8CDB-B52EE1C8466E}"/>
                </a:ext>
              </a:extLst>
            </p:cNvPr>
            <p:cNvGrpSpPr/>
            <p:nvPr/>
          </p:nvGrpSpPr>
          <p:grpSpPr>
            <a:xfrm>
              <a:off x="5808000" y="5663377"/>
              <a:ext cx="288000" cy="288000"/>
              <a:chOff x="2634712" y="3958474"/>
              <a:chExt cx="288000" cy="288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8BBDA15-E299-41ED-815E-3810205491F9}"/>
                  </a:ext>
                </a:extLst>
              </p:cNvPr>
              <p:cNvSpPr/>
              <p:nvPr/>
            </p:nvSpPr>
            <p:spPr>
              <a:xfrm>
                <a:off x="2706712" y="4030474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2B3B1CD5-34AC-4550-AD23-33049B5FCDD1}"/>
                  </a:ext>
                </a:extLst>
              </p:cNvPr>
              <p:cNvSpPr/>
              <p:nvPr/>
            </p:nvSpPr>
            <p:spPr>
              <a:xfrm>
                <a:off x="2634712" y="3958474"/>
                <a:ext cx="288000" cy="288000"/>
              </a:xfrm>
              <a:prstGeom prst="donut">
                <a:avLst>
                  <a:gd name="adj" fmla="val 7858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BB4EB60-2AEE-45B9-8010-6AD9096EF8CB}"/>
                </a:ext>
              </a:extLst>
            </p:cNvPr>
            <p:cNvSpPr/>
            <p:nvPr/>
          </p:nvSpPr>
          <p:spPr>
            <a:xfrm>
              <a:off x="5098738" y="5717377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0E3EF17-A263-4CDC-98A6-E2EE3CED4940}"/>
                </a:ext>
              </a:extLst>
            </p:cNvPr>
            <p:cNvSpPr/>
            <p:nvPr/>
          </p:nvSpPr>
          <p:spPr>
            <a:xfrm rot="16200000">
              <a:off x="6553996" y="5696161"/>
              <a:ext cx="234000" cy="21600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26B606-3E40-49E5-9B3C-FC40AED33B9A}"/>
              </a:ext>
            </a:extLst>
          </p:cNvPr>
          <p:cNvSpPr txBox="1"/>
          <p:nvPr/>
        </p:nvSpPr>
        <p:spPr>
          <a:xfrm>
            <a:off x="4639691" y="1180478"/>
            <a:ext cx="28404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7Nazara" panose="02000000000000000000" pitchFamily="2" charset="0"/>
                <a:ea typeface="Android Insomnia" pitchFamily="2" charset="-128"/>
                <a:cs typeface="Android Insomnia" pitchFamily="2" charset="-128"/>
              </a:rPr>
              <a:t>Proton</a:t>
            </a:r>
            <a:endParaRPr lang="en-IN" sz="10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51E18A-D3C6-4B8B-94F3-773529A314AB}"/>
              </a:ext>
            </a:extLst>
          </p:cNvPr>
          <p:cNvSpPr/>
          <p:nvPr/>
        </p:nvSpPr>
        <p:spPr>
          <a:xfrm>
            <a:off x="4523742" y="5087566"/>
            <a:ext cx="2840401" cy="5135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a Command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AB0B05-12ED-4008-B009-56DF7ADDEDEE}"/>
              </a:ext>
            </a:extLst>
          </p:cNvPr>
          <p:cNvGrpSpPr/>
          <p:nvPr/>
        </p:nvGrpSpPr>
        <p:grpSpPr>
          <a:xfrm>
            <a:off x="6996252" y="5163359"/>
            <a:ext cx="250854" cy="361952"/>
            <a:chOff x="7626259" y="2056919"/>
            <a:chExt cx="1503340" cy="209246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1B97B14-1AD9-492B-8034-CE28EFA38B0A}"/>
                </a:ext>
              </a:extLst>
            </p:cNvPr>
            <p:cNvSpPr/>
            <p:nvPr/>
          </p:nvSpPr>
          <p:spPr>
            <a:xfrm>
              <a:off x="8086099" y="2056919"/>
              <a:ext cx="564204" cy="1135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0C237843-250C-42AB-A8B0-60E95ED03B9C}"/>
                </a:ext>
              </a:extLst>
            </p:cNvPr>
            <p:cNvSpPr/>
            <p:nvPr/>
          </p:nvSpPr>
          <p:spPr>
            <a:xfrm rot="10800000">
              <a:off x="7626259" y="2196141"/>
              <a:ext cx="1503340" cy="1413634"/>
            </a:xfrm>
            <a:prstGeom prst="blockArc">
              <a:avLst>
                <a:gd name="adj1" fmla="val 10800000"/>
                <a:gd name="adj2" fmla="val 63729"/>
                <a:gd name="adj3" fmla="val 1604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A1659C0D-0FBA-4921-BE4F-14BBCD48E73E}"/>
                </a:ext>
              </a:extLst>
            </p:cNvPr>
            <p:cNvSpPr/>
            <p:nvPr/>
          </p:nvSpPr>
          <p:spPr>
            <a:xfrm>
              <a:off x="8249055" y="3517897"/>
              <a:ext cx="264222" cy="63148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970670B-0F5F-487D-8E57-D2A91270986A}"/>
              </a:ext>
            </a:extLst>
          </p:cNvPr>
          <p:cNvGrpSpPr/>
          <p:nvPr/>
        </p:nvGrpSpPr>
        <p:grpSpPr>
          <a:xfrm>
            <a:off x="982732" y="2361087"/>
            <a:ext cx="2381463" cy="2449087"/>
            <a:chOff x="999066" y="2598154"/>
            <a:chExt cx="2381463" cy="244908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5EDE98E-39BE-4B9E-B97A-001413EB2790}"/>
                </a:ext>
              </a:extLst>
            </p:cNvPr>
            <p:cNvGrpSpPr/>
            <p:nvPr/>
          </p:nvGrpSpPr>
          <p:grpSpPr>
            <a:xfrm>
              <a:off x="999066" y="2918778"/>
              <a:ext cx="1196025" cy="1646975"/>
              <a:chOff x="999066" y="2918778"/>
              <a:chExt cx="1196025" cy="1646975"/>
            </a:xfrm>
          </p:grpSpPr>
          <p:sp>
            <p:nvSpPr>
              <p:cNvPr id="39" name="Trapezoid 38">
                <a:extLst>
                  <a:ext uri="{FF2B5EF4-FFF2-40B4-BE49-F238E27FC236}">
                    <a16:creationId xmlns:a16="http://schemas.microsoft.com/office/drawing/2014/main" id="{7FF5D37D-658F-4802-A290-BA446267E388}"/>
                  </a:ext>
                </a:extLst>
              </p:cNvPr>
              <p:cNvSpPr/>
              <p:nvPr/>
            </p:nvSpPr>
            <p:spPr>
              <a:xfrm rot="16200000" flipH="1">
                <a:off x="897470" y="3268133"/>
                <a:ext cx="1646975" cy="948266"/>
              </a:xfrm>
              <a:prstGeom prst="trapezoid">
                <a:avLst>
                  <a:gd name="adj" fmla="val 5357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E17151E-7863-47DE-8B09-7A779019DA54}"/>
                  </a:ext>
                </a:extLst>
              </p:cNvPr>
              <p:cNvSpPr/>
              <p:nvPr/>
            </p:nvSpPr>
            <p:spPr>
              <a:xfrm>
                <a:off x="999066" y="3428999"/>
                <a:ext cx="671087" cy="65193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B3C0A569-AC68-49CF-8C69-CDEC67836CA1}"/>
                </a:ext>
              </a:extLst>
            </p:cNvPr>
            <p:cNvSpPr/>
            <p:nvPr/>
          </p:nvSpPr>
          <p:spPr>
            <a:xfrm>
              <a:off x="1771760" y="2716686"/>
              <a:ext cx="1236338" cy="2313621"/>
            </a:xfrm>
            <a:prstGeom prst="arc">
              <a:avLst>
                <a:gd name="adj1" fmla="val 17105754"/>
                <a:gd name="adj2" fmla="val 349868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E6495F2C-6A20-45B8-A8D8-8EE9B804E5AF}"/>
                </a:ext>
              </a:extLst>
            </p:cNvPr>
            <p:cNvSpPr/>
            <p:nvPr/>
          </p:nvSpPr>
          <p:spPr>
            <a:xfrm>
              <a:off x="1280487" y="2733620"/>
              <a:ext cx="1405673" cy="2313621"/>
            </a:xfrm>
            <a:prstGeom prst="arc">
              <a:avLst>
                <a:gd name="adj1" fmla="val 18061146"/>
                <a:gd name="adj2" fmla="val 245520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57A0FA62-0BBF-495F-BB2A-EB2FD810ED13}"/>
                </a:ext>
              </a:extLst>
            </p:cNvPr>
            <p:cNvSpPr/>
            <p:nvPr/>
          </p:nvSpPr>
          <p:spPr>
            <a:xfrm>
              <a:off x="2144191" y="2598154"/>
              <a:ext cx="1236338" cy="2313621"/>
            </a:xfrm>
            <a:prstGeom prst="arc">
              <a:avLst>
                <a:gd name="adj1" fmla="val 16851840"/>
                <a:gd name="adj2" fmla="val 467612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0E3CCA4-2785-417A-9175-73D62D46DD2A}"/>
              </a:ext>
            </a:extLst>
          </p:cNvPr>
          <p:cNvSpPr txBox="1"/>
          <p:nvPr/>
        </p:nvSpPr>
        <p:spPr>
          <a:xfrm>
            <a:off x="427731" y="4838908"/>
            <a:ext cx="40043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ea typeface="Android Insomnia" pitchFamily="2" charset="-128"/>
                <a:cs typeface="Segoe UI Light" panose="020B0502040204020203" pitchFamily="34" charset="0"/>
              </a:rPr>
              <a:t>“Take a Selfie”</a:t>
            </a:r>
            <a:endParaRPr lang="en-IN" sz="4400" dirty="0"/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A20AFA40-4D58-4BC0-A81F-765D59708A18}"/>
              </a:ext>
            </a:extLst>
          </p:cNvPr>
          <p:cNvSpPr/>
          <p:nvPr/>
        </p:nvSpPr>
        <p:spPr>
          <a:xfrm>
            <a:off x="4859646" y="4217993"/>
            <a:ext cx="1914061" cy="644926"/>
          </a:xfrm>
          <a:prstGeom prst="wedgeRoundRectCallout">
            <a:avLst>
              <a:gd name="adj1" fmla="val 80632"/>
              <a:gd name="adj2" fmla="val 34543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Take a Selfie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E490B93C-7ADB-4FE7-9B1B-FFFD73C67FD3}"/>
              </a:ext>
            </a:extLst>
          </p:cNvPr>
          <p:cNvSpPr/>
          <p:nvPr/>
        </p:nvSpPr>
        <p:spPr>
          <a:xfrm>
            <a:off x="5160154" y="3940736"/>
            <a:ext cx="1914061" cy="922183"/>
          </a:xfrm>
          <a:prstGeom prst="wedgeRoundRectCallout">
            <a:avLst>
              <a:gd name="adj1" fmla="val -79658"/>
              <a:gd name="adj2" fmla="val 4014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Opening Front Camera and taking a Picture</a:t>
            </a:r>
          </a:p>
        </p:txBody>
      </p:sp>
    </p:spTree>
    <p:extLst>
      <p:ext uri="{BB962C8B-B14F-4D97-AF65-F5344CB8AC3E}">
        <p14:creationId xmlns:p14="http://schemas.microsoft.com/office/powerpoint/2010/main" val="30250559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0">
        <p15:prstTrans prst="prestig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00065 -0.16204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10" presetClass="exit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41" grpId="0"/>
      <p:bldP spid="26" grpId="0" animBg="1"/>
      <p:bldP spid="26" grpId="1" animBg="1"/>
      <p:bldP spid="26" grpId="2" animBg="1"/>
      <p:bldP spid="36" grpId="0" animBg="1"/>
      <p:bldP spid="3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B369EC6-B884-4DE9-8F17-1009DBE4E21A}"/>
              </a:ext>
            </a:extLst>
          </p:cNvPr>
          <p:cNvGrpSpPr/>
          <p:nvPr/>
        </p:nvGrpSpPr>
        <p:grpSpPr>
          <a:xfrm>
            <a:off x="4407108" y="738265"/>
            <a:ext cx="3072984" cy="5452673"/>
            <a:chOff x="4407108" y="738265"/>
            <a:chExt cx="3072984" cy="545267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3E9E34-C9C6-47C7-818F-0694E0E61C3F}"/>
                </a:ext>
              </a:extLst>
            </p:cNvPr>
            <p:cNvGrpSpPr/>
            <p:nvPr/>
          </p:nvGrpSpPr>
          <p:grpSpPr>
            <a:xfrm>
              <a:off x="4407108" y="738265"/>
              <a:ext cx="3072984" cy="5452673"/>
              <a:chOff x="4407108" y="738265"/>
              <a:chExt cx="3072984" cy="545267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052D6C5-E1D6-45DF-8D4A-F6EB90283710}"/>
                  </a:ext>
                </a:extLst>
              </p:cNvPr>
              <p:cNvGrpSpPr/>
              <p:nvPr/>
            </p:nvGrpSpPr>
            <p:grpSpPr>
              <a:xfrm>
                <a:off x="4407108" y="738265"/>
                <a:ext cx="3072984" cy="5452673"/>
                <a:chOff x="4407108" y="738265"/>
                <a:chExt cx="3072984" cy="5452673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F3A3C0F-9551-445A-A7AC-D614014DB976}"/>
                    </a:ext>
                  </a:extLst>
                </p:cNvPr>
                <p:cNvSpPr/>
                <p:nvPr/>
              </p:nvSpPr>
              <p:spPr>
                <a:xfrm>
                  <a:off x="4407108" y="738265"/>
                  <a:ext cx="3072984" cy="5452673"/>
                </a:xfrm>
                <a:prstGeom prst="roundRect">
                  <a:avLst>
                    <a:gd name="adj" fmla="val 7802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08C4A8CF-E899-4465-AE72-F510A09F3E3F}"/>
                    </a:ext>
                  </a:extLst>
                </p:cNvPr>
                <p:cNvSpPr/>
                <p:nvPr/>
              </p:nvSpPr>
              <p:spPr>
                <a:xfrm>
                  <a:off x="4512039" y="899408"/>
                  <a:ext cx="2863122" cy="5130385"/>
                </a:xfrm>
                <a:prstGeom prst="roundRect">
                  <a:avLst>
                    <a:gd name="adj" fmla="val 7802"/>
                  </a:avLst>
                </a:prstGeom>
                <a:solidFill>
                  <a:schemeClr val="bg1"/>
                </a:solidFill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305870D-6E83-41B2-B6A7-C49A2A7D08C9}"/>
                    </a:ext>
                  </a:extLst>
                </p:cNvPr>
                <p:cNvSpPr/>
                <p:nvPr/>
              </p:nvSpPr>
              <p:spPr>
                <a:xfrm>
                  <a:off x="5711252" y="753253"/>
                  <a:ext cx="414728" cy="427225"/>
                </a:xfrm>
                <a:prstGeom prst="ellips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4A4AA68-91D6-42DB-BC3C-5026A7C6DBC1}"/>
                    </a:ext>
                  </a:extLst>
                </p:cNvPr>
                <p:cNvSpPr/>
                <p:nvPr/>
              </p:nvSpPr>
              <p:spPr>
                <a:xfrm>
                  <a:off x="5850192" y="914398"/>
                  <a:ext cx="136348" cy="134913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87FE529C-3A77-4F33-B697-A6972B767B10}"/>
                  </a:ext>
                </a:extLst>
              </p:cNvPr>
              <p:cNvSpPr/>
              <p:nvPr/>
            </p:nvSpPr>
            <p:spPr>
              <a:xfrm rot="10800000">
                <a:off x="4523743" y="5602568"/>
                <a:ext cx="2840400" cy="42722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74CFD9-DC5F-4990-8CDB-B52EE1C8466E}"/>
                </a:ext>
              </a:extLst>
            </p:cNvPr>
            <p:cNvGrpSpPr/>
            <p:nvPr/>
          </p:nvGrpSpPr>
          <p:grpSpPr>
            <a:xfrm>
              <a:off x="5808000" y="5663377"/>
              <a:ext cx="288000" cy="288000"/>
              <a:chOff x="2634712" y="3958474"/>
              <a:chExt cx="288000" cy="288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8BBDA15-E299-41ED-815E-3810205491F9}"/>
                  </a:ext>
                </a:extLst>
              </p:cNvPr>
              <p:cNvSpPr/>
              <p:nvPr/>
            </p:nvSpPr>
            <p:spPr>
              <a:xfrm>
                <a:off x="2706712" y="4030474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2B3B1CD5-34AC-4550-AD23-33049B5FCDD1}"/>
                  </a:ext>
                </a:extLst>
              </p:cNvPr>
              <p:cNvSpPr/>
              <p:nvPr/>
            </p:nvSpPr>
            <p:spPr>
              <a:xfrm>
                <a:off x="2634712" y="3958474"/>
                <a:ext cx="288000" cy="288000"/>
              </a:xfrm>
              <a:prstGeom prst="donut">
                <a:avLst>
                  <a:gd name="adj" fmla="val 7858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BB4EB60-2AEE-45B9-8010-6AD9096EF8CB}"/>
                </a:ext>
              </a:extLst>
            </p:cNvPr>
            <p:cNvSpPr/>
            <p:nvPr/>
          </p:nvSpPr>
          <p:spPr>
            <a:xfrm>
              <a:off x="5098738" y="5717377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0E3EF17-A263-4CDC-98A6-E2EE3CED4940}"/>
                </a:ext>
              </a:extLst>
            </p:cNvPr>
            <p:cNvSpPr/>
            <p:nvPr/>
          </p:nvSpPr>
          <p:spPr>
            <a:xfrm rot="16200000">
              <a:off x="6553996" y="5696161"/>
              <a:ext cx="234000" cy="21600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26" name="Picture 2" descr="Free Vector Cartoon Characters and Illustrations">
            <a:extLst>
              <a:ext uri="{FF2B5EF4-FFF2-40B4-BE49-F238E27FC236}">
                <a16:creationId xmlns:a16="http://schemas.microsoft.com/office/drawing/2014/main" id="{FFF241E5-AAC9-4E5B-BC3B-DB8B674252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17" r="23846" b="61267"/>
          <a:stretch/>
        </p:blipFill>
        <p:spPr bwMode="auto">
          <a:xfrm>
            <a:off x="4523742" y="1240434"/>
            <a:ext cx="2840401" cy="436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77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524675-11CB-49D4-853D-608081972CF3}"/>
              </a:ext>
            </a:extLst>
          </p:cNvPr>
          <p:cNvSpPr txBox="1"/>
          <p:nvPr/>
        </p:nvSpPr>
        <p:spPr>
          <a:xfrm>
            <a:off x="622851" y="1884117"/>
            <a:ext cx="974034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8800" dirty="0">
                <a:gradFill>
                  <a:gsLst>
                    <a:gs pos="54000">
                      <a:schemeClr val="accent3">
                        <a:lumMod val="75000"/>
                      </a:schemeClr>
                    </a:gs>
                    <a:gs pos="100000">
                      <a:schemeClr val="accent4">
                        <a:lumMod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3683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ea typeface="Android Insomnia" pitchFamily="2" charset="-128"/>
                <a:cs typeface="Segoe UI Light" panose="020B0502040204020203" pitchFamily="34" charset="0"/>
              </a:rPr>
              <a:t>Here’s how Proton can help you</a:t>
            </a:r>
            <a:endParaRPr lang="en-IN" sz="6000" dirty="0">
              <a:gradFill>
                <a:gsLst>
                  <a:gs pos="54000">
                    <a:schemeClr val="accent3">
                      <a:lumMod val="75000"/>
                    </a:schemeClr>
                  </a:gs>
                  <a:gs pos="100000">
                    <a:schemeClr val="accent4">
                      <a:lumMod val="50000"/>
                    </a:schemeClr>
                  </a:gs>
                </a:gsLst>
                <a:path path="circle">
                  <a:fillToRect l="100000" t="100000"/>
                </a:path>
              </a:gradFill>
              <a:effectLst>
                <a:outerShdw blurRad="368300" dist="38100" dir="2700000" algn="tl" rotWithShape="0">
                  <a:prstClr val="black">
                    <a:alpha val="40000"/>
                  </a:prstClr>
                </a:outerShdw>
              </a:effectLst>
              <a:latin typeface="Segoe UI Light" panose="020B0502040204020203" pitchFamily="34" charset="0"/>
              <a:ea typeface="Android Insomnia" pitchFamily="2" charset="-128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08021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1D85226-D4A1-4E5D-B2A6-B6AEF420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920" y="1659835"/>
            <a:ext cx="8157905" cy="3230217"/>
          </a:xfrm>
          <a:noFill/>
        </p:spPr>
        <p:txBody>
          <a:bodyPr anchor="ctr">
            <a:noAutofit/>
          </a:bodyPr>
          <a:lstStyle/>
          <a:p>
            <a:pPr algn="ctr"/>
            <a:r>
              <a:rPr lang="en-IN" sz="72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ea typeface="Android Insomnia" pitchFamily="2" charset="-128"/>
                <a:cs typeface="Segoe UI Light" panose="020B0502040204020203" pitchFamily="34" charset="0"/>
              </a:rPr>
              <a:t>Turn Flashlight ON/OFF </a:t>
            </a:r>
          </a:p>
        </p:txBody>
      </p:sp>
    </p:spTree>
    <p:extLst>
      <p:ext uri="{BB962C8B-B14F-4D97-AF65-F5344CB8AC3E}">
        <p14:creationId xmlns:p14="http://schemas.microsoft.com/office/powerpoint/2010/main" val="84184514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rapezoid 27">
            <a:extLst>
              <a:ext uri="{FF2B5EF4-FFF2-40B4-BE49-F238E27FC236}">
                <a16:creationId xmlns:a16="http://schemas.microsoft.com/office/drawing/2014/main" id="{06A9AF58-2E4E-4DA8-9ACD-45FDCB124EF9}"/>
              </a:ext>
            </a:extLst>
          </p:cNvPr>
          <p:cNvSpPr/>
          <p:nvPr/>
        </p:nvSpPr>
        <p:spPr>
          <a:xfrm rot="10800000">
            <a:off x="5494022" y="-2541807"/>
            <a:ext cx="1418544" cy="6412622"/>
          </a:xfrm>
          <a:prstGeom prst="trapezoi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4000">
                <a:srgbClr val="FFFF00">
                  <a:alpha val="28000"/>
                </a:srgbClr>
              </a:gs>
            </a:gsLst>
            <a:lin ang="5400000" scaled="1"/>
          </a:gradFill>
          <a:ln>
            <a:noFill/>
          </a:ln>
          <a:effectLst>
            <a:softEdge rad="127000"/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369EC6-B884-4DE9-8F17-1009DBE4E21A}"/>
              </a:ext>
            </a:extLst>
          </p:cNvPr>
          <p:cNvGrpSpPr/>
          <p:nvPr/>
        </p:nvGrpSpPr>
        <p:grpSpPr>
          <a:xfrm>
            <a:off x="4407108" y="738265"/>
            <a:ext cx="3072984" cy="5452673"/>
            <a:chOff x="4407108" y="738265"/>
            <a:chExt cx="3072984" cy="545267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3E9E34-C9C6-47C7-818F-0694E0E61C3F}"/>
                </a:ext>
              </a:extLst>
            </p:cNvPr>
            <p:cNvGrpSpPr/>
            <p:nvPr/>
          </p:nvGrpSpPr>
          <p:grpSpPr>
            <a:xfrm>
              <a:off x="4407108" y="738265"/>
              <a:ext cx="3072984" cy="5452673"/>
              <a:chOff x="4407108" y="738265"/>
              <a:chExt cx="3072984" cy="545267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052D6C5-E1D6-45DF-8D4A-F6EB90283710}"/>
                  </a:ext>
                </a:extLst>
              </p:cNvPr>
              <p:cNvGrpSpPr/>
              <p:nvPr/>
            </p:nvGrpSpPr>
            <p:grpSpPr>
              <a:xfrm>
                <a:off x="4407108" y="738265"/>
                <a:ext cx="3072984" cy="5452673"/>
                <a:chOff x="4407108" y="738265"/>
                <a:chExt cx="3072984" cy="5452673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F3A3C0F-9551-445A-A7AC-D614014DB976}"/>
                    </a:ext>
                  </a:extLst>
                </p:cNvPr>
                <p:cNvSpPr/>
                <p:nvPr/>
              </p:nvSpPr>
              <p:spPr>
                <a:xfrm>
                  <a:off x="4407108" y="738265"/>
                  <a:ext cx="3072984" cy="5452673"/>
                </a:xfrm>
                <a:prstGeom prst="roundRect">
                  <a:avLst>
                    <a:gd name="adj" fmla="val 7802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08C4A8CF-E899-4465-AE72-F510A09F3E3F}"/>
                    </a:ext>
                  </a:extLst>
                </p:cNvPr>
                <p:cNvSpPr/>
                <p:nvPr/>
              </p:nvSpPr>
              <p:spPr>
                <a:xfrm>
                  <a:off x="4512039" y="899408"/>
                  <a:ext cx="2863122" cy="5130385"/>
                </a:xfrm>
                <a:prstGeom prst="roundRect">
                  <a:avLst>
                    <a:gd name="adj" fmla="val 7802"/>
                  </a:avLst>
                </a:prstGeom>
                <a:solidFill>
                  <a:schemeClr val="bg1"/>
                </a:solidFill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305870D-6E83-41B2-B6A7-C49A2A7D08C9}"/>
                    </a:ext>
                  </a:extLst>
                </p:cNvPr>
                <p:cNvSpPr/>
                <p:nvPr/>
              </p:nvSpPr>
              <p:spPr>
                <a:xfrm>
                  <a:off x="5711252" y="753253"/>
                  <a:ext cx="414728" cy="427225"/>
                </a:xfrm>
                <a:prstGeom prst="ellips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4A4AA68-91D6-42DB-BC3C-5026A7C6DBC1}"/>
                    </a:ext>
                  </a:extLst>
                </p:cNvPr>
                <p:cNvSpPr/>
                <p:nvPr/>
              </p:nvSpPr>
              <p:spPr>
                <a:xfrm>
                  <a:off x="5850192" y="914398"/>
                  <a:ext cx="136348" cy="134913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87FE529C-3A77-4F33-B697-A6972B767B10}"/>
                  </a:ext>
                </a:extLst>
              </p:cNvPr>
              <p:cNvSpPr/>
              <p:nvPr/>
            </p:nvSpPr>
            <p:spPr>
              <a:xfrm rot="10800000">
                <a:off x="4523743" y="5602568"/>
                <a:ext cx="2840400" cy="42722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74CFD9-DC5F-4990-8CDB-B52EE1C8466E}"/>
                </a:ext>
              </a:extLst>
            </p:cNvPr>
            <p:cNvGrpSpPr/>
            <p:nvPr/>
          </p:nvGrpSpPr>
          <p:grpSpPr>
            <a:xfrm>
              <a:off x="5808000" y="5663377"/>
              <a:ext cx="288000" cy="288000"/>
              <a:chOff x="2634712" y="3958474"/>
              <a:chExt cx="288000" cy="288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8BBDA15-E299-41ED-815E-3810205491F9}"/>
                  </a:ext>
                </a:extLst>
              </p:cNvPr>
              <p:cNvSpPr/>
              <p:nvPr/>
            </p:nvSpPr>
            <p:spPr>
              <a:xfrm>
                <a:off x="2706712" y="4030474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2B3B1CD5-34AC-4550-AD23-33049B5FCDD1}"/>
                  </a:ext>
                </a:extLst>
              </p:cNvPr>
              <p:cNvSpPr/>
              <p:nvPr/>
            </p:nvSpPr>
            <p:spPr>
              <a:xfrm>
                <a:off x="2634712" y="3958474"/>
                <a:ext cx="288000" cy="288000"/>
              </a:xfrm>
              <a:prstGeom prst="donut">
                <a:avLst>
                  <a:gd name="adj" fmla="val 7858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BB4EB60-2AEE-45B9-8010-6AD9096EF8CB}"/>
                </a:ext>
              </a:extLst>
            </p:cNvPr>
            <p:cNvSpPr/>
            <p:nvPr/>
          </p:nvSpPr>
          <p:spPr>
            <a:xfrm>
              <a:off x="5098738" y="5717377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0E3EF17-A263-4CDC-98A6-E2EE3CED4940}"/>
                </a:ext>
              </a:extLst>
            </p:cNvPr>
            <p:cNvSpPr/>
            <p:nvPr/>
          </p:nvSpPr>
          <p:spPr>
            <a:xfrm rot="16200000">
              <a:off x="6553996" y="5696161"/>
              <a:ext cx="234000" cy="21600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26B606-3E40-49E5-9B3C-FC40AED33B9A}"/>
              </a:ext>
            </a:extLst>
          </p:cNvPr>
          <p:cNvSpPr txBox="1"/>
          <p:nvPr/>
        </p:nvSpPr>
        <p:spPr>
          <a:xfrm>
            <a:off x="4639691" y="1180478"/>
            <a:ext cx="28404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7Nazara" panose="02000000000000000000" pitchFamily="2" charset="0"/>
                <a:ea typeface="Android Insomnia" pitchFamily="2" charset="-128"/>
                <a:cs typeface="Android Insomnia" pitchFamily="2" charset="-128"/>
              </a:rPr>
              <a:t>Proton</a:t>
            </a:r>
            <a:endParaRPr lang="en-IN" sz="10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51E18A-D3C6-4B8B-94F3-773529A314AB}"/>
              </a:ext>
            </a:extLst>
          </p:cNvPr>
          <p:cNvSpPr/>
          <p:nvPr/>
        </p:nvSpPr>
        <p:spPr>
          <a:xfrm>
            <a:off x="4523742" y="5087566"/>
            <a:ext cx="2840401" cy="5135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Turn Flashlight 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AB0B05-12ED-4008-B009-56DF7ADDEDEE}"/>
              </a:ext>
            </a:extLst>
          </p:cNvPr>
          <p:cNvGrpSpPr/>
          <p:nvPr/>
        </p:nvGrpSpPr>
        <p:grpSpPr>
          <a:xfrm>
            <a:off x="6996252" y="5163359"/>
            <a:ext cx="250854" cy="361952"/>
            <a:chOff x="7626259" y="2056919"/>
            <a:chExt cx="1503340" cy="209246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1B97B14-1AD9-492B-8034-CE28EFA38B0A}"/>
                </a:ext>
              </a:extLst>
            </p:cNvPr>
            <p:cNvSpPr/>
            <p:nvPr/>
          </p:nvSpPr>
          <p:spPr>
            <a:xfrm>
              <a:off x="8086099" y="2056919"/>
              <a:ext cx="564204" cy="1135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0C237843-250C-42AB-A8B0-60E95ED03B9C}"/>
                </a:ext>
              </a:extLst>
            </p:cNvPr>
            <p:cNvSpPr/>
            <p:nvPr/>
          </p:nvSpPr>
          <p:spPr>
            <a:xfrm rot="10800000">
              <a:off x="7626259" y="2196141"/>
              <a:ext cx="1503340" cy="1413634"/>
            </a:xfrm>
            <a:prstGeom prst="blockArc">
              <a:avLst>
                <a:gd name="adj1" fmla="val 10800000"/>
                <a:gd name="adj2" fmla="val 63729"/>
                <a:gd name="adj3" fmla="val 1604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A1659C0D-0FBA-4921-BE4F-14BBCD48E73E}"/>
                </a:ext>
              </a:extLst>
            </p:cNvPr>
            <p:cNvSpPr/>
            <p:nvPr/>
          </p:nvSpPr>
          <p:spPr>
            <a:xfrm>
              <a:off x="8249055" y="3517897"/>
              <a:ext cx="264222" cy="63148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F6F005-347E-43CA-AF81-ECD9E3EFF2E1}"/>
              </a:ext>
            </a:extLst>
          </p:cNvPr>
          <p:cNvGrpSpPr/>
          <p:nvPr/>
        </p:nvGrpSpPr>
        <p:grpSpPr>
          <a:xfrm>
            <a:off x="6619696" y="5216236"/>
            <a:ext cx="296578" cy="265668"/>
            <a:chOff x="6567918" y="5196893"/>
            <a:chExt cx="400134" cy="328418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654E6C71-FF6A-4060-90E9-05A8B80F7CCA}"/>
                </a:ext>
              </a:extLst>
            </p:cNvPr>
            <p:cNvSpPr/>
            <p:nvPr/>
          </p:nvSpPr>
          <p:spPr>
            <a:xfrm rot="5400000">
              <a:off x="6606277" y="5163536"/>
              <a:ext cx="328418" cy="39513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190FC2B2-C369-4B91-835F-5CB11E0BCC74}"/>
                </a:ext>
              </a:extLst>
            </p:cNvPr>
            <p:cNvSpPr/>
            <p:nvPr/>
          </p:nvSpPr>
          <p:spPr>
            <a:xfrm rot="5400000">
              <a:off x="6721633" y="5164468"/>
              <a:ext cx="87702" cy="39513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0637C2B-B4B8-4207-A93E-B810EBB2E635}"/>
              </a:ext>
            </a:extLst>
          </p:cNvPr>
          <p:cNvSpPr txBox="1"/>
          <p:nvPr/>
        </p:nvSpPr>
        <p:spPr>
          <a:xfrm>
            <a:off x="4523661" y="5187441"/>
            <a:ext cx="1980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a Command</a:t>
            </a: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149EDFE3-697A-44DE-A3F0-A90204B220FC}"/>
              </a:ext>
            </a:extLst>
          </p:cNvPr>
          <p:cNvSpPr/>
          <p:nvPr/>
        </p:nvSpPr>
        <p:spPr>
          <a:xfrm>
            <a:off x="5168173" y="4231916"/>
            <a:ext cx="1914061" cy="644926"/>
          </a:xfrm>
          <a:prstGeom prst="wedgeRoundRectCallout">
            <a:avLst>
              <a:gd name="adj1" fmla="val -79658"/>
              <a:gd name="adj2" fmla="val 4014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Turned ON Flashlight</a:t>
            </a: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A20AFA40-4D58-4BC0-A81F-765D59708A18}"/>
              </a:ext>
            </a:extLst>
          </p:cNvPr>
          <p:cNvSpPr/>
          <p:nvPr/>
        </p:nvSpPr>
        <p:spPr>
          <a:xfrm>
            <a:off x="4859646" y="4217993"/>
            <a:ext cx="1914061" cy="644926"/>
          </a:xfrm>
          <a:prstGeom prst="wedgeRoundRectCallout">
            <a:avLst>
              <a:gd name="adj1" fmla="val 80632"/>
              <a:gd name="adj2" fmla="val 34543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Turn Flashlight ON</a:t>
            </a:r>
          </a:p>
        </p:txBody>
      </p:sp>
    </p:spTree>
    <p:extLst>
      <p:ext uri="{BB962C8B-B14F-4D97-AF65-F5344CB8AC3E}">
        <p14:creationId xmlns:p14="http://schemas.microsoft.com/office/powerpoint/2010/main" val="5390823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101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601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101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301"/>
                            </p:stCondLst>
                            <p:childTnLst>
                              <p:par>
                                <p:cTn id="29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00065 -0.12292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801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301"/>
                            </p:stCondLst>
                            <p:childTnLst>
                              <p:par>
                                <p:cTn id="3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9" grpId="0"/>
      <p:bldP spid="27" grpId="0" animBg="1"/>
      <p:bldP spid="26" grpId="0" animBg="1"/>
      <p:bldP spid="26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1D85226-D4A1-4E5D-B2A6-B6AEF420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920" y="1659835"/>
            <a:ext cx="8157905" cy="3230217"/>
          </a:xfrm>
          <a:noFill/>
        </p:spPr>
        <p:txBody>
          <a:bodyPr anchor="ctr">
            <a:noAutofit/>
          </a:bodyPr>
          <a:lstStyle/>
          <a:p>
            <a:pPr algn="ctr"/>
            <a:r>
              <a:rPr lang="en-IN" sz="72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ea typeface="Android Insomnia" pitchFamily="2" charset="-128"/>
                <a:cs typeface="Segoe UI Light" panose="020B0502040204020203" pitchFamily="34" charset="0"/>
              </a:rPr>
              <a:t>Increase/Decrease Screen Brightness</a:t>
            </a:r>
          </a:p>
        </p:txBody>
      </p:sp>
    </p:spTree>
    <p:extLst>
      <p:ext uri="{BB962C8B-B14F-4D97-AF65-F5344CB8AC3E}">
        <p14:creationId xmlns:p14="http://schemas.microsoft.com/office/powerpoint/2010/main" val="4119543841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B369EC6-B884-4DE9-8F17-1009DBE4E21A}"/>
              </a:ext>
            </a:extLst>
          </p:cNvPr>
          <p:cNvGrpSpPr/>
          <p:nvPr/>
        </p:nvGrpSpPr>
        <p:grpSpPr>
          <a:xfrm>
            <a:off x="4407108" y="738265"/>
            <a:ext cx="3072984" cy="5452673"/>
            <a:chOff x="4407108" y="738265"/>
            <a:chExt cx="3072984" cy="545267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3E9E34-C9C6-47C7-818F-0694E0E61C3F}"/>
                </a:ext>
              </a:extLst>
            </p:cNvPr>
            <p:cNvGrpSpPr/>
            <p:nvPr/>
          </p:nvGrpSpPr>
          <p:grpSpPr>
            <a:xfrm>
              <a:off x="4407108" y="738265"/>
              <a:ext cx="3072984" cy="5452673"/>
              <a:chOff x="4407108" y="738265"/>
              <a:chExt cx="3072984" cy="545267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052D6C5-E1D6-45DF-8D4A-F6EB90283710}"/>
                  </a:ext>
                </a:extLst>
              </p:cNvPr>
              <p:cNvGrpSpPr/>
              <p:nvPr/>
            </p:nvGrpSpPr>
            <p:grpSpPr>
              <a:xfrm>
                <a:off x="4407108" y="738265"/>
                <a:ext cx="3072984" cy="5452673"/>
                <a:chOff x="4407108" y="738265"/>
                <a:chExt cx="3072984" cy="5452673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F3A3C0F-9551-445A-A7AC-D614014DB976}"/>
                    </a:ext>
                  </a:extLst>
                </p:cNvPr>
                <p:cNvSpPr/>
                <p:nvPr/>
              </p:nvSpPr>
              <p:spPr>
                <a:xfrm>
                  <a:off x="4407108" y="738265"/>
                  <a:ext cx="3072984" cy="5452673"/>
                </a:xfrm>
                <a:prstGeom prst="roundRect">
                  <a:avLst>
                    <a:gd name="adj" fmla="val 7802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08C4A8CF-E899-4465-AE72-F510A09F3E3F}"/>
                    </a:ext>
                  </a:extLst>
                </p:cNvPr>
                <p:cNvSpPr/>
                <p:nvPr/>
              </p:nvSpPr>
              <p:spPr>
                <a:xfrm>
                  <a:off x="4512039" y="899408"/>
                  <a:ext cx="2863122" cy="5130385"/>
                </a:xfrm>
                <a:prstGeom prst="roundRect">
                  <a:avLst>
                    <a:gd name="adj" fmla="val 7802"/>
                  </a:avLst>
                </a:prstGeom>
                <a:solidFill>
                  <a:schemeClr val="bg1"/>
                </a:solidFill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305870D-6E83-41B2-B6A7-C49A2A7D08C9}"/>
                    </a:ext>
                  </a:extLst>
                </p:cNvPr>
                <p:cNvSpPr/>
                <p:nvPr/>
              </p:nvSpPr>
              <p:spPr>
                <a:xfrm>
                  <a:off x="5711252" y="753253"/>
                  <a:ext cx="414728" cy="427225"/>
                </a:xfrm>
                <a:prstGeom prst="ellips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4A4AA68-91D6-42DB-BC3C-5026A7C6DBC1}"/>
                    </a:ext>
                  </a:extLst>
                </p:cNvPr>
                <p:cNvSpPr/>
                <p:nvPr/>
              </p:nvSpPr>
              <p:spPr>
                <a:xfrm>
                  <a:off x="5850192" y="914398"/>
                  <a:ext cx="136348" cy="134913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87FE529C-3A77-4F33-B697-A6972B767B10}"/>
                  </a:ext>
                </a:extLst>
              </p:cNvPr>
              <p:cNvSpPr/>
              <p:nvPr/>
            </p:nvSpPr>
            <p:spPr>
              <a:xfrm rot="10800000">
                <a:off x="4523743" y="5602568"/>
                <a:ext cx="2840400" cy="42722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74CFD9-DC5F-4990-8CDB-B52EE1C8466E}"/>
                </a:ext>
              </a:extLst>
            </p:cNvPr>
            <p:cNvGrpSpPr/>
            <p:nvPr/>
          </p:nvGrpSpPr>
          <p:grpSpPr>
            <a:xfrm>
              <a:off x="5808000" y="5663377"/>
              <a:ext cx="288000" cy="288000"/>
              <a:chOff x="2634712" y="3958474"/>
              <a:chExt cx="288000" cy="288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8BBDA15-E299-41ED-815E-3810205491F9}"/>
                  </a:ext>
                </a:extLst>
              </p:cNvPr>
              <p:cNvSpPr/>
              <p:nvPr/>
            </p:nvSpPr>
            <p:spPr>
              <a:xfrm>
                <a:off x="2706712" y="4030474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2B3B1CD5-34AC-4550-AD23-33049B5FCDD1}"/>
                  </a:ext>
                </a:extLst>
              </p:cNvPr>
              <p:cNvSpPr/>
              <p:nvPr/>
            </p:nvSpPr>
            <p:spPr>
              <a:xfrm>
                <a:off x="2634712" y="3958474"/>
                <a:ext cx="288000" cy="288000"/>
              </a:xfrm>
              <a:prstGeom prst="donut">
                <a:avLst>
                  <a:gd name="adj" fmla="val 7858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BB4EB60-2AEE-45B9-8010-6AD9096EF8CB}"/>
                </a:ext>
              </a:extLst>
            </p:cNvPr>
            <p:cNvSpPr/>
            <p:nvPr/>
          </p:nvSpPr>
          <p:spPr>
            <a:xfrm>
              <a:off x="5098738" y="5717377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0E3EF17-A263-4CDC-98A6-E2EE3CED4940}"/>
                </a:ext>
              </a:extLst>
            </p:cNvPr>
            <p:cNvSpPr/>
            <p:nvPr/>
          </p:nvSpPr>
          <p:spPr>
            <a:xfrm rot="16200000">
              <a:off x="6553996" y="5696161"/>
              <a:ext cx="234000" cy="21600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26B606-3E40-49E5-9B3C-FC40AED33B9A}"/>
              </a:ext>
            </a:extLst>
          </p:cNvPr>
          <p:cNvSpPr txBox="1"/>
          <p:nvPr/>
        </p:nvSpPr>
        <p:spPr>
          <a:xfrm>
            <a:off x="4639691" y="1180478"/>
            <a:ext cx="28404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7Nazara" panose="02000000000000000000" pitchFamily="2" charset="0"/>
                <a:ea typeface="Android Insomnia" pitchFamily="2" charset="-128"/>
                <a:cs typeface="Android Insomnia" pitchFamily="2" charset="-128"/>
              </a:rPr>
              <a:t>Proton</a:t>
            </a:r>
            <a:endParaRPr lang="en-IN" sz="10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51E18A-D3C6-4B8B-94F3-773529A314AB}"/>
              </a:ext>
            </a:extLst>
          </p:cNvPr>
          <p:cNvSpPr/>
          <p:nvPr/>
        </p:nvSpPr>
        <p:spPr>
          <a:xfrm>
            <a:off x="4523742" y="5087566"/>
            <a:ext cx="2840401" cy="5135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a Command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AB0B05-12ED-4008-B009-56DF7ADDEDEE}"/>
              </a:ext>
            </a:extLst>
          </p:cNvPr>
          <p:cNvGrpSpPr/>
          <p:nvPr/>
        </p:nvGrpSpPr>
        <p:grpSpPr>
          <a:xfrm>
            <a:off x="6996252" y="5163359"/>
            <a:ext cx="250854" cy="361952"/>
            <a:chOff x="7626259" y="2056919"/>
            <a:chExt cx="1503340" cy="209246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1B97B14-1AD9-492B-8034-CE28EFA38B0A}"/>
                </a:ext>
              </a:extLst>
            </p:cNvPr>
            <p:cNvSpPr/>
            <p:nvPr/>
          </p:nvSpPr>
          <p:spPr>
            <a:xfrm>
              <a:off x="8086099" y="2056919"/>
              <a:ext cx="564204" cy="1135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0C237843-250C-42AB-A8B0-60E95ED03B9C}"/>
                </a:ext>
              </a:extLst>
            </p:cNvPr>
            <p:cNvSpPr/>
            <p:nvPr/>
          </p:nvSpPr>
          <p:spPr>
            <a:xfrm rot="10800000">
              <a:off x="7626259" y="2196141"/>
              <a:ext cx="1503340" cy="1413634"/>
            </a:xfrm>
            <a:prstGeom prst="blockArc">
              <a:avLst>
                <a:gd name="adj1" fmla="val 10800000"/>
                <a:gd name="adj2" fmla="val 63729"/>
                <a:gd name="adj3" fmla="val 1604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A1659C0D-0FBA-4921-BE4F-14BBCD48E73E}"/>
                </a:ext>
              </a:extLst>
            </p:cNvPr>
            <p:cNvSpPr/>
            <p:nvPr/>
          </p:nvSpPr>
          <p:spPr>
            <a:xfrm>
              <a:off x="8249055" y="3517897"/>
              <a:ext cx="264222" cy="63148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970670B-0F5F-487D-8E57-D2A91270986A}"/>
              </a:ext>
            </a:extLst>
          </p:cNvPr>
          <p:cNvGrpSpPr/>
          <p:nvPr/>
        </p:nvGrpSpPr>
        <p:grpSpPr>
          <a:xfrm>
            <a:off x="982732" y="2361087"/>
            <a:ext cx="2381463" cy="2449087"/>
            <a:chOff x="999066" y="2598154"/>
            <a:chExt cx="2381463" cy="244908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5EDE98E-39BE-4B9E-B97A-001413EB2790}"/>
                </a:ext>
              </a:extLst>
            </p:cNvPr>
            <p:cNvGrpSpPr/>
            <p:nvPr/>
          </p:nvGrpSpPr>
          <p:grpSpPr>
            <a:xfrm>
              <a:off x="999066" y="2918778"/>
              <a:ext cx="1196025" cy="1646975"/>
              <a:chOff x="999066" y="2918778"/>
              <a:chExt cx="1196025" cy="1646975"/>
            </a:xfrm>
          </p:grpSpPr>
          <p:sp>
            <p:nvSpPr>
              <p:cNvPr id="39" name="Trapezoid 38">
                <a:extLst>
                  <a:ext uri="{FF2B5EF4-FFF2-40B4-BE49-F238E27FC236}">
                    <a16:creationId xmlns:a16="http://schemas.microsoft.com/office/drawing/2014/main" id="{7FF5D37D-658F-4802-A290-BA446267E388}"/>
                  </a:ext>
                </a:extLst>
              </p:cNvPr>
              <p:cNvSpPr/>
              <p:nvPr/>
            </p:nvSpPr>
            <p:spPr>
              <a:xfrm rot="16200000" flipH="1">
                <a:off x="897470" y="3268133"/>
                <a:ext cx="1646975" cy="948266"/>
              </a:xfrm>
              <a:prstGeom prst="trapezoid">
                <a:avLst>
                  <a:gd name="adj" fmla="val 5357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E17151E-7863-47DE-8B09-7A779019DA54}"/>
                  </a:ext>
                </a:extLst>
              </p:cNvPr>
              <p:cNvSpPr/>
              <p:nvPr/>
            </p:nvSpPr>
            <p:spPr>
              <a:xfrm>
                <a:off x="999066" y="3428999"/>
                <a:ext cx="671087" cy="65193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B3C0A569-AC68-49CF-8C69-CDEC67836CA1}"/>
                </a:ext>
              </a:extLst>
            </p:cNvPr>
            <p:cNvSpPr/>
            <p:nvPr/>
          </p:nvSpPr>
          <p:spPr>
            <a:xfrm>
              <a:off x="1771760" y="2716686"/>
              <a:ext cx="1236338" cy="2313621"/>
            </a:xfrm>
            <a:prstGeom prst="arc">
              <a:avLst>
                <a:gd name="adj1" fmla="val 17105754"/>
                <a:gd name="adj2" fmla="val 349868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E6495F2C-6A20-45B8-A8D8-8EE9B804E5AF}"/>
                </a:ext>
              </a:extLst>
            </p:cNvPr>
            <p:cNvSpPr/>
            <p:nvPr/>
          </p:nvSpPr>
          <p:spPr>
            <a:xfrm>
              <a:off x="1280487" y="2733620"/>
              <a:ext cx="1405673" cy="2313621"/>
            </a:xfrm>
            <a:prstGeom prst="arc">
              <a:avLst>
                <a:gd name="adj1" fmla="val 18061146"/>
                <a:gd name="adj2" fmla="val 245520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57A0FA62-0BBF-495F-BB2A-EB2FD810ED13}"/>
                </a:ext>
              </a:extLst>
            </p:cNvPr>
            <p:cNvSpPr/>
            <p:nvPr/>
          </p:nvSpPr>
          <p:spPr>
            <a:xfrm>
              <a:off x="2144191" y="2598154"/>
              <a:ext cx="1236338" cy="2313621"/>
            </a:xfrm>
            <a:prstGeom prst="arc">
              <a:avLst>
                <a:gd name="adj1" fmla="val 16851840"/>
                <a:gd name="adj2" fmla="val 467612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0E3CCA4-2785-417A-9175-73D62D46DD2A}"/>
              </a:ext>
            </a:extLst>
          </p:cNvPr>
          <p:cNvSpPr txBox="1"/>
          <p:nvPr/>
        </p:nvSpPr>
        <p:spPr>
          <a:xfrm>
            <a:off x="705911" y="4677153"/>
            <a:ext cx="340025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ea typeface="Android Insomnia" pitchFamily="2" charset="-128"/>
                <a:cs typeface="Segoe UI Light" panose="020B0502040204020203" pitchFamily="34" charset="0"/>
              </a:rPr>
              <a:t>“Reduce Brightness by 50%”</a:t>
            </a:r>
            <a:endParaRPr lang="en-IN" sz="4400" dirty="0"/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E490B93C-7ADB-4FE7-9B1B-FFFD73C67FD3}"/>
              </a:ext>
            </a:extLst>
          </p:cNvPr>
          <p:cNvSpPr/>
          <p:nvPr/>
        </p:nvSpPr>
        <p:spPr>
          <a:xfrm>
            <a:off x="5160154" y="3771602"/>
            <a:ext cx="1914061" cy="1085189"/>
          </a:xfrm>
          <a:prstGeom prst="wedgeRoundRectCallout">
            <a:avLst>
              <a:gd name="adj1" fmla="val -79658"/>
              <a:gd name="adj2" fmla="val 4014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Decreasing Screen Brightness by 50%…</a:t>
            </a: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A20AFA40-4D58-4BC0-A81F-765D59708A18}"/>
              </a:ext>
            </a:extLst>
          </p:cNvPr>
          <p:cNvSpPr/>
          <p:nvPr/>
        </p:nvSpPr>
        <p:spPr>
          <a:xfrm>
            <a:off x="4859646" y="3940736"/>
            <a:ext cx="1914061" cy="922183"/>
          </a:xfrm>
          <a:prstGeom prst="wedgeRoundRectCallout">
            <a:avLst>
              <a:gd name="adj1" fmla="val 80632"/>
              <a:gd name="adj2" fmla="val 34543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Reduce Brightness by 50%</a:t>
            </a:r>
          </a:p>
        </p:txBody>
      </p:sp>
    </p:spTree>
    <p:extLst>
      <p:ext uri="{BB962C8B-B14F-4D97-AF65-F5344CB8AC3E}">
        <p14:creationId xmlns:p14="http://schemas.microsoft.com/office/powerpoint/2010/main" val="28494924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0">
        <p15:prstTrans prst="prestig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37 L -0.00065 -0.18797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36" grpId="0" animBg="1"/>
      <p:bldP spid="26" grpId="0" animBg="1"/>
      <p:bldP spid="2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B369EC6-B884-4DE9-8F17-1009DBE4E21A}"/>
              </a:ext>
            </a:extLst>
          </p:cNvPr>
          <p:cNvGrpSpPr/>
          <p:nvPr/>
        </p:nvGrpSpPr>
        <p:grpSpPr>
          <a:xfrm>
            <a:off x="4407108" y="738265"/>
            <a:ext cx="3072984" cy="5452673"/>
            <a:chOff x="4407108" y="738265"/>
            <a:chExt cx="3072984" cy="545267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3E9E34-C9C6-47C7-818F-0694E0E61C3F}"/>
                </a:ext>
              </a:extLst>
            </p:cNvPr>
            <p:cNvGrpSpPr/>
            <p:nvPr/>
          </p:nvGrpSpPr>
          <p:grpSpPr>
            <a:xfrm>
              <a:off x="4407108" y="738265"/>
              <a:ext cx="3072984" cy="5452673"/>
              <a:chOff x="4407108" y="738265"/>
              <a:chExt cx="3072984" cy="545267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052D6C5-E1D6-45DF-8D4A-F6EB90283710}"/>
                  </a:ext>
                </a:extLst>
              </p:cNvPr>
              <p:cNvGrpSpPr/>
              <p:nvPr/>
            </p:nvGrpSpPr>
            <p:grpSpPr>
              <a:xfrm>
                <a:off x="4407108" y="738265"/>
                <a:ext cx="3072984" cy="5452673"/>
                <a:chOff x="4407108" y="738265"/>
                <a:chExt cx="3072984" cy="5452673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F3A3C0F-9551-445A-A7AC-D614014DB976}"/>
                    </a:ext>
                  </a:extLst>
                </p:cNvPr>
                <p:cNvSpPr/>
                <p:nvPr/>
              </p:nvSpPr>
              <p:spPr>
                <a:xfrm>
                  <a:off x="4407108" y="738265"/>
                  <a:ext cx="3072984" cy="5452673"/>
                </a:xfrm>
                <a:prstGeom prst="roundRect">
                  <a:avLst>
                    <a:gd name="adj" fmla="val 7802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08C4A8CF-E899-4465-AE72-F510A09F3E3F}"/>
                    </a:ext>
                  </a:extLst>
                </p:cNvPr>
                <p:cNvSpPr/>
                <p:nvPr/>
              </p:nvSpPr>
              <p:spPr>
                <a:xfrm>
                  <a:off x="4512039" y="899408"/>
                  <a:ext cx="2863122" cy="5130385"/>
                </a:xfrm>
                <a:prstGeom prst="roundRect">
                  <a:avLst>
                    <a:gd name="adj" fmla="val 7802"/>
                  </a:avLst>
                </a:prstGeom>
                <a:solidFill>
                  <a:srgbClr val="E2E2E2"/>
                </a:solidFill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305870D-6E83-41B2-B6A7-C49A2A7D08C9}"/>
                    </a:ext>
                  </a:extLst>
                </p:cNvPr>
                <p:cNvSpPr/>
                <p:nvPr/>
              </p:nvSpPr>
              <p:spPr>
                <a:xfrm>
                  <a:off x="5711252" y="753253"/>
                  <a:ext cx="414728" cy="427225"/>
                </a:xfrm>
                <a:prstGeom prst="ellips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4A4AA68-91D6-42DB-BC3C-5026A7C6DBC1}"/>
                    </a:ext>
                  </a:extLst>
                </p:cNvPr>
                <p:cNvSpPr/>
                <p:nvPr/>
              </p:nvSpPr>
              <p:spPr>
                <a:xfrm>
                  <a:off x="5850192" y="914398"/>
                  <a:ext cx="136348" cy="134913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87FE529C-3A77-4F33-B697-A6972B767B10}"/>
                  </a:ext>
                </a:extLst>
              </p:cNvPr>
              <p:cNvSpPr/>
              <p:nvPr/>
            </p:nvSpPr>
            <p:spPr>
              <a:xfrm rot="10800000">
                <a:off x="4523743" y="5602568"/>
                <a:ext cx="2840400" cy="42722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74CFD9-DC5F-4990-8CDB-B52EE1C8466E}"/>
                </a:ext>
              </a:extLst>
            </p:cNvPr>
            <p:cNvGrpSpPr/>
            <p:nvPr/>
          </p:nvGrpSpPr>
          <p:grpSpPr>
            <a:xfrm>
              <a:off x="5808000" y="5663377"/>
              <a:ext cx="288000" cy="288000"/>
              <a:chOff x="2634712" y="3958474"/>
              <a:chExt cx="288000" cy="288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8BBDA15-E299-41ED-815E-3810205491F9}"/>
                  </a:ext>
                </a:extLst>
              </p:cNvPr>
              <p:cNvSpPr/>
              <p:nvPr/>
            </p:nvSpPr>
            <p:spPr>
              <a:xfrm>
                <a:off x="2706712" y="4030474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2B3B1CD5-34AC-4550-AD23-33049B5FCDD1}"/>
                  </a:ext>
                </a:extLst>
              </p:cNvPr>
              <p:cNvSpPr/>
              <p:nvPr/>
            </p:nvSpPr>
            <p:spPr>
              <a:xfrm>
                <a:off x="2634712" y="3958474"/>
                <a:ext cx="288000" cy="288000"/>
              </a:xfrm>
              <a:prstGeom prst="donut">
                <a:avLst>
                  <a:gd name="adj" fmla="val 7858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BB4EB60-2AEE-45B9-8010-6AD9096EF8CB}"/>
                </a:ext>
              </a:extLst>
            </p:cNvPr>
            <p:cNvSpPr/>
            <p:nvPr/>
          </p:nvSpPr>
          <p:spPr>
            <a:xfrm>
              <a:off x="5098738" y="5717377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0E3EF17-A263-4CDC-98A6-E2EE3CED4940}"/>
                </a:ext>
              </a:extLst>
            </p:cNvPr>
            <p:cNvSpPr/>
            <p:nvPr/>
          </p:nvSpPr>
          <p:spPr>
            <a:xfrm rot="16200000">
              <a:off x="6553996" y="5696161"/>
              <a:ext cx="234000" cy="21600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26B606-3E40-49E5-9B3C-FC40AED33B9A}"/>
              </a:ext>
            </a:extLst>
          </p:cNvPr>
          <p:cNvSpPr txBox="1"/>
          <p:nvPr/>
        </p:nvSpPr>
        <p:spPr>
          <a:xfrm>
            <a:off x="4639691" y="1180478"/>
            <a:ext cx="28404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7Nazara" panose="02000000000000000000" pitchFamily="2" charset="0"/>
                <a:ea typeface="Android Insomnia" pitchFamily="2" charset="-128"/>
                <a:cs typeface="Android Insomnia" pitchFamily="2" charset="-128"/>
              </a:rPr>
              <a:t>Proton</a:t>
            </a:r>
            <a:endParaRPr lang="en-IN" sz="10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51E18A-D3C6-4B8B-94F3-773529A314AB}"/>
              </a:ext>
            </a:extLst>
          </p:cNvPr>
          <p:cNvSpPr/>
          <p:nvPr/>
        </p:nvSpPr>
        <p:spPr>
          <a:xfrm>
            <a:off x="4523742" y="5087566"/>
            <a:ext cx="2840401" cy="5135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a Command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AB0B05-12ED-4008-B009-56DF7ADDEDEE}"/>
              </a:ext>
            </a:extLst>
          </p:cNvPr>
          <p:cNvGrpSpPr/>
          <p:nvPr/>
        </p:nvGrpSpPr>
        <p:grpSpPr>
          <a:xfrm>
            <a:off x="6996252" y="5163359"/>
            <a:ext cx="250854" cy="361952"/>
            <a:chOff x="7626259" y="2056919"/>
            <a:chExt cx="1503340" cy="209246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1B97B14-1AD9-492B-8034-CE28EFA38B0A}"/>
                </a:ext>
              </a:extLst>
            </p:cNvPr>
            <p:cNvSpPr/>
            <p:nvPr/>
          </p:nvSpPr>
          <p:spPr>
            <a:xfrm>
              <a:off x="8086099" y="2056919"/>
              <a:ext cx="564204" cy="1135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0C237843-250C-42AB-A8B0-60E95ED03B9C}"/>
                </a:ext>
              </a:extLst>
            </p:cNvPr>
            <p:cNvSpPr/>
            <p:nvPr/>
          </p:nvSpPr>
          <p:spPr>
            <a:xfrm rot="10800000">
              <a:off x="7626259" y="2196141"/>
              <a:ext cx="1503340" cy="1413634"/>
            </a:xfrm>
            <a:prstGeom prst="blockArc">
              <a:avLst>
                <a:gd name="adj1" fmla="val 10800000"/>
                <a:gd name="adj2" fmla="val 63729"/>
                <a:gd name="adj3" fmla="val 1604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A1659C0D-0FBA-4921-BE4F-14BBCD48E73E}"/>
                </a:ext>
              </a:extLst>
            </p:cNvPr>
            <p:cNvSpPr/>
            <p:nvPr/>
          </p:nvSpPr>
          <p:spPr>
            <a:xfrm>
              <a:off x="8249055" y="3517897"/>
              <a:ext cx="264222" cy="63148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E490B93C-7ADB-4FE7-9B1B-FFFD73C67FD3}"/>
              </a:ext>
            </a:extLst>
          </p:cNvPr>
          <p:cNvSpPr/>
          <p:nvPr/>
        </p:nvSpPr>
        <p:spPr>
          <a:xfrm>
            <a:off x="5160154" y="3771602"/>
            <a:ext cx="1914061" cy="1085189"/>
          </a:xfrm>
          <a:prstGeom prst="wedgeRoundRectCallout">
            <a:avLst>
              <a:gd name="adj1" fmla="val -79658"/>
              <a:gd name="adj2" fmla="val 40140"/>
              <a:gd name="adj3" fmla="val 16667"/>
            </a:avLst>
          </a:prstGeom>
          <a:solidFill>
            <a:srgbClr val="11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Decreasing Screen Brightness by 50%…</a:t>
            </a:r>
          </a:p>
        </p:txBody>
      </p:sp>
      <p:sp>
        <p:nvSpPr>
          <p:cNvPr id="42" name="Speech Bubble: Rectangle with Corners Rounded 41">
            <a:extLst>
              <a:ext uri="{FF2B5EF4-FFF2-40B4-BE49-F238E27FC236}">
                <a16:creationId xmlns:a16="http://schemas.microsoft.com/office/drawing/2014/main" id="{221EDD8D-7A5F-49F4-8E3F-3F2A61C1F58F}"/>
              </a:ext>
            </a:extLst>
          </p:cNvPr>
          <p:cNvSpPr/>
          <p:nvPr/>
        </p:nvSpPr>
        <p:spPr>
          <a:xfrm>
            <a:off x="4859646" y="2594626"/>
            <a:ext cx="1914061" cy="922183"/>
          </a:xfrm>
          <a:prstGeom prst="wedgeRoundRectCallout">
            <a:avLst>
              <a:gd name="adj1" fmla="val 80632"/>
              <a:gd name="adj2" fmla="val 34543"/>
              <a:gd name="adj3" fmla="val 16667"/>
            </a:avLst>
          </a:prstGeom>
          <a:solidFill>
            <a:srgbClr val="11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Reduce Brightness by 50%</a:t>
            </a:r>
          </a:p>
        </p:txBody>
      </p:sp>
    </p:spTree>
    <p:extLst>
      <p:ext uri="{BB962C8B-B14F-4D97-AF65-F5344CB8AC3E}">
        <p14:creationId xmlns:p14="http://schemas.microsoft.com/office/powerpoint/2010/main" val="1362414559"/>
      </p:ext>
    </p:extLst>
  </p:cSld>
  <p:clrMapOvr>
    <a:masterClrMapping/>
  </p:clrMapOvr>
  <p:transition spd="slow" advClick="0" advTm="0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B369EC6-B884-4DE9-8F17-1009DBE4E21A}"/>
              </a:ext>
            </a:extLst>
          </p:cNvPr>
          <p:cNvGrpSpPr/>
          <p:nvPr/>
        </p:nvGrpSpPr>
        <p:grpSpPr>
          <a:xfrm>
            <a:off x="4407108" y="738265"/>
            <a:ext cx="3072984" cy="5452673"/>
            <a:chOff x="4407108" y="738265"/>
            <a:chExt cx="3072984" cy="545267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3E9E34-C9C6-47C7-818F-0694E0E61C3F}"/>
                </a:ext>
              </a:extLst>
            </p:cNvPr>
            <p:cNvGrpSpPr/>
            <p:nvPr/>
          </p:nvGrpSpPr>
          <p:grpSpPr>
            <a:xfrm>
              <a:off x="4407108" y="738265"/>
              <a:ext cx="3072984" cy="5452673"/>
              <a:chOff x="4407108" y="738265"/>
              <a:chExt cx="3072984" cy="545267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052D6C5-E1D6-45DF-8D4A-F6EB90283710}"/>
                  </a:ext>
                </a:extLst>
              </p:cNvPr>
              <p:cNvGrpSpPr/>
              <p:nvPr/>
            </p:nvGrpSpPr>
            <p:grpSpPr>
              <a:xfrm>
                <a:off x="4407108" y="738265"/>
                <a:ext cx="3072984" cy="5452673"/>
                <a:chOff x="4407108" y="738265"/>
                <a:chExt cx="3072984" cy="5452673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F3A3C0F-9551-445A-A7AC-D614014DB976}"/>
                    </a:ext>
                  </a:extLst>
                </p:cNvPr>
                <p:cNvSpPr/>
                <p:nvPr/>
              </p:nvSpPr>
              <p:spPr>
                <a:xfrm>
                  <a:off x="4407108" y="738265"/>
                  <a:ext cx="3072984" cy="5452673"/>
                </a:xfrm>
                <a:prstGeom prst="roundRect">
                  <a:avLst>
                    <a:gd name="adj" fmla="val 7802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08C4A8CF-E899-4465-AE72-F510A09F3E3F}"/>
                    </a:ext>
                  </a:extLst>
                </p:cNvPr>
                <p:cNvSpPr/>
                <p:nvPr/>
              </p:nvSpPr>
              <p:spPr>
                <a:xfrm>
                  <a:off x="4512039" y="899408"/>
                  <a:ext cx="2863122" cy="5130385"/>
                </a:xfrm>
                <a:prstGeom prst="roundRect">
                  <a:avLst>
                    <a:gd name="adj" fmla="val 7802"/>
                  </a:avLst>
                </a:prstGeom>
                <a:solidFill>
                  <a:srgbClr val="E2E2E2"/>
                </a:solidFill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305870D-6E83-41B2-B6A7-C49A2A7D08C9}"/>
                    </a:ext>
                  </a:extLst>
                </p:cNvPr>
                <p:cNvSpPr/>
                <p:nvPr/>
              </p:nvSpPr>
              <p:spPr>
                <a:xfrm>
                  <a:off x="5711252" y="753253"/>
                  <a:ext cx="414728" cy="427225"/>
                </a:xfrm>
                <a:prstGeom prst="ellips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4A4AA68-91D6-42DB-BC3C-5026A7C6DBC1}"/>
                    </a:ext>
                  </a:extLst>
                </p:cNvPr>
                <p:cNvSpPr/>
                <p:nvPr/>
              </p:nvSpPr>
              <p:spPr>
                <a:xfrm>
                  <a:off x="5850192" y="914398"/>
                  <a:ext cx="136348" cy="134913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87FE529C-3A77-4F33-B697-A6972B767B10}"/>
                  </a:ext>
                </a:extLst>
              </p:cNvPr>
              <p:cNvSpPr/>
              <p:nvPr/>
            </p:nvSpPr>
            <p:spPr>
              <a:xfrm rot="10800000">
                <a:off x="4523743" y="5602568"/>
                <a:ext cx="2840400" cy="42722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74CFD9-DC5F-4990-8CDB-B52EE1C8466E}"/>
                </a:ext>
              </a:extLst>
            </p:cNvPr>
            <p:cNvGrpSpPr/>
            <p:nvPr/>
          </p:nvGrpSpPr>
          <p:grpSpPr>
            <a:xfrm>
              <a:off x="5808000" y="5663377"/>
              <a:ext cx="288000" cy="288000"/>
              <a:chOff x="2634712" y="3958474"/>
              <a:chExt cx="288000" cy="288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8BBDA15-E299-41ED-815E-3810205491F9}"/>
                  </a:ext>
                </a:extLst>
              </p:cNvPr>
              <p:cNvSpPr/>
              <p:nvPr/>
            </p:nvSpPr>
            <p:spPr>
              <a:xfrm>
                <a:off x="2706712" y="4030474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2B3B1CD5-34AC-4550-AD23-33049B5FCDD1}"/>
                  </a:ext>
                </a:extLst>
              </p:cNvPr>
              <p:cNvSpPr/>
              <p:nvPr/>
            </p:nvSpPr>
            <p:spPr>
              <a:xfrm>
                <a:off x="2634712" y="3958474"/>
                <a:ext cx="288000" cy="288000"/>
              </a:xfrm>
              <a:prstGeom prst="donut">
                <a:avLst>
                  <a:gd name="adj" fmla="val 7858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BB4EB60-2AEE-45B9-8010-6AD9096EF8CB}"/>
                </a:ext>
              </a:extLst>
            </p:cNvPr>
            <p:cNvSpPr/>
            <p:nvPr/>
          </p:nvSpPr>
          <p:spPr>
            <a:xfrm>
              <a:off x="5098738" y="5717377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0E3EF17-A263-4CDC-98A6-E2EE3CED4940}"/>
                </a:ext>
              </a:extLst>
            </p:cNvPr>
            <p:cNvSpPr/>
            <p:nvPr/>
          </p:nvSpPr>
          <p:spPr>
            <a:xfrm rot="16200000">
              <a:off x="6553996" y="5696161"/>
              <a:ext cx="234000" cy="21600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26B606-3E40-49E5-9B3C-FC40AED33B9A}"/>
              </a:ext>
            </a:extLst>
          </p:cNvPr>
          <p:cNvSpPr txBox="1"/>
          <p:nvPr/>
        </p:nvSpPr>
        <p:spPr>
          <a:xfrm>
            <a:off x="4639691" y="1180478"/>
            <a:ext cx="28404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7Nazara" panose="02000000000000000000" pitchFamily="2" charset="0"/>
                <a:ea typeface="Android Insomnia" pitchFamily="2" charset="-128"/>
                <a:cs typeface="Android Insomnia" pitchFamily="2" charset="-128"/>
              </a:rPr>
              <a:t>Proton</a:t>
            </a:r>
            <a:endParaRPr lang="en-IN" sz="10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51E18A-D3C6-4B8B-94F3-773529A314AB}"/>
              </a:ext>
            </a:extLst>
          </p:cNvPr>
          <p:cNvSpPr/>
          <p:nvPr/>
        </p:nvSpPr>
        <p:spPr>
          <a:xfrm>
            <a:off x="4523742" y="5087566"/>
            <a:ext cx="2840401" cy="5135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a Command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AB0B05-12ED-4008-B009-56DF7ADDEDEE}"/>
              </a:ext>
            </a:extLst>
          </p:cNvPr>
          <p:cNvGrpSpPr/>
          <p:nvPr/>
        </p:nvGrpSpPr>
        <p:grpSpPr>
          <a:xfrm>
            <a:off x="6996252" y="5163359"/>
            <a:ext cx="250854" cy="361952"/>
            <a:chOff x="7626259" y="2056919"/>
            <a:chExt cx="1503340" cy="209246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1B97B14-1AD9-492B-8034-CE28EFA38B0A}"/>
                </a:ext>
              </a:extLst>
            </p:cNvPr>
            <p:cNvSpPr/>
            <p:nvPr/>
          </p:nvSpPr>
          <p:spPr>
            <a:xfrm>
              <a:off x="8086099" y="2056919"/>
              <a:ext cx="564204" cy="1135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0C237843-250C-42AB-A8B0-60E95ED03B9C}"/>
                </a:ext>
              </a:extLst>
            </p:cNvPr>
            <p:cNvSpPr/>
            <p:nvPr/>
          </p:nvSpPr>
          <p:spPr>
            <a:xfrm rot="10800000">
              <a:off x="7626259" y="2196141"/>
              <a:ext cx="1503340" cy="1413634"/>
            </a:xfrm>
            <a:prstGeom prst="blockArc">
              <a:avLst>
                <a:gd name="adj1" fmla="val 10800000"/>
                <a:gd name="adj2" fmla="val 63729"/>
                <a:gd name="adj3" fmla="val 1604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A1659C0D-0FBA-4921-BE4F-14BBCD48E73E}"/>
                </a:ext>
              </a:extLst>
            </p:cNvPr>
            <p:cNvSpPr/>
            <p:nvPr/>
          </p:nvSpPr>
          <p:spPr>
            <a:xfrm>
              <a:off x="8249055" y="3517897"/>
              <a:ext cx="264222" cy="63148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E490B93C-7ADB-4FE7-9B1B-FFFD73C67FD3}"/>
              </a:ext>
            </a:extLst>
          </p:cNvPr>
          <p:cNvSpPr/>
          <p:nvPr/>
        </p:nvSpPr>
        <p:spPr>
          <a:xfrm>
            <a:off x="5160154" y="3771602"/>
            <a:ext cx="1914061" cy="1085189"/>
          </a:xfrm>
          <a:prstGeom prst="wedgeRoundRectCallout">
            <a:avLst>
              <a:gd name="adj1" fmla="val -79658"/>
              <a:gd name="adj2" fmla="val 40140"/>
              <a:gd name="adj3" fmla="val 16667"/>
            </a:avLst>
          </a:prstGeom>
          <a:solidFill>
            <a:srgbClr val="11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Decreasing Screen Brightness by 50%…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789BF323-4218-4256-823A-74D17DB4A778}"/>
              </a:ext>
            </a:extLst>
          </p:cNvPr>
          <p:cNvSpPr/>
          <p:nvPr/>
        </p:nvSpPr>
        <p:spPr>
          <a:xfrm>
            <a:off x="5188738" y="4221745"/>
            <a:ext cx="1701944" cy="704676"/>
          </a:xfrm>
          <a:prstGeom prst="wedgeRoundRectCallout">
            <a:avLst>
              <a:gd name="adj1" fmla="val -79658"/>
              <a:gd name="adj2" fmla="val 40140"/>
              <a:gd name="adj3" fmla="val 16667"/>
            </a:avLst>
          </a:prstGeom>
          <a:solidFill>
            <a:srgbClr val="11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629688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81481E-6 L 0.00078 -0.1289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1D85226-D4A1-4E5D-B2A6-B6AEF420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920" y="1659835"/>
            <a:ext cx="8157905" cy="3230217"/>
          </a:xfrm>
          <a:noFill/>
        </p:spPr>
        <p:txBody>
          <a:bodyPr anchor="ctr">
            <a:noAutofit/>
          </a:bodyPr>
          <a:lstStyle/>
          <a:p>
            <a:pPr algn="ctr"/>
            <a:r>
              <a:rPr lang="en-IN" sz="72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ea typeface="Android Insomnia" pitchFamily="2" charset="-128"/>
                <a:cs typeface="Segoe UI Light" panose="020B0502040204020203" pitchFamily="34" charset="0"/>
              </a:rPr>
              <a:t>Increase/Decrease Phone Volume</a:t>
            </a:r>
          </a:p>
        </p:txBody>
      </p:sp>
    </p:spTree>
    <p:extLst>
      <p:ext uri="{BB962C8B-B14F-4D97-AF65-F5344CB8AC3E}">
        <p14:creationId xmlns:p14="http://schemas.microsoft.com/office/powerpoint/2010/main" val="681099206"/>
      </p:ext>
    </p:extLst>
  </p:cSld>
  <p:clrMapOvr>
    <a:masterClrMapping/>
  </p:clrMapOvr>
  <p:transition spd="slow">
    <p:push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B369EC6-B884-4DE9-8F17-1009DBE4E21A}"/>
              </a:ext>
            </a:extLst>
          </p:cNvPr>
          <p:cNvGrpSpPr/>
          <p:nvPr/>
        </p:nvGrpSpPr>
        <p:grpSpPr>
          <a:xfrm>
            <a:off x="4407108" y="738265"/>
            <a:ext cx="3072984" cy="5452673"/>
            <a:chOff x="4407108" y="738265"/>
            <a:chExt cx="3072984" cy="545267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3E9E34-C9C6-47C7-818F-0694E0E61C3F}"/>
                </a:ext>
              </a:extLst>
            </p:cNvPr>
            <p:cNvGrpSpPr/>
            <p:nvPr/>
          </p:nvGrpSpPr>
          <p:grpSpPr>
            <a:xfrm>
              <a:off x="4407108" y="738265"/>
              <a:ext cx="3072984" cy="5452673"/>
              <a:chOff x="4407108" y="738265"/>
              <a:chExt cx="3072984" cy="545267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052D6C5-E1D6-45DF-8D4A-F6EB90283710}"/>
                  </a:ext>
                </a:extLst>
              </p:cNvPr>
              <p:cNvGrpSpPr/>
              <p:nvPr/>
            </p:nvGrpSpPr>
            <p:grpSpPr>
              <a:xfrm>
                <a:off x="4407108" y="738265"/>
                <a:ext cx="3072984" cy="5452673"/>
                <a:chOff x="4407108" y="738265"/>
                <a:chExt cx="3072984" cy="5452673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F3A3C0F-9551-445A-A7AC-D614014DB976}"/>
                    </a:ext>
                  </a:extLst>
                </p:cNvPr>
                <p:cNvSpPr/>
                <p:nvPr/>
              </p:nvSpPr>
              <p:spPr>
                <a:xfrm>
                  <a:off x="4407108" y="738265"/>
                  <a:ext cx="3072984" cy="5452673"/>
                </a:xfrm>
                <a:prstGeom prst="roundRect">
                  <a:avLst>
                    <a:gd name="adj" fmla="val 7802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08C4A8CF-E899-4465-AE72-F510A09F3E3F}"/>
                    </a:ext>
                  </a:extLst>
                </p:cNvPr>
                <p:cNvSpPr/>
                <p:nvPr/>
              </p:nvSpPr>
              <p:spPr>
                <a:xfrm>
                  <a:off x="4512039" y="899408"/>
                  <a:ext cx="2863122" cy="5130385"/>
                </a:xfrm>
                <a:prstGeom prst="roundRect">
                  <a:avLst>
                    <a:gd name="adj" fmla="val 7802"/>
                  </a:avLst>
                </a:prstGeom>
                <a:solidFill>
                  <a:schemeClr val="bg1"/>
                </a:solidFill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305870D-6E83-41B2-B6A7-C49A2A7D08C9}"/>
                    </a:ext>
                  </a:extLst>
                </p:cNvPr>
                <p:cNvSpPr/>
                <p:nvPr/>
              </p:nvSpPr>
              <p:spPr>
                <a:xfrm>
                  <a:off x="5711252" y="753253"/>
                  <a:ext cx="414728" cy="427225"/>
                </a:xfrm>
                <a:prstGeom prst="ellips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4A4AA68-91D6-42DB-BC3C-5026A7C6DBC1}"/>
                    </a:ext>
                  </a:extLst>
                </p:cNvPr>
                <p:cNvSpPr/>
                <p:nvPr/>
              </p:nvSpPr>
              <p:spPr>
                <a:xfrm>
                  <a:off x="5850192" y="914398"/>
                  <a:ext cx="136348" cy="134913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87FE529C-3A77-4F33-B697-A6972B767B10}"/>
                  </a:ext>
                </a:extLst>
              </p:cNvPr>
              <p:cNvSpPr/>
              <p:nvPr/>
            </p:nvSpPr>
            <p:spPr>
              <a:xfrm rot="10800000">
                <a:off x="4523743" y="5602568"/>
                <a:ext cx="2840400" cy="42722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74CFD9-DC5F-4990-8CDB-B52EE1C8466E}"/>
                </a:ext>
              </a:extLst>
            </p:cNvPr>
            <p:cNvGrpSpPr/>
            <p:nvPr/>
          </p:nvGrpSpPr>
          <p:grpSpPr>
            <a:xfrm>
              <a:off x="5808000" y="5663377"/>
              <a:ext cx="288000" cy="288000"/>
              <a:chOff x="2634712" y="3958474"/>
              <a:chExt cx="288000" cy="288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8BBDA15-E299-41ED-815E-3810205491F9}"/>
                  </a:ext>
                </a:extLst>
              </p:cNvPr>
              <p:cNvSpPr/>
              <p:nvPr/>
            </p:nvSpPr>
            <p:spPr>
              <a:xfrm>
                <a:off x="2706712" y="4030474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2B3B1CD5-34AC-4550-AD23-33049B5FCDD1}"/>
                  </a:ext>
                </a:extLst>
              </p:cNvPr>
              <p:cNvSpPr/>
              <p:nvPr/>
            </p:nvSpPr>
            <p:spPr>
              <a:xfrm>
                <a:off x="2634712" y="3958474"/>
                <a:ext cx="288000" cy="288000"/>
              </a:xfrm>
              <a:prstGeom prst="donut">
                <a:avLst>
                  <a:gd name="adj" fmla="val 7858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BB4EB60-2AEE-45B9-8010-6AD9096EF8CB}"/>
                </a:ext>
              </a:extLst>
            </p:cNvPr>
            <p:cNvSpPr/>
            <p:nvPr/>
          </p:nvSpPr>
          <p:spPr>
            <a:xfrm>
              <a:off x="5098738" y="5717377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0E3EF17-A263-4CDC-98A6-E2EE3CED4940}"/>
                </a:ext>
              </a:extLst>
            </p:cNvPr>
            <p:cNvSpPr/>
            <p:nvPr/>
          </p:nvSpPr>
          <p:spPr>
            <a:xfrm rot="16200000">
              <a:off x="6553996" y="5696161"/>
              <a:ext cx="234000" cy="21600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26B606-3E40-49E5-9B3C-FC40AED33B9A}"/>
              </a:ext>
            </a:extLst>
          </p:cNvPr>
          <p:cNvSpPr txBox="1"/>
          <p:nvPr/>
        </p:nvSpPr>
        <p:spPr>
          <a:xfrm>
            <a:off x="4639691" y="1180478"/>
            <a:ext cx="28404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7Nazara" panose="02000000000000000000" pitchFamily="2" charset="0"/>
                <a:ea typeface="Android Insomnia" pitchFamily="2" charset="-128"/>
                <a:cs typeface="Android Insomnia" pitchFamily="2" charset="-128"/>
              </a:rPr>
              <a:t>Proton</a:t>
            </a:r>
            <a:endParaRPr lang="en-IN" sz="10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51E18A-D3C6-4B8B-94F3-773529A314AB}"/>
              </a:ext>
            </a:extLst>
          </p:cNvPr>
          <p:cNvSpPr/>
          <p:nvPr/>
        </p:nvSpPr>
        <p:spPr>
          <a:xfrm>
            <a:off x="4523742" y="5087566"/>
            <a:ext cx="2840401" cy="5135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Set Volume to 40%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AB0B05-12ED-4008-B009-56DF7ADDEDEE}"/>
              </a:ext>
            </a:extLst>
          </p:cNvPr>
          <p:cNvGrpSpPr/>
          <p:nvPr/>
        </p:nvGrpSpPr>
        <p:grpSpPr>
          <a:xfrm>
            <a:off x="6996252" y="5163359"/>
            <a:ext cx="250854" cy="361952"/>
            <a:chOff x="7626259" y="2056919"/>
            <a:chExt cx="1503340" cy="209246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1B97B14-1AD9-492B-8034-CE28EFA38B0A}"/>
                </a:ext>
              </a:extLst>
            </p:cNvPr>
            <p:cNvSpPr/>
            <p:nvPr/>
          </p:nvSpPr>
          <p:spPr>
            <a:xfrm>
              <a:off x="8086099" y="2056919"/>
              <a:ext cx="564204" cy="1135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0C237843-250C-42AB-A8B0-60E95ED03B9C}"/>
                </a:ext>
              </a:extLst>
            </p:cNvPr>
            <p:cNvSpPr/>
            <p:nvPr/>
          </p:nvSpPr>
          <p:spPr>
            <a:xfrm rot="10800000">
              <a:off x="7626259" y="2196141"/>
              <a:ext cx="1503340" cy="1413634"/>
            </a:xfrm>
            <a:prstGeom prst="blockArc">
              <a:avLst>
                <a:gd name="adj1" fmla="val 10800000"/>
                <a:gd name="adj2" fmla="val 63729"/>
                <a:gd name="adj3" fmla="val 1604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A1659C0D-0FBA-4921-BE4F-14BBCD48E73E}"/>
                </a:ext>
              </a:extLst>
            </p:cNvPr>
            <p:cNvSpPr/>
            <p:nvPr/>
          </p:nvSpPr>
          <p:spPr>
            <a:xfrm>
              <a:off x="8249055" y="3517897"/>
              <a:ext cx="264222" cy="63148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E490B93C-7ADB-4FE7-9B1B-FFFD73C67FD3}"/>
              </a:ext>
            </a:extLst>
          </p:cNvPr>
          <p:cNvSpPr/>
          <p:nvPr/>
        </p:nvSpPr>
        <p:spPr>
          <a:xfrm>
            <a:off x="5077009" y="3160296"/>
            <a:ext cx="1819061" cy="897217"/>
          </a:xfrm>
          <a:prstGeom prst="wedgeRoundRectCallout">
            <a:avLst>
              <a:gd name="adj1" fmla="val -79658"/>
              <a:gd name="adj2" fmla="val 4014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Setting Phone Volume to 40%…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40DE411E-662E-4C99-8BCF-7E235E2A319A}"/>
              </a:ext>
            </a:extLst>
          </p:cNvPr>
          <p:cNvSpPr/>
          <p:nvPr/>
        </p:nvSpPr>
        <p:spPr>
          <a:xfrm>
            <a:off x="5077009" y="4248018"/>
            <a:ext cx="1819061" cy="513540"/>
          </a:xfrm>
          <a:prstGeom prst="wedgeRoundRectCallout">
            <a:avLst>
              <a:gd name="adj1" fmla="val -79658"/>
              <a:gd name="adj2" fmla="val 4014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5972402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701"/>
                            </p:stCondLst>
                            <p:childTnLst>
                              <p:par>
                                <p:cTn id="8" presetID="23" presetClass="entr" presetSubtype="16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1"/>
                            </p:stCondLst>
                            <p:childTnLst>
                              <p:par>
                                <p:cTn id="13" presetID="23" presetClass="entr" presetSubtype="16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1D85226-D4A1-4E5D-B2A6-B6AEF420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920" y="1659835"/>
            <a:ext cx="8157905" cy="3230217"/>
          </a:xfrm>
          <a:noFill/>
        </p:spPr>
        <p:txBody>
          <a:bodyPr anchor="ctr">
            <a:noAutofit/>
          </a:bodyPr>
          <a:lstStyle/>
          <a:p>
            <a:pPr algn="ctr"/>
            <a:r>
              <a:rPr lang="en-IN" sz="72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ea typeface="Android Insomnia" pitchFamily="2" charset="-128"/>
                <a:cs typeface="Segoe UI Light" panose="020B0502040204020203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0402345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1D85226-D4A1-4E5D-B2A6-B6AEF420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920" y="1659835"/>
            <a:ext cx="8157905" cy="3230217"/>
          </a:xfrm>
          <a:noFill/>
        </p:spPr>
        <p:txBody>
          <a:bodyPr anchor="ctr">
            <a:noAutofit/>
          </a:bodyPr>
          <a:lstStyle/>
          <a:p>
            <a:pPr algn="ctr"/>
            <a:r>
              <a:rPr lang="en-IN" sz="72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ea typeface="Android Insomnia" pitchFamily="2" charset="-128"/>
                <a:cs typeface="Segoe UI Light" panose="020B0502040204020203" pitchFamily="34" charset="0"/>
              </a:rPr>
              <a:t>Activate Assistant by saying “Hey Proton!”</a:t>
            </a:r>
          </a:p>
        </p:txBody>
      </p:sp>
    </p:spTree>
    <p:extLst>
      <p:ext uri="{BB962C8B-B14F-4D97-AF65-F5344CB8AC3E}">
        <p14:creationId xmlns:p14="http://schemas.microsoft.com/office/powerpoint/2010/main" val="330490965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B369EC6-B884-4DE9-8F17-1009DBE4E21A}"/>
              </a:ext>
            </a:extLst>
          </p:cNvPr>
          <p:cNvGrpSpPr/>
          <p:nvPr/>
        </p:nvGrpSpPr>
        <p:grpSpPr>
          <a:xfrm>
            <a:off x="4407108" y="738265"/>
            <a:ext cx="3072984" cy="5452673"/>
            <a:chOff x="4407108" y="738265"/>
            <a:chExt cx="3072984" cy="545267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3E9E34-C9C6-47C7-818F-0694E0E61C3F}"/>
                </a:ext>
              </a:extLst>
            </p:cNvPr>
            <p:cNvGrpSpPr/>
            <p:nvPr/>
          </p:nvGrpSpPr>
          <p:grpSpPr>
            <a:xfrm>
              <a:off x="4407108" y="738265"/>
              <a:ext cx="3072984" cy="5452673"/>
              <a:chOff x="4407108" y="738265"/>
              <a:chExt cx="3072984" cy="545267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052D6C5-E1D6-45DF-8D4A-F6EB90283710}"/>
                  </a:ext>
                </a:extLst>
              </p:cNvPr>
              <p:cNvGrpSpPr/>
              <p:nvPr/>
            </p:nvGrpSpPr>
            <p:grpSpPr>
              <a:xfrm>
                <a:off x="4407108" y="738265"/>
                <a:ext cx="3072984" cy="5452673"/>
                <a:chOff x="4407108" y="738265"/>
                <a:chExt cx="3072984" cy="5452673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F3A3C0F-9551-445A-A7AC-D614014DB976}"/>
                    </a:ext>
                  </a:extLst>
                </p:cNvPr>
                <p:cNvSpPr/>
                <p:nvPr/>
              </p:nvSpPr>
              <p:spPr>
                <a:xfrm>
                  <a:off x="4407108" y="738265"/>
                  <a:ext cx="3072984" cy="5452673"/>
                </a:xfrm>
                <a:prstGeom prst="roundRect">
                  <a:avLst>
                    <a:gd name="adj" fmla="val 7802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08C4A8CF-E899-4465-AE72-F510A09F3E3F}"/>
                    </a:ext>
                  </a:extLst>
                </p:cNvPr>
                <p:cNvSpPr/>
                <p:nvPr/>
              </p:nvSpPr>
              <p:spPr>
                <a:xfrm>
                  <a:off x="4512039" y="899408"/>
                  <a:ext cx="2863122" cy="5130385"/>
                </a:xfrm>
                <a:prstGeom prst="roundRect">
                  <a:avLst>
                    <a:gd name="adj" fmla="val 7802"/>
                  </a:avLst>
                </a:prstGeom>
                <a:solidFill>
                  <a:schemeClr val="bg1"/>
                </a:solidFill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305870D-6E83-41B2-B6A7-C49A2A7D08C9}"/>
                    </a:ext>
                  </a:extLst>
                </p:cNvPr>
                <p:cNvSpPr/>
                <p:nvPr/>
              </p:nvSpPr>
              <p:spPr>
                <a:xfrm>
                  <a:off x="5711252" y="753253"/>
                  <a:ext cx="414728" cy="427225"/>
                </a:xfrm>
                <a:prstGeom prst="ellips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4A4AA68-91D6-42DB-BC3C-5026A7C6DBC1}"/>
                    </a:ext>
                  </a:extLst>
                </p:cNvPr>
                <p:cNvSpPr/>
                <p:nvPr/>
              </p:nvSpPr>
              <p:spPr>
                <a:xfrm>
                  <a:off x="5850192" y="914398"/>
                  <a:ext cx="136348" cy="134913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87FE529C-3A77-4F33-B697-A6972B767B10}"/>
                  </a:ext>
                </a:extLst>
              </p:cNvPr>
              <p:cNvSpPr/>
              <p:nvPr/>
            </p:nvSpPr>
            <p:spPr>
              <a:xfrm rot="10800000">
                <a:off x="4523743" y="5602568"/>
                <a:ext cx="2840400" cy="42722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74CFD9-DC5F-4990-8CDB-B52EE1C8466E}"/>
                </a:ext>
              </a:extLst>
            </p:cNvPr>
            <p:cNvGrpSpPr/>
            <p:nvPr/>
          </p:nvGrpSpPr>
          <p:grpSpPr>
            <a:xfrm>
              <a:off x="5808000" y="5663377"/>
              <a:ext cx="288000" cy="288000"/>
              <a:chOff x="2634712" y="3958474"/>
              <a:chExt cx="288000" cy="288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8BBDA15-E299-41ED-815E-3810205491F9}"/>
                  </a:ext>
                </a:extLst>
              </p:cNvPr>
              <p:cNvSpPr/>
              <p:nvPr/>
            </p:nvSpPr>
            <p:spPr>
              <a:xfrm>
                <a:off x="2706712" y="4030474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2B3B1CD5-34AC-4550-AD23-33049B5FCDD1}"/>
                  </a:ext>
                </a:extLst>
              </p:cNvPr>
              <p:cNvSpPr/>
              <p:nvPr/>
            </p:nvSpPr>
            <p:spPr>
              <a:xfrm>
                <a:off x="2634712" y="3958474"/>
                <a:ext cx="288000" cy="288000"/>
              </a:xfrm>
              <a:prstGeom prst="donut">
                <a:avLst>
                  <a:gd name="adj" fmla="val 7858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BB4EB60-2AEE-45B9-8010-6AD9096EF8CB}"/>
                </a:ext>
              </a:extLst>
            </p:cNvPr>
            <p:cNvSpPr/>
            <p:nvPr/>
          </p:nvSpPr>
          <p:spPr>
            <a:xfrm>
              <a:off x="5098738" y="5717377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0E3EF17-A263-4CDC-98A6-E2EE3CED4940}"/>
                </a:ext>
              </a:extLst>
            </p:cNvPr>
            <p:cNvSpPr/>
            <p:nvPr/>
          </p:nvSpPr>
          <p:spPr>
            <a:xfrm rot="16200000">
              <a:off x="6553996" y="5696161"/>
              <a:ext cx="234000" cy="21600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26B606-3E40-49E5-9B3C-FC40AED33B9A}"/>
              </a:ext>
            </a:extLst>
          </p:cNvPr>
          <p:cNvSpPr txBox="1"/>
          <p:nvPr/>
        </p:nvSpPr>
        <p:spPr>
          <a:xfrm>
            <a:off x="4639691" y="1180478"/>
            <a:ext cx="28404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7Nazara" panose="02000000000000000000" pitchFamily="2" charset="0"/>
                <a:ea typeface="Android Insomnia" pitchFamily="2" charset="-128"/>
                <a:cs typeface="Android Insomnia" pitchFamily="2" charset="-128"/>
              </a:rPr>
              <a:t>Proton</a:t>
            </a:r>
            <a:endParaRPr lang="en-IN" sz="10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51E18A-D3C6-4B8B-94F3-773529A314AB}"/>
              </a:ext>
            </a:extLst>
          </p:cNvPr>
          <p:cNvSpPr/>
          <p:nvPr/>
        </p:nvSpPr>
        <p:spPr>
          <a:xfrm>
            <a:off x="4523742" y="5087566"/>
            <a:ext cx="2840401" cy="5135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a Command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AB0B05-12ED-4008-B009-56DF7ADDEDEE}"/>
              </a:ext>
            </a:extLst>
          </p:cNvPr>
          <p:cNvGrpSpPr/>
          <p:nvPr/>
        </p:nvGrpSpPr>
        <p:grpSpPr>
          <a:xfrm>
            <a:off x="6996252" y="5163359"/>
            <a:ext cx="250854" cy="361952"/>
            <a:chOff x="7626259" y="2056919"/>
            <a:chExt cx="1503340" cy="209246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1B97B14-1AD9-492B-8034-CE28EFA38B0A}"/>
                </a:ext>
              </a:extLst>
            </p:cNvPr>
            <p:cNvSpPr/>
            <p:nvPr/>
          </p:nvSpPr>
          <p:spPr>
            <a:xfrm>
              <a:off x="8086099" y="2056919"/>
              <a:ext cx="564204" cy="1135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0C237843-250C-42AB-A8B0-60E95ED03B9C}"/>
                </a:ext>
              </a:extLst>
            </p:cNvPr>
            <p:cNvSpPr/>
            <p:nvPr/>
          </p:nvSpPr>
          <p:spPr>
            <a:xfrm rot="10800000">
              <a:off x="7626259" y="2196141"/>
              <a:ext cx="1503340" cy="1413634"/>
            </a:xfrm>
            <a:prstGeom prst="blockArc">
              <a:avLst>
                <a:gd name="adj1" fmla="val 10800000"/>
                <a:gd name="adj2" fmla="val 63729"/>
                <a:gd name="adj3" fmla="val 1604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A1659C0D-0FBA-4921-BE4F-14BBCD48E73E}"/>
                </a:ext>
              </a:extLst>
            </p:cNvPr>
            <p:cNvSpPr/>
            <p:nvPr/>
          </p:nvSpPr>
          <p:spPr>
            <a:xfrm>
              <a:off x="8249055" y="3517897"/>
              <a:ext cx="264222" cy="63148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E490B93C-7ADB-4FE7-9B1B-FFFD73C67FD3}"/>
              </a:ext>
            </a:extLst>
          </p:cNvPr>
          <p:cNvSpPr/>
          <p:nvPr/>
        </p:nvSpPr>
        <p:spPr>
          <a:xfrm>
            <a:off x="5160154" y="4211865"/>
            <a:ext cx="1914061" cy="644926"/>
          </a:xfrm>
          <a:prstGeom prst="wedgeRoundRectCallout">
            <a:avLst>
              <a:gd name="adj1" fmla="val -79658"/>
              <a:gd name="adj2" fmla="val 4014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How can I help you ?</a:t>
            </a: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A20AFA40-4D58-4BC0-A81F-765D59708A18}"/>
              </a:ext>
            </a:extLst>
          </p:cNvPr>
          <p:cNvSpPr/>
          <p:nvPr/>
        </p:nvSpPr>
        <p:spPr>
          <a:xfrm>
            <a:off x="4859646" y="4217993"/>
            <a:ext cx="1914061" cy="644926"/>
          </a:xfrm>
          <a:prstGeom prst="wedgeRoundRectCallout">
            <a:avLst>
              <a:gd name="adj1" fmla="val 80632"/>
              <a:gd name="adj2" fmla="val 34543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Hey Proton !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970670B-0F5F-487D-8E57-D2A91270986A}"/>
              </a:ext>
            </a:extLst>
          </p:cNvPr>
          <p:cNvGrpSpPr/>
          <p:nvPr/>
        </p:nvGrpSpPr>
        <p:grpSpPr>
          <a:xfrm>
            <a:off x="982732" y="2361087"/>
            <a:ext cx="2381463" cy="2449087"/>
            <a:chOff x="999066" y="2598154"/>
            <a:chExt cx="2381463" cy="244908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5EDE98E-39BE-4B9E-B97A-001413EB2790}"/>
                </a:ext>
              </a:extLst>
            </p:cNvPr>
            <p:cNvGrpSpPr/>
            <p:nvPr/>
          </p:nvGrpSpPr>
          <p:grpSpPr>
            <a:xfrm>
              <a:off x="999066" y="2918778"/>
              <a:ext cx="1196025" cy="1646975"/>
              <a:chOff x="999066" y="2918778"/>
              <a:chExt cx="1196025" cy="1646975"/>
            </a:xfrm>
          </p:grpSpPr>
          <p:sp>
            <p:nvSpPr>
              <p:cNvPr id="39" name="Trapezoid 38">
                <a:extLst>
                  <a:ext uri="{FF2B5EF4-FFF2-40B4-BE49-F238E27FC236}">
                    <a16:creationId xmlns:a16="http://schemas.microsoft.com/office/drawing/2014/main" id="{7FF5D37D-658F-4802-A290-BA446267E388}"/>
                  </a:ext>
                </a:extLst>
              </p:cNvPr>
              <p:cNvSpPr/>
              <p:nvPr/>
            </p:nvSpPr>
            <p:spPr>
              <a:xfrm rot="16200000" flipH="1">
                <a:off x="897470" y="3268133"/>
                <a:ext cx="1646975" cy="948266"/>
              </a:xfrm>
              <a:prstGeom prst="trapezoid">
                <a:avLst>
                  <a:gd name="adj" fmla="val 5357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E17151E-7863-47DE-8B09-7A779019DA54}"/>
                  </a:ext>
                </a:extLst>
              </p:cNvPr>
              <p:cNvSpPr/>
              <p:nvPr/>
            </p:nvSpPr>
            <p:spPr>
              <a:xfrm>
                <a:off x="999066" y="3428999"/>
                <a:ext cx="671087" cy="65193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B3C0A569-AC68-49CF-8C69-CDEC67836CA1}"/>
                </a:ext>
              </a:extLst>
            </p:cNvPr>
            <p:cNvSpPr/>
            <p:nvPr/>
          </p:nvSpPr>
          <p:spPr>
            <a:xfrm>
              <a:off x="1771760" y="2716686"/>
              <a:ext cx="1236338" cy="2313621"/>
            </a:xfrm>
            <a:prstGeom prst="arc">
              <a:avLst>
                <a:gd name="adj1" fmla="val 17105754"/>
                <a:gd name="adj2" fmla="val 349868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E6495F2C-6A20-45B8-A8D8-8EE9B804E5AF}"/>
                </a:ext>
              </a:extLst>
            </p:cNvPr>
            <p:cNvSpPr/>
            <p:nvPr/>
          </p:nvSpPr>
          <p:spPr>
            <a:xfrm>
              <a:off x="1280487" y="2733620"/>
              <a:ext cx="1405673" cy="2313621"/>
            </a:xfrm>
            <a:prstGeom prst="arc">
              <a:avLst>
                <a:gd name="adj1" fmla="val 18061146"/>
                <a:gd name="adj2" fmla="val 245520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57A0FA62-0BBF-495F-BB2A-EB2FD810ED13}"/>
                </a:ext>
              </a:extLst>
            </p:cNvPr>
            <p:cNvSpPr/>
            <p:nvPr/>
          </p:nvSpPr>
          <p:spPr>
            <a:xfrm>
              <a:off x="2144191" y="2598154"/>
              <a:ext cx="1236338" cy="2313621"/>
            </a:xfrm>
            <a:prstGeom prst="arc">
              <a:avLst>
                <a:gd name="adj1" fmla="val 16851840"/>
                <a:gd name="adj2" fmla="val 467612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0E3CCA4-2785-417A-9175-73D62D46DD2A}"/>
              </a:ext>
            </a:extLst>
          </p:cNvPr>
          <p:cNvSpPr txBox="1"/>
          <p:nvPr/>
        </p:nvSpPr>
        <p:spPr>
          <a:xfrm>
            <a:off x="427731" y="4838908"/>
            <a:ext cx="34002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ea typeface="Android Insomnia" pitchFamily="2" charset="-128"/>
                <a:cs typeface="Segoe UI Light" panose="020B0502040204020203" pitchFamily="34" charset="0"/>
              </a:rPr>
              <a:t>“Hey Proton!”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8892125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00065 -0.12523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6" grpId="0" animBg="1"/>
      <p:bldP spid="26" grpId="1" animBg="1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1D85226-D4A1-4E5D-B2A6-B6AEF420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920" y="1659835"/>
            <a:ext cx="8157905" cy="3230217"/>
          </a:xfrm>
          <a:noFill/>
        </p:spPr>
        <p:txBody>
          <a:bodyPr anchor="ctr">
            <a:noAutofit/>
          </a:bodyPr>
          <a:lstStyle/>
          <a:p>
            <a:pPr algn="ctr"/>
            <a:r>
              <a:rPr lang="en-IN" sz="72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ea typeface="Android Insomnia" pitchFamily="2" charset="-128"/>
                <a:cs typeface="Segoe UI Light" panose="020B0502040204020203" pitchFamily="34" charset="0"/>
              </a:rPr>
              <a:t>Use Voice Commands or Typed Commands</a:t>
            </a:r>
          </a:p>
        </p:txBody>
      </p:sp>
    </p:spTree>
    <p:extLst>
      <p:ext uri="{BB962C8B-B14F-4D97-AF65-F5344CB8AC3E}">
        <p14:creationId xmlns:p14="http://schemas.microsoft.com/office/powerpoint/2010/main" val="239202208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B369EC6-B884-4DE9-8F17-1009DBE4E21A}"/>
              </a:ext>
            </a:extLst>
          </p:cNvPr>
          <p:cNvGrpSpPr/>
          <p:nvPr/>
        </p:nvGrpSpPr>
        <p:grpSpPr>
          <a:xfrm>
            <a:off x="4407108" y="738265"/>
            <a:ext cx="3072984" cy="5452673"/>
            <a:chOff x="4407108" y="738265"/>
            <a:chExt cx="3072984" cy="545267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3E9E34-C9C6-47C7-818F-0694E0E61C3F}"/>
                </a:ext>
              </a:extLst>
            </p:cNvPr>
            <p:cNvGrpSpPr/>
            <p:nvPr/>
          </p:nvGrpSpPr>
          <p:grpSpPr>
            <a:xfrm>
              <a:off x="4407108" y="738265"/>
              <a:ext cx="3072984" cy="5452673"/>
              <a:chOff x="4407108" y="738265"/>
              <a:chExt cx="3072984" cy="545267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052D6C5-E1D6-45DF-8D4A-F6EB90283710}"/>
                  </a:ext>
                </a:extLst>
              </p:cNvPr>
              <p:cNvGrpSpPr/>
              <p:nvPr/>
            </p:nvGrpSpPr>
            <p:grpSpPr>
              <a:xfrm>
                <a:off x="4407108" y="738265"/>
                <a:ext cx="3072984" cy="5452673"/>
                <a:chOff x="4407108" y="738265"/>
                <a:chExt cx="3072984" cy="5452673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F3A3C0F-9551-445A-A7AC-D614014DB976}"/>
                    </a:ext>
                  </a:extLst>
                </p:cNvPr>
                <p:cNvSpPr/>
                <p:nvPr/>
              </p:nvSpPr>
              <p:spPr>
                <a:xfrm>
                  <a:off x="4407108" y="738265"/>
                  <a:ext cx="3072984" cy="5452673"/>
                </a:xfrm>
                <a:prstGeom prst="roundRect">
                  <a:avLst>
                    <a:gd name="adj" fmla="val 7802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08C4A8CF-E899-4465-AE72-F510A09F3E3F}"/>
                    </a:ext>
                  </a:extLst>
                </p:cNvPr>
                <p:cNvSpPr/>
                <p:nvPr/>
              </p:nvSpPr>
              <p:spPr>
                <a:xfrm>
                  <a:off x="4512039" y="899408"/>
                  <a:ext cx="2863122" cy="5130385"/>
                </a:xfrm>
                <a:prstGeom prst="roundRect">
                  <a:avLst>
                    <a:gd name="adj" fmla="val 7802"/>
                  </a:avLst>
                </a:prstGeom>
                <a:solidFill>
                  <a:schemeClr val="bg1"/>
                </a:solidFill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305870D-6E83-41B2-B6A7-C49A2A7D08C9}"/>
                    </a:ext>
                  </a:extLst>
                </p:cNvPr>
                <p:cNvSpPr/>
                <p:nvPr/>
              </p:nvSpPr>
              <p:spPr>
                <a:xfrm>
                  <a:off x="5711252" y="753253"/>
                  <a:ext cx="414728" cy="427225"/>
                </a:xfrm>
                <a:prstGeom prst="ellips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4A4AA68-91D6-42DB-BC3C-5026A7C6DBC1}"/>
                    </a:ext>
                  </a:extLst>
                </p:cNvPr>
                <p:cNvSpPr/>
                <p:nvPr/>
              </p:nvSpPr>
              <p:spPr>
                <a:xfrm>
                  <a:off x="5850192" y="914398"/>
                  <a:ext cx="136348" cy="134913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87FE529C-3A77-4F33-B697-A6972B767B10}"/>
                  </a:ext>
                </a:extLst>
              </p:cNvPr>
              <p:cNvSpPr/>
              <p:nvPr/>
            </p:nvSpPr>
            <p:spPr>
              <a:xfrm rot="10800000">
                <a:off x="4523743" y="5602568"/>
                <a:ext cx="2840400" cy="42722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74CFD9-DC5F-4990-8CDB-B52EE1C8466E}"/>
                </a:ext>
              </a:extLst>
            </p:cNvPr>
            <p:cNvGrpSpPr/>
            <p:nvPr/>
          </p:nvGrpSpPr>
          <p:grpSpPr>
            <a:xfrm>
              <a:off x="5808000" y="5663377"/>
              <a:ext cx="288000" cy="288000"/>
              <a:chOff x="2634712" y="3958474"/>
              <a:chExt cx="288000" cy="288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8BBDA15-E299-41ED-815E-3810205491F9}"/>
                  </a:ext>
                </a:extLst>
              </p:cNvPr>
              <p:cNvSpPr/>
              <p:nvPr/>
            </p:nvSpPr>
            <p:spPr>
              <a:xfrm>
                <a:off x="2706712" y="4030474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2B3B1CD5-34AC-4550-AD23-33049B5FCDD1}"/>
                  </a:ext>
                </a:extLst>
              </p:cNvPr>
              <p:cNvSpPr/>
              <p:nvPr/>
            </p:nvSpPr>
            <p:spPr>
              <a:xfrm>
                <a:off x="2634712" y="3958474"/>
                <a:ext cx="288000" cy="288000"/>
              </a:xfrm>
              <a:prstGeom prst="donut">
                <a:avLst>
                  <a:gd name="adj" fmla="val 7858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BB4EB60-2AEE-45B9-8010-6AD9096EF8CB}"/>
                </a:ext>
              </a:extLst>
            </p:cNvPr>
            <p:cNvSpPr/>
            <p:nvPr/>
          </p:nvSpPr>
          <p:spPr>
            <a:xfrm>
              <a:off x="5098738" y="5717377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0E3EF17-A263-4CDC-98A6-E2EE3CED4940}"/>
                </a:ext>
              </a:extLst>
            </p:cNvPr>
            <p:cNvSpPr/>
            <p:nvPr/>
          </p:nvSpPr>
          <p:spPr>
            <a:xfrm rot="16200000">
              <a:off x="6553996" y="5696161"/>
              <a:ext cx="234000" cy="21600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26B606-3E40-49E5-9B3C-FC40AED33B9A}"/>
              </a:ext>
            </a:extLst>
          </p:cNvPr>
          <p:cNvSpPr txBox="1"/>
          <p:nvPr/>
        </p:nvSpPr>
        <p:spPr>
          <a:xfrm>
            <a:off x="4639691" y="1180478"/>
            <a:ext cx="28404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7Nazara" panose="02000000000000000000" pitchFamily="2" charset="0"/>
                <a:ea typeface="Android Insomnia" pitchFamily="2" charset="-128"/>
                <a:cs typeface="Android Insomnia" pitchFamily="2" charset="-128"/>
              </a:rPr>
              <a:t>Proton</a:t>
            </a:r>
            <a:endParaRPr lang="en-IN" sz="10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51E18A-D3C6-4B8B-94F3-773529A314AB}"/>
              </a:ext>
            </a:extLst>
          </p:cNvPr>
          <p:cNvSpPr/>
          <p:nvPr/>
        </p:nvSpPr>
        <p:spPr>
          <a:xfrm>
            <a:off x="4523742" y="5087566"/>
            <a:ext cx="2840401" cy="5135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Hey Proton !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AB0B05-12ED-4008-B009-56DF7ADDEDEE}"/>
              </a:ext>
            </a:extLst>
          </p:cNvPr>
          <p:cNvGrpSpPr/>
          <p:nvPr/>
        </p:nvGrpSpPr>
        <p:grpSpPr>
          <a:xfrm>
            <a:off x="6996252" y="5163359"/>
            <a:ext cx="250854" cy="361952"/>
            <a:chOff x="7626259" y="2056919"/>
            <a:chExt cx="1503340" cy="209246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1B97B14-1AD9-492B-8034-CE28EFA38B0A}"/>
                </a:ext>
              </a:extLst>
            </p:cNvPr>
            <p:cNvSpPr/>
            <p:nvPr/>
          </p:nvSpPr>
          <p:spPr>
            <a:xfrm>
              <a:off x="8086099" y="2056919"/>
              <a:ext cx="564204" cy="1135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0C237843-250C-42AB-A8B0-60E95ED03B9C}"/>
                </a:ext>
              </a:extLst>
            </p:cNvPr>
            <p:cNvSpPr/>
            <p:nvPr/>
          </p:nvSpPr>
          <p:spPr>
            <a:xfrm rot="10800000">
              <a:off x="7626259" y="2196141"/>
              <a:ext cx="1503340" cy="1413634"/>
            </a:xfrm>
            <a:prstGeom prst="blockArc">
              <a:avLst>
                <a:gd name="adj1" fmla="val 10800000"/>
                <a:gd name="adj2" fmla="val 63729"/>
                <a:gd name="adj3" fmla="val 1604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A1659C0D-0FBA-4921-BE4F-14BBCD48E73E}"/>
                </a:ext>
              </a:extLst>
            </p:cNvPr>
            <p:cNvSpPr/>
            <p:nvPr/>
          </p:nvSpPr>
          <p:spPr>
            <a:xfrm>
              <a:off x="8249055" y="3517897"/>
              <a:ext cx="264222" cy="63148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E490B93C-7ADB-4FE7-9B1B-FFFD73C67FD3}"/>
              </a:ext>
            </a:extLst>
          </p:cNvPr>
          <p:cNvSpPr/>
          <p:nvPr/>
        </p:nvSpPr>
        <p:spPr>
          <a:xfrm>
            <a:off x="5160154" y="4211865"/>
            <a:ext cx="1914061" cy="644926"/>
          </a:xfrm>
          <a:prstGeom prst="wedgeRoundRectCallout">
            <a:avLst>
              <a:gd name="adj1" fmla="val -79658"/>
              <a:gd name="adj2" fmla="val 4014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How can I help you 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F6F005-347E-43CA-AF81-ECD9E3EFF2E1}"/>
              </a:ext>
            </a:extLst>
          </p:cNvPr>
          <p:cNvGrpSpPr/>
          <p:nvPr/>
        </p:nvGrpSpPr>
        <p:grpSpPr>
          <a:xfrm>
            <a:off x="6619696" y="5216236"/>
            <a:ext cx="296578" cy="265668"/>
            <a:chOff x="6567918" y="5196893"/>
            <a:chExt cx="400134" cy="328418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654E6C71-FF6A-4060-90E9-05A8B80F7CCA}"/>
                </a:ext>
              </a:extLst>
            </p:cNvPr>
            <p:cNvSpPr/>
            <p:nvPr/>
          </p:nvSpPr>
          <p:spPr>
            <a:xfrm rot="5400000">
              <a:off x="6606277" y="5163536"/>
              <a:ext cx="328418" cy="39513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190FC2B2-C369-4B91-835F-5CB11E0BCC74}"/>
                </a:ext>
              </a:extLst>
            </p:cNvPr>
            <p:cNvSpPr/>
            <p:nvPr/>
          </p:nvSpPr>
          <p:spPr>
            <a:xfrm rot="5400000">
              <a:off x="6721633" y="5164468"/>
              <a:ext cx="87702" cy="39513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A20AFA40-4D58-4BC0-A81F-765D59708A18}"/>
              </a:ext>
            </a:extLst>
          </p:cNvPr>
          <p:cNvSpPr/>
          <p:nvPr/>
        </p:nvSpPr>
        <p:spPr>
          <a:xfrm>
            <a:off x="4859646" y="4217993"/>
            <a:ext cx="1914061" cy="644926"/>
          </a:xfrm>
          <a:prstGeom prst="wedgeRoundRectCallout">
            <a:avLst>
              <a:gd name="adj1" fmla="val 80632"/>
              <a:gd name="adj2" fmla="val 34543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Hey Proton 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637C2B-B4B8-4207-A93E-B810EBB2E635}"/>
              </a:ext>
            </a:extLst>
          </p:cNvPr>
          <p:cNvSpPr txBox="1"/>
          <p:nvPr/>
        </p:nvSpPr>
        <p:spPr>
          <a:xfrm>
            <a:off x="4499604" y="5187441"/>
            <a:ext cx="1980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a Command</a:t>
            </a:r>
          </a:p>
        </p:txBody>
      </p:sp>
    </p:spTree>
    <p:extLst>
      <p:ext uri="{BB962C8B-B14F-4D97-AF65-F5344CB8AC3E}">
        <p14:creationId xmlns:p14="http://schemas.microsoft.com/office/powerpoint/2010/main" val="8289728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901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401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901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01"/>
                            </p:stCondLst>
                            <p:childTnLst>
                              <p:par>
                                <p:cTn id="29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00065 -0.1252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601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6" grpId="0" animBg="1"/>
      <p:bldP spid="26" grpId="1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1D85226-D4A1-4E5D-B2A6-B6AEF420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920" y="1659835"/>
            <a:ext cx="8157905" cy="3230217"/>
          </a:xfrm>
          <a:noFill/>
        </p:spPr>
        <p:txBody>
          <a:bodyPr anchor="ctr">
            <a:noAutofit/>
          </a:bodyPr>
          <a:lstStyle/>
          <a:p>
            <a:pPr algn="ctr"/>
            <a:r>
              <a:rPr lang="en-IN" sz="72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ea typeface="Android Insomnia" pitchFamily="2" charset="-128"/>
                <a:cs typeface="Segoe UI Light" panose="020B0502040204020203" pitchFamily="34" charset="0"/>
              </a:rPr>
              <a:t>Search with Google</a:t>
            </a:r>
          </a:p>
        </p:txBody>
      </p:sp>
    </p:spTree>
    <p:extLst>
      <p:ext uri="{BB962C8B-B14F-4D97-AF65-F5344CB8AC3E}">
        <p14:creationId xmlns:p14="http://schemas.microsoft.com/office/powerpoint/2010/main" val="2127652930"/>
      </p:ext>
    </p:extLst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B369EC6-B884-4DE9-8F17-1009DBE4E21A}"/>
              </a:ext>
            </a:extLst>
          </p:cNvPr>
          <p:cNvGrpSpPr/>
          <p:nvPr/>
        </p:nvGrpSpPr>
        <p:grpSpPr>
          <a:xfrm>
            <a:off x="4407108" y="738265"/>
            <a:ext cx="3072984" cy="5452673"/>
            <a:chOff x="4407108" y="738265"/>
            <a:chExt cx="3072984" cy="545267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3E9E34-C9C6-47C7-818F-0694E0E61C3F}"/>
                </a:ext>
              </a:extLst>
            </p:cNvPr>
            <p:cNvGrpSpPr/>
            <p:nvPr/>
          </p:nvGrpSpPr>
          <p:grpSpPr>
            <a:xfrm>
              <a:off x="4407108" y="738265"/>
              <a:ext cx="3072984" cy="5452673"/>
              <a:chOff x="4407108" y="738265"/>
              <a:chExt cx="3072984" cy="545267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052D6C5-E1D6-45DF-8D4A-F6EB90283710}"/>
                  </a:ext>
                </a:extLst>
              </p:cNvPr>
              <p:cNvGrpSpPr/>
              <p:nvPr/>
            </p:nvGrpSpPr>
            <p:grpSpPr>
              <a:xfrm>
                <a:off x="4407108" y="738265"/>
                <a:ext cx="3072984" cy="5452673"/>
                <a:chOff x="4407108" y="738265"/>
                <a:chExt cx="3072984" cy="5452673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F3A3C0F-9551-445A-A7AC-D614014DB976}"/>
                    </a:ext>
                  </a:extLst>
                </p:cNvPr>
                <p:cNvSpPr/>
                <p:nvPr/>
              </p:nvSpPr>
              <p:spPr>
                <a:xfrm>
                  <a:off x="4407108" y="738265"/>
                  <a:ext cx="3072984" cy="5452673"/>
                </a:xfrm>
                <a:prstGeom prst="roundRect">
                  <a:avLst>
                    <a:gd name="adj" fmla="val 7802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08C4A8CF-E899-4465-AE72-F510A09F3E3F}"/>
                    </a:ext>
                  </a:extLst>
                </p:cNvPr>
                <p:cNvSpPr/>
                <p:nvPr/>
              </p:nvSpPr>
              <p:spPr>
                <a:xfrm>
                  <a:off x="4512039" y="899408"/>
                  <a:ext cx="2863122" cy="5130385"/>
                </a:xfrm>
                <a:prstGeom prst="roundRect">
                  <a:avLst>
                    <a:gd name="adj" fmla="val 7802"/>
                  </a:avLst>
                </a:prstGeom>
                <a:solidFill>
                  <a:schemeClr val="bg1"/>
                </a:solidFill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305870D-6E83-41B2-B6A7-C49A2A7D08C9}"/>
                    </a:ext>
                  </a:extLst>
                </p:cNvPr>
                <p:cNvSpPr/>
                <p:nvPr/>
              </p:nvSpPr>
              <p:spPr>
                <a:xfrm>
                  <a:off x="5711252" y="753253"/>
                  <a:ext cx="414728" cy="427225"/>
                </a:xfrm>
                <a:prstGeom prst="ellips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4A4AA68-91D6-42DB-BC3C-5026A7C6DBC1}"/>
                    </a:ext>
                  </a:extLst>
                </p:cNvPr>
                <p:cNvSpPr/>
                <p:nvPr/>
              </p:nvSpPr>
              <p:spPr>
                <a:xfrm>
                  <a:off x="5850192" y="914398"/>
                  <a:ext cx="136348" cy="134913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87FE529C-3A77-4F33-B697-A6972B767B10}"/>
                  </a:ext>
                </a:extLst>
              </p:cNvPr>
              <p:cNvSpPr/>
              <p:nvPr/>
            </p:nvSpPr>
            <p:spPr>
              <a:xfrm rot="10800000">
                <a:off x="4523743" y="5602568"/>
                <a:ext cx="2840400" cy="42722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74CFD9-DC5F-4990-8CDB-B52EE1C8466E}"/>
                </a:ext>
              </a:extLst>
            </p:cNvPr>
            <p:cNvGrpSpPr/>
            <p:nvPr/>
          </p:nvGrpSpPr>
          <p:grpSpPr>
            <a:xfrm>
              <a:off x="5808000" y="5663377"/>
              <a:ext cx="288000" cy="288000"/>
              <a:chOff x="2634712" y="3958474"/>
              <a:chExt cx="288000" cy="288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8BBDA15-E299-41ED-815E-3810205491F9}"/>
                  </a:ext>
                </a:extLst>
              </p:cNvPr>
              <p:cNvSpPr/>
              <p:nvPr/>
            </p:nvSpPr>
            <p:spPr>
              <a:xfrm>
                <a:off x="2706712" y="4030474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2B3B1CD5-34AC-4550-AD23-33049B5FCDD1}"/>
                  </a:ext>
                </a:extLst>
              </p:cNvPr>
              <p:cNvSpPr/>
              <p:nvPr/>
            </p:nvSpPr>
            <p:spPr>
              <a:xfrm>
                <a:off x="2634712" y="3958474"/>
                <a:ext cx="288000" cy="288000"/>
              </a:xfrm>
              <a:prstGeom prst="donut">
                <a:avLst>
                  <a:gd name="adj" fmla="val 7858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BB4EB60-2AEE-45B9-8010-6AD9096EF8CB}"/>
                </a:ext>
              </a:extLst>
            </p:cNvPr>
            <p:cNvSpPr/>
            <p:nvPr/>
          </p:nvSpPr>
          <p:spPr>
            <a:xfrm>
              <a:off x="5098738" y="5717377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0E3EF17-A263-4CDC-98A6-E2EE3CED4940}"/>
                </a:ext>
              </a:extLst>
            </p:cNvPr>
            <p:cNvSpPr/>
            <p:nvPr/>
          </p:nvSpPr>
          <p:spPr>
            <a:xfrm rot="16200000">
              <a:off x="6553996" y="5696161"/>
              <a:ext cx="234000" cy="21600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26B606-3E40-49E5-9B3C-FC40AED33B9A}"/>
              </a:ext>
            </a:extLst>
          </p:cNvPr>
          <p:cNvSpPr txBox="1"/>
          <p:nvPr/>
        </p:nvSpPr>
        <p:spPr>
          <a:xfrm>
            <a:off x="4639691" y="1180478"/>
            <a:ext cx="28404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7Nazara" panose="02000000000000000000" pitchFamily="2" charset="0"/>
                <a:ea typeface="Android Insomnia" pitchFamily="2" charset="-128"/>
                <a:cs typeface="Android Insomnia" pitchFamily="2" charset="-128"/>
              </a:rPr>
              <a:t>Proton</a:t>
            </a:r>
            <a:endParaRPr lang="en-IN" sz="10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51E18A-D3C6-4B8B-94F3-773529A314AB}"/>
              </a:ext>
            </a:extLst>
          </p:cNvPr>
          <p:cNvSpPr/>
          <p:nvPr/>
        </p:nvSpPr>
        <p:spPr>
          <a:xfrm>
            <a:off x="4523742" y="5087566"/>
            <a:ext cx="2840401" cy="5135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Who developed Android ?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AB0B05-12ED-4008-B009-56DF7ADDEDEE}"/>
              </a:ext>
            </a:extLst>
          </p:cNvPr>
          <p:cNvGrpSpPr/>
          <p:nvPr/>
        </p:nvGrpSpPr>
        <p:grpSpPr>
          <a:xfrm>
            <a:off x="6996252" y="5163359"/>
            <a:ext cx="250854" cy="361952"/>
            <a:chOff x="7626259" y="2056919"/>
            <a:chExt cx="1503340" cy="209246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1B97B14-1AD9-492B-8034-CE28EFA38B0A}"/>
                </a:ext>
              </a:extLst>
            </p:cNvPr>
            <p:cNvSpPr/>
            <p:nvPr/>
          </p:nvSpPr>
          <p:spPr>
            <a:xfrm>
              <a:off x="8086099" y="2056919"/>
              <a:ext cx="564204" cy="1135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0C237843-250C-42AB-A8B0-60E95ED03B9C}"/>
                </a:ext>
              </a:extLst>
            </p:cNvPr>
            <p:cNvSpPr/>
            <p:nvPr/>
          </p:nvSpPr>
          <p:spPr>
            <a:xfrm rot="10800000">
              <a:off x="7626259" y="2196141"/>
              <a:ext cx="1503340" cy="1413634"/>
            </a:xfrm>
            <a:prstGeom prst="blockArc">
              <a:avLst>
                <a:gd name="adj1" fmla="val 10800000"/>
                <a:gd name="adj2" fmla="val 63729"/>
                <a:gd name="adj3" fmla="val 1604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A1659C0D-0FBA-4921-BE4F-14BBCD48E73E}"/>
                </a:ext>
              </a:extLst>
            </p:cNvPr>
            <p:cNvSpPr/>
            <p:nvPr/>
          </p:nvSpPr>
          <p:spPr>
            <a:xfrm>
              <a:off x="8249055" y="3517897"/>
              <a:ext cx="264222" cy="63148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F6F005-347E-43CA-AF81-ECD9E3EFF2E1}"/>
              </a:ext>
            </a:extLst>
          </p:cNvPr>
          <p:cNvGrpSpPr/>
          <p:nvPr/>
        </p:nvGrpSpPr>
        <p:grpSpPr>
          <a:xfrm>
            <a:off x="6655792" y="5216236"/>
            <a:ext cx="296578" cy="265668"/>
            <a:chOff x="6567918" y="5196893"/>
            <a:chExt cx="400134" cy="328418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654E6C71-FF6A-4060-90E9-05A8B80F7CCA}"/>
                </a:ext>
              </a:extLst>
            </p:cNvPr>
            <p:cNvSpPr/>
            <p:nvPr/>
          </p:nvSpPr>
          <p:spPr>
            <a:xfrm rot="5400000">
              <a:off x="6606277" y="5163536"/>
              <a:ext cx="328418" cy="39513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190FC2B2-C369-4B91-835F-5CB11E0BCC74}"/>
                </a:ext>
              </a:extLst>
            </p:cNvPr>
            <p:cNvSpPr/>
            <p:nvPr/>
          </p:nvSpPr>
          <p:spPr>
            <a:xfrm rot="5400000">
              <a:off x="6721633" y="5164468"/>
              <a:ext cx="87702" cy="39513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A20AFA40-4D58-4BC0-A81F-765D59708A18}"/>
              </a:ext>
            </a:extLst>
          </p:cNvPr>
          <p:cNvSpPr/>
          <p:nvPr/>
        </p:nvSpPr>
        <p:spPr>
          <a:xfrm>
            <a:off x="4859646" y="4217993"/>
            <a:ext cx="1914061" cy="644926"/>
          </a:xfrm>
          <a:prstGeom prst="wedgeRoundRectCallout">
            <a:avLst>
              <a:gd name="adj1" fmla="val 80632"/>
              <a:gd name="adj2" fmla="val 34543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Who developed Android 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637C2B-B4B8-4207-A93E-B810EBB2E635}"/>
              </a:ext>
            </a:extLst>
          </p:cNvPr>
          <p:cNvSpPr txBox="1"/>
          <p:nvPr/>
        </p:nvSpPr>
        <p:spPr>
          <a:xfrm>
            <a:off x="4499604" y="5175409"/>
            <a:ext cx="1980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a Command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E490B93C-7ADB-4FE7-9B1B-FFFD73C67FD3}"/>
              </a:ext>
            </a:extLst>
          </p:cNvPr>
          <p:cNvSpPr/>
          <p:nvPr/>
        </p:nvSpPr>
        <p:spPr>
          <a:xfrm>
            <a:off x="5160154" y="4211865"/>
            <a:ext cx="1914061" cy="644926"/>
          </a:xfrm>
          <a:prstGeom prst="wedgeRoundRectCallout">
            <a:avLst>
              <a:gd name="adj1" fmla="val -79658"/>
              <a:gd name="adj2" fmla="val 4014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This’s what I got from Google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013EB2-F144-4028-A0F6-312B1FAA3D6D}"/>
              </a:ext>
            </a:extLst>
          </p:cNvPr>
          <p:cNvSpPr/>
          <p:nvPr/>
        </p:nvSpPr>
        <p:spPr>
          <a:xfrm>
            <a:off x="4639690" y="3563769"/>
            <a:ext cx="2607415" cy="1244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</a:rPr>
              <a:t>Android was developed by</a:t>
            </a:r>
          </a:p>
          <a:p>
            <a:r>
              <a:rPr lang="en-IN" sz="1600" dirty="0">
                <a:solidFill>
                  <a:schemeClr val="tx1"/>
                </a:solidFill>
              </a:rPr>
              <a:t>Andy Rubin</a:t>
            </a:r>
          </a:p>
          <a:p>
            <a:r>
              <a:rPr lang="en-IN" sz="1600" dirty="0">
                <a:solidFill>
                  <a:schemeClr val="tx1"/>
                </a:solidFill>
              </a:rPr>
              <a:t>Rich Miner</a:t>
            </a:r>
          </a:p>
          <a:p>
            <a:r>
              <a:rPr lang="en-IN" sz="1600" dirty="0">
                <a:solidFill>
                  <a:schemeClr val="tx1"/>
                </a:solidFill>
              </a:rPr>
              <a:t>Nick Sears</a:t>
            </a:r>
          </a:p>
        </p:txBody>
      </p:sp>
    </p:spTree>
    <p:extLst>
      <p:ext uri="{BB962C8B-B14F-4D97-AF65-F5344CB8AC3E}">
        <p14:creationId xmlns:p14="http://schemas.microsoft.com/office/powerpoint/2010/main" val="17925305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901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401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901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101"/>
                            </p:stCondLst>
                            <p:childTnLst>
                              <p:par>
                                <p:cTn id="29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00065 -0.3090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601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801"/>
                            </p:stCondLst>
                            <p:childTnLst>
                              <p:par>
                                <p:cTn id="37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11111E-6 L 0.00078 -0.19514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301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19" grpId="0"/>
      <p:bldP spid="36" grpId="0" animBg="1"/>
      <p:bldP spid="36" grpId="1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1D85226-D4A1-4E5D-B2A6-B6AEF420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920" y="1659835"/>
            <a:ext cx="8157905" cy="3230217"/>
          </a:xfrm>
          <a:noFill/>
        </p:spPr>
        <p:txBody>
          <a:bodyPr anchor="ctr">
            <a:noAutofit/>
          </a:bodyPr>
          <a:lstStyle/>
          <a:p>
            <a:pPr algn="ctr"/>
            <a:r>
              <a:rPr lang="en-IN" sz="72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ea typeface="Android Insomnia" pitchFamily="2" charset="-128"/>
                <a:cs typeface="Segoe UI Light" panose="020B0502040204020203" pitchFamily="34" charset="0"/>
              </a:rPr>
              <a:t>Play Songs/Videos on your Phone’s Music/Video Player</a:t>
            </a:r>
          </a:p>
        </p:txBody>
      </p:sp>
    </p:spTree>
    <p:extLst>
      <p:ext uri="{BB962C8B-B14F-4D97-AF65-F5344CB8AC3E}">
        <p14:creationId xmlns:p14="http://schemas.microsoft.com/office/powerpoint/2010/main" val="1739801380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389</TotalTime>
  <Words>322</Words>
  <Application>Microsoft Office PowerPoint</Application>
  <PresentationFormat>Widescreen</PresentationFormat>
  <Paragraphs>86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C7Nazara</vt:lpstr>
      <vt:lpstr>Julius Sans One</vt:lpstr>
      <vt:lpstr>Quicksand</vt:lpstr>
      <vt:lpstr>Segoe UI Light</vt:lpstr>
      <vt:lpstr>Trebuchet MS</vt:lpstr>
      <vt:lpstr>Wingdings 3</vt:lpstr>
      <vt:lpstr>Facet</vt:lpstr>
      <vt:lpstr>Proton</vt:lpstr>
      <vt:lpstr>PowerPoint Presentation</vt:lpstr>
      <vt:lpstr>Activate Assistant by saying “Hey Proton!”</vt:lpstr>
      <vt:lpstr>PowerPoint Presentation</vt:lpstr>
      <vt:lpstr>Use Voice Commands or Typed Commands</vt:lpstr>
      <vt:lpstr>PowerPoint Presentation</vt:lpstr>
      <vt:lpstr>Search with Google</vt:lpstr>
      <vt:lpstr>PowerPoint Presentation</vt:lpstr>
      <vt:lpstr>Play Songs/Videos on your Phone’s Music/Video Player</vt:lpstr>
      <vt:lpstr>PowerPoint Presentation</vt:lpstr>
      <vt:lpstr>Set/Delete Alarm</vt:lpstr>
      <vt:lpstr>PowerPoint Presentation</vt:lpstr>
      <vt:lpstr>Call anyone who’s in your Contacts</vt:lpstr>
      <vt:lpstr>PowerPoint Presentation</vt:lpstr>
      <vt:lpstr>Send SMS to anyone who’s in your Contacts</vt:lpstr>
      <vt:lpstr>PowerPoint Presentation</vt:lpstr>
      <vt:lpstr>Open Camera and take a picture</vt:lpstr>
      <vt:lpstr>PowerPoint Presentation</vt:lpstr>
      <vt:lpstr>PowerPoint Presentation</vt:lpstr>
      <vt:lpstr>Turn Flashlight ON/OFF </vt:lpstr>
      <vt:lpstr>PowerPoint Presentation</vt:lpstr>
      <vt:lpstr>Increase/Decrease Screen Brightness</vt:lpstr>
      <vt:lpstr>PowerPoint Presentation</vt:lpstr>
      <vt:lpstr>PowerPoint Presentation</vt:lpstr>
      <vt:lpstr>PowerPoint Presentation</vt:lpstr>
      <vt:lpstr>Increase/Decrease Phone Volume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5720ARUN</dc:creator>
  <cp:lastModifiedBy>User 5720ARUN</cp:lastModifiedBy>
  <cp:revision>257</cp:revision>
  <dcterms:created xsi:type="dcterms:W3CDTF">2021-02-26T13:09:55Z</dcterms:created>
  <dcterms:modified xsi:type="dcterms:W3CDTF">2021-02-27T06:08:36Z</dcterms:modified>
</cp:coreProperties>
</file>