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9F848-7F53-C215-8EE9-196182B9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A5A05-A357-95F1-2582-21B98F3A8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6991D-3B95-9DDB-FDB6-1F6BE3BB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596E49-D7D0-BA02-F115-07A8FCA5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7AA13-428F-D708-8288-03B8089D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7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47997-1B4F-3B63-4C20-E0046FF3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A7CBF1-F5E0-B132-6A3A-19F6E64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93F0E-8536-0BC5-0873-824D1756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EEA4D-FF6A-E6C2-3F79-887EB28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91932-0000-3C43-4D05-90FD68B6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F81E8C-A572-47EF-643F-80D32DAF5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9926BE-D11F-49B9-A703-87E7DE79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7485B-E3EE-F06C-40DB-0E54B113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4F9B5-D36D-6590-CD81-EAE912C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65EF1-D316-3EE5-5D3C-4AFC6D00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AB8D-ACA7-098A-4646-3981EC99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9CF2F-B190-D215-E99E-20AB2AD0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5B207-F028-A3C4-7715-7F076AB0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EDA6C-D3EE-A3E9-4DDE-413E7DD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21B01-8EB4-D9C4-46E5-E3B10CC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0BB-0D8B-03DB-675D-2821B2CB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6D187-F63E-64C2-031C-4BA83AA8D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FA158-4547-7CDB-E280-98C41ED2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CDDC2-1439-1D42-5F78-742413AF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0BDD5-D35F-C01C-8C40-0F9F0904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6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4705-B4B4-686C-20E1-10BF3E79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C398A-A3B1-FA41-103E-CB8E54AD8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C5ACF1-8B4C-C557-3112-03261E72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0D82BB-3ABF-C22F-C088-9518469D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CE16D0-2A08-65F9-610C-3C79410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0CE65-91BB-ABA4-7AE3-3E2EF29D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93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06D0D-4E57-9A05-63D3-C0D2E4A5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B2E0B9-6371-E9D4-D8FF-D8F779ED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1A26D6-0FC8-75AD-E434-B3F465A33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8C7261-9D87-3137-8765-31A9491E6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58206B-3C8D-DB44-0AE7-D2ECCA07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F4B963-8C63-A1EB-066B-F5A3D1B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A5CF40-CD39-3C4F-FE7D-3E6B371A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14C77B-CE6B-63DC-F5BC-5B03CB43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1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505F-935A-1EAD-7768-953ECF56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5A4325-E202-884C-3A40-0A276A9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9A3AC1-B1D7-0ECF-4882-A6BE24AB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5890CD-1729-D887-CA46-3EDB95A1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1E5F46-BDEF-5CDE-F6B6-0916720C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287C6B-FAE5-AC01-4AB9-0D95F567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F640E8-0696-EB34-90EB-18995B81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45B7F-6C77-5B40-AC45-0DBB4962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4A464-8FAA-96EF-4177-2B4D1E46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C242C-F5C1-C948-8A26-25C1FB358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90F76-C7EB-5C8E-44AB-29C0E84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9D09CC-2E2C-AF82-CBBE-CD239B49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D6F4C0-7B26-FE1D-E102-07227B3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3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8277-D289-89B7-C2B5-3EA16131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AE6534-E355-6FE0-611A-851D00CC8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044B53-A060-250E-35E0-33E96452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162B0-4243-25F3-65EB-6AEF6AB6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CCB6BB-9E43-AE81-1233-2CFCBE86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D1B22D-D43F-EB83-224D-B00D1D00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91D9DB-C765-E270-CBE8-18FDA138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CC8BA-95E2-6D76-44A4-D189F4F6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C2BD3-2B6C-7545-1096-691A131BD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8905-8C28-472B-AB48-0807045186A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FBA2-4C69-8480-5804-C9151CFF5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46AAA-1CC3-E0AB-BAC6-F0E0C20E2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206A-CBD4-4DAC-816F-75B9D7EF02F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945753-64E2-28E9-3857-66E720E1EC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85588" y="63500"/>
            <a:ext cx="4714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5860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A609D1F0-19E4-BBDD-FF42-375B510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5" y="3429000"/>
            <a:ext cx="6349206" cy="327619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DF732E1-3155-F93B-0B86-440FD15BF47E}"/>
              </a:ext>
            </a:extLst>
          </p:cNvPr>
          <p:cNvSpPr txBox="1"/>
          <p:nvPr/>
        </p:nvSpPr>
        <p:spPr>
          <a:xfrm>
            <a:off x="1155576" y="1251753"/>
            <a:ext cx="98808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/>
              <a:t>TechInnoVision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027913-95F2-FB7E-2808-B76676B48A32}"/>
              </a:ext>
            </a:extLst>
          </p:cNvPr>
          <p:cNvSpPr txBox="1"/>
          <p:nvPr/>
        </p:nvSpPr>
        <p:spPr>
          <a:xfrm>
            <a:off x="7563775" y="2777534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Tecnologia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39FC46-7568-AAAF-E75A-99D3B9CA4EF5}"/>
              </a:ext>
            </a:extLst>
          </p:cNvPr>
          <p:cNvSpPr txBox="1"/>
          <p:nvPr/>
        </p:nvSpPr>
        <p:spPr>
          <a:xfrm>
            <a:off x="7892250" y="3202184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Inovação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D62931-BEA9-4887-9F3B-40E8F8F7325B}"/>
              </a:ext>
            </a:extLst>
          </p:cNvPr>
          <p:cNvSpPr txBox="1"/>
          <p:nvPr/>
        </p:nvSpPr>
        <p:spPr>
          <a:xfrm>
            <a:off x="7055528" y="3593978"/>
            <a:ext cx="262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Visão de Mercado</a:t>
            </a:r>
          </a:p>
        </p:txBody>
      </p:sp>
    </p:spTree>
    <p:extLst>
      <p:ext uri="{BB962C8B-B14F-4D97-AF65-F5344CB8AC3E}">
        <p14:creationId xmlns:p14="http://schemas.microsoft.com/office/powerpoint/2010/main" val="34527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FF6ADD-10AA-C86A-7E84-B22F9E690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0" t="26620" r="65125" b="30000"/>
          <a:stretch/>
        </p:blipFill>
        <p:spPr>
          <a:xfrm>
            <a:off x="472440" y="1718945"/>
            <a:ext cx="2758440" cy="29749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FD49DD-B497-2365-C6D1-3745ADB2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0" t="27999" r="39125" b="25334"/>
          <a:stretch/>
        </p:blipFill>
        <p:spPr>
          <a:xfrm>
            <a:off x="3459480" y="2697480"/>
            <a:ext cx="2758440" cy="3200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91AFFC-7234-1587-C887-ABC11E76A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00" t="29578" r="13375" b="36668"/>
          <a:stretch/>
        </p:blipFill>
        <p:spPr>
          <a:xfrm>
            <a:off x="6126482" y="1920239"/>
            <a:ext cx="2758440" cy="231489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D890F18-1346-341C-80C5-B4A823F333D8}"/>
              </a:ext>
            </a:extLst>
          </p:cNvPr>
          <p:cNvSpPr txBox="1">
            <a:spLocks/>
          </p:cNvSpPr>
          <p:nvPr/>
        </p:nvSpPr>
        <p:spPr>
          <a:xfrm>
            <a:off x="838200" y="176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151670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82A72-48EB-0C07-D9FF-F03C4DF7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0" y="197485"/>
            <a:ext cx="10515600" cy="1325563"/>
          </a:xfrm>
        </p:spPr>
        <p:txBody>
          <a:bodyPr/>
          <a:lstStyle/>
          <a:p>
            <a:r>
              <a:rPr lang="pt-BR" dirty="0"/>
              <a:t>Resumindo Inovação Além dos Limites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EA80C-A057-7C7C-5709-7EBBE968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85888"/>
            <a:ext cx="10515600" cy="4351338"/>
          </a:xfrm>
        </p:spPr>
        <p:txBody>
          <a:bodyPr/>
          <a:lstStyle/>
          <a:p>
            <a:r>
              <a:rPr lang="pt-BR" dirty="0"/>
              <a:t>Elevando as Aplicações de Nossos Parceiros a um Novo Patamar No cenário competitivo das tecnologias emergentes, destacamo-nos pela aplicação de padrões de arquitetura e sistemas modernos e sustentáveis, levando as aplicações de nossos parceiros a outro nível. Nossa abordagem única se concentra na criatividade e na geração de valor.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8D2F0C9-E2C2-F543-3C61-00B9B91D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17" y="3429381"/>
            <a:ext cx="3571478" cy="34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857E-E659-5BB0-5227-31F9746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5217" cy="1325563"/>
          </a:xfrm>
        </p:spPr>
        <p:txBody>
          <a:bodyPr/>
          <a:lstStyle/>
          <a:p>
            <a:pPr algn="ctr"/>
            <a:r>
              <a:rPr lang="pt-BR" dirty="0"/>
              <a:t>QUEM SOMOS NÓS?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71195-66BF-86F2-0E58-1106FBC2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  <a:t>Somos uma empresa de consultoria em tecnologia </a:t>
            </a:r>
            <a:b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</a:br>
            <a: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  <a:t>de informação que vai além do convencional. </a:t>
            </a:r>
            <a:b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</a:br>
            <a: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  <a:t>Somos apaixonados por proporcionar transforma-</a:t>
            </a:r>
            <a:b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</a:br>
            <a:r>
              <a:rPr lang="pt-BR" b="0" i="0" dirty="0" err="1">
                <a:solidFill>
                  <a:srgbClr val="707070"/>
                </a:solidFill>
                <a:effectLst/>
                <a:latin typeface="Ubuntu" panose="020F0502020204030204" pitchFamily="34" charset="0"/>
              </a:rPr>
              <a:t>ções</a:t>
            </a:r>
            <a: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  <a:t> digitais significativas e inspirar inovação em </a:t>
            </a:r>
            <a:b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</a:br>
            <a:r>
              <a:rPr lang="pt-BR" b="0" i="0" dirty="0">
                <a:solidFill>
                  <a:srgbClr val="707070"/>
                </a:solidFill>
                <a:effectLst/>
                <a:latin typeface="Ubuntu" panose="020F0502020204030204" pitchFamily="34" charset="0"/>
              </a:rPr>
              <a:t>cada projeto que abraçamos.</a:t>
            </a:r>
            <a:endParaRPr lang="pt-BR" dirty="0"/>
          </a:p>
        </p:txBody>
      </p:sp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A9997983-0492-1CDB-CDEE-D59CF366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7" y="3835647"/>
            <a:ext cx="5285344" cy="28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0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D8FA00F-E979-EFDE-512B-B989575D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1"/>
          <a:stretch/>
        </p:blipFill>
        <p:spPr>
          <a:xfrm>
            <a:off x="3988197" y="3863435"/>
            <a:ext cx="4058523" cy="28580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929C7C-307C-95DE-71A0-7021BB1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Nossa 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C5E0ED-77ED-0959-B43C-22C8F83C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9" y="1845305"/>
            <a:ext cx="10515600" cy="4351338"/>
          </a:xfrm>
        </p:spPr>
        <p:txBody>
          <a:bodyPr/>
          <a:lstStyle/>
          <a:p>
            <a:r>
              <a:rPr lang="pt-BR" dirty="0"/>
              <a:t>Na TechInnoVision, nossa missão é descomplicar o futuro. Acreditamos que a tecnologia deve ser uma aliada, tornando </a:t>
            </a:r>
            <a:br>
              <a:rPr lang="pt-BR" dirty="0"/>
            </a:br>
            <a:r>
              <a:rPr lang="pt-BR" dirty="0"/>
              <a:t>a vida mais fácil e acessível. Nosso compromisso é simplificar </a:t>
            </a:r>
            <a:br>
              <a:rPr lang="pt-BR" dirty="0"/>
            </a:br>
            <a:r>
              <a:rPr lang="pt-BR" dirty="0"/>
              <a:t>a complexidade, proporcionando soluções inovadoras que </a:t>
            </a:r>
            <a:br>
              <a:rPr lang="pt-BR" dirty="0"/>
            </a:br>
            <a:r>
              <a:rPr lang="pt-BR" dirty="0"/>
              <a:t>capacitam nossos clientes a abraçarem o potencial infinito da </a:t>
            </a:r>
            <a:br>
              <a:rPr lang="pt-BR" dirty="0"/>
            </a:br>
            <a:r>
              <a:rPr lang="pt-BR" dirty="0"/>
              <a:t>era digital. </a:t>
            </a:r>
          </a:p>
        </p:txBody>
      </p:sp>
    </p:spTree>
    <p:extLst>
      <p:ext uri="{BB962C8B-B14F-4D97-AF65-F5344CB8AC3E}">
        <p14:creationId xmlns:p14="http://schemas.microsoft.com/office/powerpoint/2010/main" val="2152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652587A5-7083-2BC3-947D-AB756280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3360537"/>
            <a:ext cx="5288280" cy="33827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EC9AC8-E7DE-4B77-445C-608EB4D8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Nossa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2D44C-2C5D-CCFB-5EAD-0FE69990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949767"/>
            <a:ext cx="9357360" cy="4349115"/>
          </a:xfrm>
        </p:spPr>
        <p:txBody>
          <a:bodyPr/>
          <a:lstStyle/>
          <a:p>
            <a:r>
              <a:rPr lang="pt-BR" dirty="0"/>
              <a:t>Vislumbramos um futuro onde somos reconhecidos como</a:t>
            </a:r>
            <a:br>
              <a:rPr lang="pt-BR" dirty="0"/>
            </a:br>
            <a:r>
              <a:rPr lang="pt-BR" dirty="0"/>
              <a:t> arquitetos da transformação digital. Queremos ser a força </a:t>
            </a:r>
            <a:br>
              <a:rPr lang="pt-BR" dirty="0"/>
            </a:br>
            <a:r>
              <a:rPr lang="pt-BR" dirty="0"/>
              <a:t>motriz por trás das mudanças que definirão o amanhã. Ao liderar </a:t>
            </a:r>
            <a:br>
              <a:rPr lang="pt-BR" dirty="0"/>
            </a:br>
            <a:r>
              <a:rPr lang="pt-BR" dirty="0"/>
              <a:t>a revolução digital, aspiramos não apenas a acompanhar o ritmo, </a:t>
            </a:r>
            <a:br>
              <a:rPr lang="pt-BR" dirty="0"/>
            </a:br>
            <a:r>
              <a:rPr lang="pt-BR" dirty="0"/>
              <a:t>mas a definir novos padrões e inspirar outras organizações a </a:t>
            </a:r>
            <a:br>
              <a:rPr lang="pt-BR" dirty="0"/>
            </a:br>
            <a:r>
              <a:rPr lang="pt-BR" dirty="0"/>
              <a:t>seguir</a:t>
            </a:r>
          </a:p>
        </p:txBody>
      </p:sp>
    </p:spTree>
    <p:extLst>
      <p:ext uri="{BB962C8B-B14F-4D97-AF65-F5344CB8AC3E}">
        <p14:creationId xmlns:p14="http://schemas.microsoft.com/office/powerpoint/2010/main" val="33505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31422-2773-0098-2A06-F4B31E6B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4C13E-42EB-7C3D-232E-377C3516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Inovação Inspiradora: </a:t>
            </a:r>
            <a:r>
              <a:rPr lang="pt-BR" dirty="0"/>
              <a:t>Estamos comprometidos com a busca incessante de soluções criativas e inspiradoras. Valorizamos a originalidade e incentivamos a inovação em todos os níveis da empresa.</a:t>
            </a:r>
          </a:p>
          <a:p>
            <a:r>
              <a:rPr lang="pt-BR" b="1" dirty="0"/>
              <a:t>Integridade Empática: </a:t>
            </a:r>
            <a:r>
              <a:rPr lang="pt-BR" dirty="0"/>
              <a:t>Nosso sucesso é construído sobre relações honestas, transparentes e empáticas. Priorizamos a confiança e o respeito em todas as interações, interna e externamente. </a:t>
            </a:r>
          </a:p>
          <a:p>
            <a:r>
              <a:rPr lang="pt-BR" b="1" dirty="0"/>
              <a:t>Colaboração Energizante: </a:t>
            </a:r>
            <a:r>
              <a:rPr lang="pt-BR" dirty="0"/>
              <a:t>Acreditamos que as melhores ideias emergem da colaboração. Cultivamos um ambiente que promove o trabalho em equipe, onde cada voz é valorizada.</a:t>
            </a:r>
          </a:p>
          <a:p>
            <a:r>
              <a:rPr lang="pt-BR" b="1" dirty="0"/>
              <a:t>Bem-Estar Sustentável: </a:t>
            </a:r>
            <a:r>
              <a:rPr lang="pt-BR" dirty="0"/>
              <a:t>Nosso compromisso com a transformação digital estende-se aos nossos colaboradores. Buscamos promover um ambiente de trabalho que valorize o equilíbrio entre vida profissional e pessoal, priorizando o bem-estar e o desenvolvimento contínuo.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4B8D5-0FD3-1F5F-E353-1DC84993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Cultura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71CA-0FB6-9035-2946-8D858C3F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Horário Flexível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Oferecemos horários flexíveis para garantir um equilíbrio saudável entre trabalho e vida pessoal.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Pessoas Sempre em Primeiro Lugar: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Colocamos as necessidades e bem-estar das pessoas no centro de nossas operações.</a:t>
            </a:r>
            <a:endParaRPr lang="pt-BR" dirty="0"/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Cultura de Aprendizado: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Encorajamos tanto a aprendizagem quanto o ensino contínuos, promovendo o crescimento pessoal e profissional.</a:t>
            </a:r>
            <a:endParaRPr lang="pt-BR" dirty="0"/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Respeito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Cultivamos um ambiente de respeito mútuo, onde todas as pessoas são valorizadas e tratadas com dignidade.</a:t>
            </a:r>
            <a:endParaRPr lang="pt-BR" dirty="0"/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Inclusão: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Nosso compromisso com a inclusão garante que todos se sintam bem-vindos e respeitados, independentemente de sua origem, identidade ou experiência.</a:t>
            </a:r>
            <a:endParaRPr lang="pt-BR" dirty="0"/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Diversidade: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Reconhecemos e celebramos a diversidade em todas as suas formas, acreditando que ela fortalece nossa equipe e impulsiona a inovação.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21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3121F-5271-BC8C-21E6-45B8F681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/>
              <a:t>Especialistas</a:t>
            </a:r>
          </a:p>
        </p:txBody>
      </p:sp>
      <p:pic>
        <p:nvPicPr>
          <p:cNvPr id="5" name="Espaço Reservado para Conteúdo 4" descr="Homem na frente de um laptop&#10;&#10;Descrição gerada automaticamente">
            <a:extLst>
              <a:ext uri="{FF2B5EF4-FFF2-40B4-BE49-F238E27FC236}">
                <a16:creationId xmlns:a16="http://schemas.microsoft.com/office/drawing/2014/main" id="{2B8B2C6B-35DA-3539-00B1-5F9D41DE4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63" y="1832414"/>
            <a:ext cx="2143829" cy="2143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6168FF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A13E-0C7D-2BC0-CD1E-897FB0A66499}"/>
              </a:ext>
            </a:extLst>
          </p:cNvPr>
          <p:cNvSpPr txBox="1"/>
          <p:nvPr/>
        </p:nvSpPr>
        <p:spPr>
          <a:xfrm>
            <a:off x="753565" y="4117970"/>
            <a:ext cx="3543226" cy="2031325"/>
          </a:xfrm>
          <a:prstGeom prst="rect">
            <a:avLst/>
          </a:prstGeom>
          <a:noFill/>
          <a:ln>
            <a:solidFill>
              <a:srgbClr val="6168FF"/>
            </a:solidFill>
          </a:ln>
        </p:spPr>
        <p:txBody>
          <a:bodyPr wrap="square" rtlCol="0">
            <a:spAutoFit/>
          </a:bodyPr>
          <a:lstStyle/>
          <a:p>
            <a:pPr algn="just"/>
            <a:br>
              <a:rPr lang="pt-BR" sz="1400" dirty="0"/>
            </a:br>
            <a:r>
              <a:rPr lang="pt-BR" sz="1400" b="1" i="0" dirty="0">
                <a:solidFill>
                  <a:srgbClr val="0D0D0D"/>
                </a:solidFill>
                <a:effectLst/>
                <a:latin typeface="Söhne"/>
              </a:rPr>
              <a:t>Claiton Silva </a:t>
            </a:r>
            <a:r>
              <a:rPr lang="pt-BR" sz="1400" b="0" i="0" dirty="0">
                <a:solidFill>
                  <a:srgbClr val="0D0D0D"/>
                </a:solidFill>
                <a:effectLst/>
                <a:latin typeface="Söhne"/>
              </a:rPr>
              <a:t>- CO, Arquiteto de Soluções, possui vasto conhecimento em padrões de projetos e é especialista em desenvolvimento de sistemas contemporâneos. Ele conta com uma sólida experiência, tendo entregue projetos nas maiores empresas brasileiras e participado ativamente de projetos internacionais de destaque.</a:t>
            </a:r>
            <a:endParaRPr lang="pt-BR" sz="1400" dirty="0"/>
          </a:p>
        </p:txBody>
      </p:sp>
      <p:pic>
        <p:nvPicPr>
          <p:cNvPr id="3" name="Espaço Reservado para Conteúdo 4" descr="Homem na frente de um laptop&#10;&#10;Descrição gerada automaticamente">
            <a:extLst>
              <a:ext uri="{FF2B5EF4-FFF2-40B4-BE49-F238E27FC236}">
                <a16:creationId xmlns:a16="http://schemas.microsoft.com/office/drawing/2014/main" id="{85A6AF77-EDDC-E20E-1E25-7E1D6895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97" y="1832414"/>
            <a:ext cx="2143829" cy="2143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6168FF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FE016D-EB7B-AB60-2000-6A3C1ED339C1}"/>
              </a:ext>
            </a:extLst>
          </p:cNvPr>
          <p:cNvSpPr txBox="1"/>
          <p:nvPr/>
        </p:nvSpPr>
        <p:spPr>
          <a:xfrm>
            <a:off x="4670099" y="4117970"/>
            <a:ext cx="3543226" cy="2031325"/>
          </a:xfrm>
          <a:prstGeom prst="rect">
            <a:avLst/>
          </a:prstGeom>
          <a:noFill/>
          <a:ln>
            <a:solidFill>
              <a:srgbClr val="6168FF"/>
            </a:solidFill>
          </a:ln>
        </p:spPr>
        <p:txBody>
          <a:bodyPr wrap="square" rtlCol="0">
            <a:spAutoFit/>
          </a:bodyPr>
          <a:lstStyle/>
          <a:p>
            <a:pPr algn="just"/>
            <a:br>
              <a:rPr lang="pt-BR" sz="1400" dirty="0"/>
            </a:br>
            <a:r>
              <a:rPr lang="pt-BR" sz="1400" b="1" i="0" dirty="0">
                <a:solidFill>
                  <a:srgbClr val="0D0D0D"/>
                </a:solidFill>
                <a:effectLst/>
                <a:latin typeface="Söhne"/>
              </a:rPr>
              <a:t>Claiton Silva </a:t>
            </a:r>
            <a:r>
              <a:rPr lang="pt-BR" sz="1400" b="0" i="0" dirty="0">
                <a:solidFill>
                  <a:srgbClr val="0D0D0D"/>
                </a:solidFill>
                <a:effectLst/>
                <a:latin typeface="Söhne"/>
              </a:rPr>
              <a:t>- CO, Arquiteto de Soluções, possui vasto conhecimento em padrões de projetos e é especialista em desenvolvimento de sistemas contemporâneos. Ele conta com uma sólida experiência, tendo entregue projetos nas maiores empresas brasileiras e participado ativamente de projetos internacionais de destaque.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026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6E2C9-6338-4313-B472-1932361A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TechInnoCollege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A67DE-51BA-3B87-F962-F4946B95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253331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 err="1"/>
              <a:t>TechInnoCollege</a:t>
            </a:r>
            <a:r>
              <a:rPr lang="pt-BR" dirty="0"/>
              <a:t> é uma plataforma de aprendizagem contínua que oferece uma ampla gama de materiais sobre arquitetura de software e desenvolvimento. Além disso, proporciona aos colaboradores a oportunidade de colaborar através da criação de artigos, promovendo assim uma cultura de colaboração e aprendizado contínuo.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Grupo de pessoas posando para foto em frente a computador&#10;&#10;Descrição gerada automaticamente">
            <a:extLst>
              <a:ext uri="{FF2B5EF4-FFF2-40B4-BE49-F238E27FC236}">
                <a16:creationId xmlns:a16="http://schemas.microsoft.com/office/drawing/2014/main" id="{DFD385C3-8C2D-A1E0-BE68-EDF82EC9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3798253"/>
            <a:ext cx="5965949" cy="27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7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23F57-6278-6097-A27B-365CF9F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078B6E-7330-8B5C-A218-C76D0DF71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t="24653" r="65500" b="37556"/>
          <a:stretch/>
        </p:blipFill>
        <p:spPr>
          <a:xfrm>
            <a:off x="838200" y="1690688"/>
            <a:ext cx="2621280" cy="25917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3A1169-3299-37A5-9504-62C050B2E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25" t="24652" r="39375" b="35556"/>
          <a:stretch/>
        </p:blipFill>
        <p:spPr>
          <a:xfrm>
            <a:off x="3688080" y="3344228"/>
            <a:ext cx="2621280" cy="27289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BD0BA4-204E-E1CA-9754-D1583634E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50" t="24653" r="13750" b="37556"/>
          <a:stretch/>
        </p:blipFill>
        <p:spPr>
          <a:xfrm>
            <a:off x="6537960" y="1713548"/>
            <a:ext cx="2621280" cy="25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Ubuntu</vt:lpstr>
      <vt:lpstr>Tema do Office</vt:lpstr>
      <vt:lpstr>Apresentação do PowerPoint</vt:lpstr>
      <vt:lpstr>QUEM SOMOS NÓS?</vt:lpstr>
      <vt:lpstr>Nossa missão</vt:lpstr>
      <vt:lpstr>Nossa Visão</vt:lpstr>
      <vt:lpstr>Valores</vt:lpstr>
      <vt:lpstr>Cultura</vt:lpstr>
      <vt:lpstr>Especialistas</vt:lpstr>
      <vt:lpstr>TechInnoCollege</vt:lpstr>
      <vt:lpstr>Produtos</vt:lpstr>
      <vt:lpstr>Apresentação do PowerPoint</vt:lpstr>
      <vt:lpstr>Resumindo Inovação Além dos Limites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 Cardoso Silva</dc:creator>
  <cp:lastModifiedBy>Cleiton Cardoso Silva</cp:lastModifiedBy>
  <cp:revision>7</cp:revision>
  <dcterms:created xsi:type="dcterms:W3CDTF">2024-04-03T11:43:15Z</dcterms:created>
  <dcterms:modified xsi:type="dcterms:W3CDTF">2024-04-04T11:32:18Z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a91865-da3b-475c-94a1-33d2afa27ba4_Enabled">
    <vt:lpwstr>true</vt:lpwstr>
  </property>
  <property fmtid="{D5CDD505-2E9C-101B-9397-08002B2CF9AE}" pid="3" name="MSIP_Label_87a91865-da3b-475c-94a1-33d2afa27ba4_SetDate">
    <vt:lpwstr>2024-04-03T12:00:52Z</vt:lpwstr>
  </property>
  <property fmtid="{D5CDD505-2E9C-101B-9397-08002B2CF9AE}" pid="4" name="MSIP_Label_87a91865-da3b-475c-94a1-33d2afa27ba4_Method">
    <vt:lpwstr>Privileged</vt:lpwstr>
  </property>
  <property fmtid="{D5CDD505-2E9C-101B-9397-08002B2CF9AE}" pid="5" name="MSIP_Label_87a91865-da3b-475c-94a1-33d2afa27ba4_Name">
    <vt:lpwstr>Pública</vt:lpwstr>
  </property>
  <property fmtid="{D5CDD505-2E9C-101B-9397-08002B2CF9AE}" pid="6" name="MSIP_Label_87a91865-da3b-475c-94a1-33d2afa27ba4_SiteId">
    <vt:lpwstr>adf9b643-58ba-48b0-89ae-1706ae9a40bc</vt:lpwstr>
  </property>
  <property fmtid="{D5CDD505-2E9C-101B-9397-08002B2CF9AE}" pid="7" name="MSIP_Label_87a91865-da3b-475c-94a1-33d2afa27ba4_ActionId">
    <vt:lpwstr>2584b054-04eb-41ba-9317-6d9a184baf05</vt:lpwstr>
  </property>
  <property fmtid="{D5CDD505-2E9C-101B-9397-08002B2CF9AE}" pid="8" name="MSIP_Label_87a91865-da3b-475c-94a1-33d2afa27ba4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PÚBLICA</vt:lpwstr>
  </property>
</Properties>
</file>