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handoutMasterIdLst>
    <p:handoutMasterId r:id="rId13"/>
  </p:handoutMasterIdLst>
  <p:sldIdLst>
    <p:sldId id="256" r:id="rId2"/>
    <p:sldId id="257" r:id="rId3"/>
    <p:sldId id="263" r:id="rId4"/>
    <p:sldId id="258" r:id="rId5"/>
    <p:sldId id="264" r:id="rId6"/>
    <p:sldId id="265" r:id="rId7"/>
    <p:sldId id="266" r:id="rId8"/>
    <p:sldId id="267" r:id="rId9"/>
    <p:sldId id="268" r:id="rId10"/>
    <p:sldId id="26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4E4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47"/>
    <p:restoredTop sz="95833"/>
  </p:normalViewPr>
  <p:slideViewPr>
    <p:cSldViewPr snapToGrid="0" snapToObjects="1">
      <p:cViewPr varScale="1">
        <p:scale>
          <a:sx n="51" d="100"/>
          <a:sy n="51" d="100"/>
        </p:scale>
        <p:origin x="67" y="92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EC1D37C-EAB5-6340-8BFC-2F22A1A998F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42C81E6-FEFF-A948-8A9B-0DB5AF2D45F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B9279B9-DFC9-024A-A857-31E94C798220}" type="datetimeFigureOut">
              <a:rPr lang="en-US" smtClean="0"/>
              <a:t>10/6/20</a:t>
            </a:fld>
            <a:endParaRPr lang="en-US"/>
          </a:p>
        </p:txBody>
      </p:sp>
      <p:sp>
        <p:nvSpPr>
          <p:cNvPr id="4" name="Footer Placeholder 3">
            <a:extLst>
              <a:ext uri="{FF2B5EF4-FFF2-40B4-BE49-F238E27FC236}">
                <a16:creationId xmlns:a16="http://schemas.microsoft.com/office/drawing/2014/main" id="{3BF0E6DF-0D41-6E44-9B15-F14D7BDCC90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F7952DF-F85C-B746-A6F9-A4AED1C8D7D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EC7AC8-1CC1-1840-8441-1E5C729E710D}" type="slidenum">
              <a:rPr lang="en-US" smtClean="0"/>
              <a:t>‹#›</a:t>
            </a:fld>
            <a:endParaRPr lang="en-US"/>
          </a:p>
        </p:txBody>
      </p:sp>
    </p:spTree>
    <p:extLst>
      <p:ext uri="{BB962C8B-B14F-4D97-AF65-F5344CB8AC3E}">
        <p14:creationId xmlns:p14="http://schemas.microsoft.com/office/powerpoint/2010/main" val="1415050531"/>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CB6BB0-17C2-AB48-98E0-03223A0D5AD2}" type="datetimeFigureOut">
              <a:rPr lang="en-US" smtClean="0"/>
              <a:t>10/6/20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BDBED8-B18A-0E45-ACA5-2E24945DB9DC}" type="slidenum">
              <a:rPr lang="en-US" smtClean="0"/>
              <a:t>‹#›</a:t>
            </a:fld>
            <a:endParaRPr lang="en-US"/>
          </a:p>
        </p:txBody>
      </p:sp>
    </p:spTree>
    <p:extLst>
      <p:ext uri="{BB962C8B-B14F-4D97-AF65-F5344CB8AC3E}">
        <p14:creationId xmlns:p14="http://schemas.microsoft.com/office/powerpoint/2010/main" val="4178792633"/>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5B595-110B-404F-8AA5-04111FA01B3B}"/>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D557AC13-19D0-5B41-A7B3-0453102DE5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D1638CA3-249B-AE4D-8B94-492CD2BC6704}"/>
              </a:ext>
            </a:extLst>
          </p:cNvPr>
          <p:cNvSpPr>
            <a:spLocks noGrp="1"/>
          </p:cNvSpPr>
          <p:nvPr>
            <p:ph type="dt" sz="half" idx="10"/>
          </p:nvPr>
        </p:nvSpPr>
        <p:spPr/>
        <p:txBody>
          <a:bodyPr/>
          <a:lstStyle/>
          <a:p>
            <a:fld id="{3D441721-DF03-7E43-914E-7DD7705817A0}" type="datetime1">
              <a:rPr lang="en-HK" smtClean="0"/>
              <a:t>6/10/2020</a:t>
            </a:fld>
            <a:endParaRPr lang="en-US"/>
          </a:p>
        </p:txBody>
      </p:sp>
      <p:sp>
        <p:nvSpPr>
          <p:cNvPr id="5" name="Footer Placeholder 4">
            <a:extLst>
              <a:ext uri="{FF2B5EF4-FFF2-40B4-BE49-F238E27FC236}">
                <a16:creationId xmlns:a16="http://schemas.microsoft.com/office/drawing/2014/main" id="{5EB21E5F-0FA3-8445-9449-AF20FADC5308}"/>
              </a:ext>
            </a:extLst>
          </p:cNvPr>
          <p:cNvSpPr>
            <a:spLocks noGrp="1"/>
          </p:cNvSpPr>
          <p:nvPr>
            <p:ph type="ftr" sz="quarter" idx="11"/>
          </p:nvPr>
        </p:nvSpPr>
        <p:spPr/>
        <p:txBody>
          <a:bodyPr/>
          <a:lstStyle/>
          <a:p>
            <a:r>
              <a:rPr lang="en-US"/>
              <a:t>AQA Specification Reference: 4.1.1</a:t>
            </a:r>
          </a:p>
        </p:txBody>
      </p:sp>
      <p:sp>
        <p:nvSpPr>
          <p:cNvPr id="6" name="Slide Number Placeholder 5">
            <a:extLst>
              <a:ext uri="{FF2B5EF4-FFF2-40B4-BE49-F238E27FC236}">
                <a16:creationId xmlns:a16="http://schemas.microsoft.com/office/drawing/2014/main" id="{F67E7622-53CF-AB41-BEAE-9A6EC0354459}"/>
              </a:ext>
            </a:extLst>
          </p:cNvPr>
          <p:cNvSpPr>
            <a:spLocks noGrp="1"/>
          </p:cNvSpPr>
          <p:nvPr>
            <p:ph type="sldNum" sz="quarter" idx="12"/>
          </p:nvPr>
        </p:nvSpPr>
        <p:spPr/>
        <p:txBody>
          <a:bodyPr/>
          <a:lstStyle/>
          <a:p>
            <a:fld id="{E36D49D3-ACAB-3046-AB00-35EE360C1856}" type="slidenum">
              <a:rPr lang="en-US" smtClean="0"/>
              <a:t>‹#›</a:t>
            </a:fld>
            <a:endParaRPr lang="en-US"/>
          </a:p>
        </p:txBody>
      </p:sp>
    </p:spTree>
    <p:extLst>
      <p:ext uri="{BB962C8B-B14F-4D97-AF65-F5344CB8AC3E}">
        <p14:creationId xmlns:p14="http://schemas.microsoft.com/office/powerpoint/2010/main" val="1039474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E65AF-CDB9-414D-919D-56FBED0CC351}"/>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5340EFA-6B91-EE4D-AB13-0E174ECB95F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9A35EE4-01B0-A548-8D32-AD1D9C853C52}"/>
              </a:ext>
            </a:extLst>
          </p:cNvPr>
          <p:cNvSpPr>
            <a:spLocks noGrp="1"/>
          </p:cNvSpPr>
          <p:nvPr>
            <p:ph type="dt" sz="half" idx="10"/>
          </p:nvPr>
        </p:nvSpPr>
        <p:spPr/>
        <p:txBody>
          <a:bodyPr/>
          <a:lstStyle/>
          <a:p>
            <a:fld id="{4CCE0C0D-6711-6443-9B48-15EB2F05D46A}" type="datetime1">
              <a:rPr lang="en-HK" smtClean="0"/>
              <a:t>6/10/2020</a:t>
            </a:fld>
            <a:endParaRPr lang="en-US"/>
          </a:p>
        </p:txBody>
      </p:sp>
      <p:sp>
        <p:nvSpPr>
          <p:cNvPr id="5" name="Footer Placeholder 4">
            <a:extLst>
              <a:ext uri="{FF2B5EF4-FFF2-40B4-BE49-F238E27FC236}">
                <a16:creationId xmlns:a16="http://schemas.microsoft.com/office/drawing/2014/main" id="{F9178404-C4DB-FF4F-858B-5E9EFE0950D4}"/>
              </a:ext>
            </a:extLst>
          </p:cNvPr>
          <p:cNvSpPr>
            <a:spLocks noGrp="1"/>
          </p:cNvSpPr>
          <p:nvPr>
            <p:ph type="ftr" sz="quarter" idx="11"/>
          </p:nvPr>
        </p:nvSpPr>
        <p:spPr/>
        <p:txBody>
          <a:bodyPr/>
          <a:lstStyle/>
          <a:p>
            <a:r>
              <a:rPr lang="en-US"/>
              <a:t>AQA Specification Reference: 4.1.1</a:t>
            </a:r>
          </a:p>
        </p:txBody>
      </p:sp>
      <p:sp>
        <p:nvSpPr>
          <p:cNvPr id="6" name="Slide Number Placeholder 5">
            <a:extLst>
              <a:ext uri="{FF2B5EF4-FFF2-40B4-BE49-F238E27FC236}">
                <a16:creationId xmlns:a16="http://schemas.microsoft.com/office/drawing/2014/main" id="{70A733C6-BF61-B144-B83B-616D25F8F612}"/>
              </a:ext>
            </a:extLst>
          </p:cNvPr>
          <p:cNvSpPr>
            <a:spLocks noGrp="1"/>
          </p:cNvSpPr>
          <p:nvPr>
            <p:ph type="sldNum" sz="quarter" idx="12"/>
          </p:nvPr>
        </p:nvSpPr>
        <p:spPr/>
        <p:txBody>
          <a:bodyPr/>
          <a:lstStyle/>
          <a:p>
            <a:fld id="{E36D49D3-ACAB-3046-AB00-35EE360C1856}" type="slidenum">
              <a:rPr lang="en-US" smtClean="0"/>
              <a:t>‹#›</a:t>
            </a:fld>
            <a:endParaRPr lang="en-US"/>
          </a:p>
        </p:txBody>
      </p:sp>
    </p:spTree>
    <p:extLst>
      <p:ext uri="{BB962C8B-B14F-4D97-AF65-F5344CB8AC3E}">
        <p14:creationId xmlns:p14="http://schemas.microsoft.com/office/powerpoint/2010/main" val="3423327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B0EA0D-6D8B-3A47-901A-F56B68DA5EB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0AD007E-7235-2B4A-B399-BB443691A4B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851B9EA-D4BD-DD41-9072-ABF329872D76}"/>
              </a:ext>
            </a:extLst>
          </p:cNvPr>
          <p:cNvSpPr>
            <a:spLocks noGrp="1"/>
          </p:cNvSpPr>
          <p:nvPr>
            <p:ph type="dt" sz="half" idx="10"/>
          </p:nvPr>
        </p:nvSpPr>
        <p:spPr/>
        <p:txBody>
          <a:bodyPr/>
          <a:lstStyle/>
          <a:p>
            <a:fld id="{3C3433BE-3DF5-4243-823A-D05E53D26918}" type="datetime1">
              <a:rPr lang="en-HK" smtClean="0"/>
              <a:t>6/10/2020</a:t>
            </a:fld>
            <a:endParaRPr lang="en-US"/>
          </a:p>
        </p:txBody>
      </p:sp>
      <p:sp>
        <p:nvSpPr>
          <p:cNvPr id="5" name="Footer Placeholder 4">
            <a:extLst>
              <a:ext uri="{FF2B5EF4-FFF2-40B4-BE49-F238E27FC236}">
                <a16:creationId xmlns:a16="http://schemas.microsoft.com/office/drawing/2014/main" id="{44C197E7-4185-1C42-A16A-2C26C15A0BA4}"/>
              </a:ext>
            </a:extLst>
          </p:cNvPr>
          <p:cNvSpPr>
            <a:spLocks noGrp="1"/>
          </p:cNvSpPr>
          <p:nvPr>
            <p:ph type="ftr" sz="quarter" idx="11"/>
          </p:nvPr>
        </p:nvSpPr>
        <p:spPr/>
        <p:txBody>
          <a:bodyPr/>
          <a:lstStyle/>
          <a:p>
            <a:r>
              <a:rPr lang="en-US"/>
              <a:t>AQA Specification Reference: 4.1.1</a:t>
            </a:r>
          </a:p>
        </p:txBody>
      </p:sp>
      <p:sp>
        <p:nvSpPr>
          <p:cNvPr id="6" name="Slide Number Placeholder 5">
            <a:extLst>
              <a:ext uri="{FF2B5EF4-FFF2-40B4-BE49-F238E27FC236}">
                <a16:creationId xmlns:a16="http://schemas.microsoft.com/office/drawing/2014/main" id="{B7489A38-859A-7643-99C6-A81EA1D1DE1D}"/>
              </a:ext>
            </a:extLst>
          </p:cNvPr>
          <p:cNvSpPr>
            <a:spLocks noGrp="1"/>
          </p:cNvSpPr>
          <p:nvPr>
            <p:ph type="sldNum" sz="quarter" idx="12"/>
          </p:nvPr>
        </p:nvSpPr>
        <p:spPr/>
        <p:txBody>
          <a:bodyPr/>
          <a:lstStyle/>
          <a:p>
            <a:fld id="{E36D49D3-ACAB-3046-AB00-35EE360C1856}" type="slidenum">
              <a:rPr lang="en-US" smtClean="0"/>
              <a:t>‹#›</a:t>
            </a:fld>
            <a:endParaRPr lang="en-US"/>
          </a:p>
        </p:txBody>
      </p:sp>
    </p:spTree>
    <p:extLst>
      <p:ext uri="{BB962C8B-B14F-4D97-AF65-F5344CB8AC3E}">
        <p14:creationId xmlns:p14="http://schemas.microsoft.com/office/powerpoint/2010/main" val="1542498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3B351-2EAB-A04D-B2AE-2716FE48C88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AFF140F-59A7-2541-BB2D-B12443EB40A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9D63CE9-1D80-0448-B9E2-54EEC3CE32A6}"/>
              </a:ext>
            </a:extLst>
          </p:cNvPr>
          <p:cNvSpPr>
            <a:spLocks noGrp="1"/>
          </p:cNvSpPr>
          <p:nvPr>
            <p:ph type="dt" sz="half" idx="10"/>
          </p:nvPr>
        </p:nvSpPr>
        <p:spPr/>
        <p:txBody>
          <a:bodyPr/>
          <a:lstStyle/>
          <a:p>
            <a:fld id="{4C74E4A0-B594-724A-95D6-45E50F4C349C}" type="datetime1">
              <a:rPr lang="en-HK" smtClean="0"/>
              <a:t>6/10/2020</a:t>
            </a:fld>
            <a:endParaRPr lang="en-US"/>
          </a:p>
        </p:txBody>
      </p:sp>
      <p:sp>
        <p:nvSpPr>
          <p:cNvPr id="5" name="Footer Placeholder 4">
            <a:extLst>
              <a:ext uri="{FF2B5EF4-FFF2-40B4-BE49-F238E27FC236}">
                <a16:creationId xmlns:a16="http://schemas.microsoft.com/office/drawing/2014/main" id="{323EEDE8-BCF5-D145-8D89-709A639BA413}"/>
              </a:ext>
            </a:extLst>
          </p:cNvPr>
          <p:cNvSpPr>
            <a:spLocks noGrp="1"/>
          </p:cNvSpPr>
          <p:nvPr>
            <p:ph type="ftr" sz="quarter" idx="11"/>
          </p:nvPr>
        </p:nvSpPr>
        <p:spPr/>
        <p:txBody>
          <a:bodyPr/>
          <a:lstStyle/>
          <a:p>
            <a:r>
              <a:rPr lang="en-US"/>
              <a:t>AQA Specification Reference: 4.1.1</a:t>
            </a:r>
          </a:p>
        </p:txBody>
      </p:sp>
      <p:sp>
        <p:nvSpPr>
          <p:cNvPr id="6" name="Slide Number Placeholder 5">
            <a:extLst>
              <a:ext uri="{FF2B5EF4-FFF2-40B4-BE49-F238E27FC236}">
                <a16:creationId xmlns:a16="http://schemas.microsoft.com/office/drawing/2014/main" id="{33EA6F14-44D6-EE43-9026-C0620EBFE849}"/>
              </a:ext>
            </a:extLst>
          </p:cNvPr>
          <p:cNvSpPr>
            <a:spLocks noGrp="1"/>
          </p:cNvSpPr>
          <p:nvPr>
            <p:ph type="sldNum" sz="quarter" idx="12"/>
          </p:nvPr>
        </p:nvSpPr>
        <p:spPr/>
        <p:txBody>
          <a:bodyPr/>
          <a:lstStyle/>
          <a:p>
            <a:fld id="{E36D49D3-ACAB-3046-AB00-35EE360C1856}" type="slidenum">
              <a:rPr lang="en-US" smtClean="0"/>
              <a:t>‹#›</a:t>
            </a:fld>
            <a:endParaRPr lang="en-US"/>
          </a:p>
        </p:txBody>
      </p:sp>
    </p:spTree>
    <p:extLst>
      <p:ext uri="{BB962C8B-B14F-4D97-AF65-F5344CB8AC3E}">
        <p14:creationId xmlns:p14="http://schemas.microsoft.com/office/powerpoint/2010/main" val="3818303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6A718-06B8-4A45-BA4C-C4E683CE7A8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0226EFE1-F0DA-DD49-A389-01907BC1AD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67ADAE7-B78A-734C-A047-373FD23AD5E5}"/>
              </a:ext>
            </a:extLst>
          </p:cNvPr>
          <p:cNvSpPr>
            <a:spLocks noGrp="1"/>
          </p:cNvSpPr>
          <p:nvPr>
            <p:ph type="dt" sz="half" idx="10"/>
          </p:nvPr>
        </p:nvSpPr>
        <p:spPr/>
        <p:txBody>
          <a:bodyPr/>
          <a:lstStyle/>
          <a:p>
            <a:fld id="{A191C464-4872-B449-8E5C-11C288A8A326}" type="datetime1">
              <a:rPr lang="en-HK" smtClean="0"/>
              <a:t>6/10/2020</a:t>
            </a:fld>
            <a:endParaRPr lang="en-US"/>
          </a:p>
        </p:txBody>
      </p:sp>
      <p:sp>
        <p:nvSpPr>
          <p:cNvPr id="5" name="Footer Placeholder 4">
            <a:extLst>
              <a:ext uri="{FF2B5EF4-FFF2-40B4-BE49-F238E27FC236}">
                <a16:creationId xmlns:a16="http://schemas.microsoft.com/office/drawing/2014/main" id="{7F9DB5CD-8FD8-8B47-98D3-887278B6E8C4}"/>
              </a:ext>
            </a:extLst>
          </p:cNvPr>
          <p:cNvSpPr>
            <a:spLocks noGrp="1"/>
          </p:cNvSpPr>
          <p:nvPr>
            <p:ph type="ftr" sz="quarter" idx="11"/>
          </p:nvPr>
        </p:nvSpPr>
        <p:spPr/>
        <p:txBody>
          <a:bodyPr/>
          <a:lstStyle/>
          <a:p>
            <a:r>
              <a:rPr lang="en-US"/>
              <a:t>AQA Specification Reference: 4.1.1</a:t>
            </a:r>
          </a:p>
        </p:txBody>
      </p:sp>
      <p:sp>
        <p:nvSpPr>
          <p:cNvPr id="6" name="Slide Number Placeholder 5">
            <a:extLst>
              <a:ext uri="{FF2B5EF4-FFF2-40B4-BE49-F238E27FC236}">
                <a16:creationId xmlns:a16="http://schemas.microsoft.com/office/drawing/2014/main" id="{62592275-EB39-374B-B3C7-7FBE11E3FC3C}"/>
              </a:ext>
            </a:extLst>
          </p:cNvPr>
          <p:cNvSpPr>
            <a:spLocks noGrp="1"/>
          </p:cNvSpPr>
          <p:nvPr>
            <p:ph type="sldNum" sz="quarter" idx="12"/>
          </p:nvPr>
        </p:nvSpPr>
        <p:spPr/>
        <p:txBody>
          <a:bodyPr/>
          <a:lstStyle/>
          <a:p>
            <a:fld id="{E36D49D3-ACAB-3046-AB00-35EE360C1856}" type="slidenum">
              <a:rPr lang="en-US" smtClean="0"/>
              <a:t>‹#›</a:t>
            </a:fld>
            <a:endParaRPr lang="en-US"/>
          </a:p>
        </p:txBody>
      </p:sp>
    </p:spTree>
    <p:extLst>
      <p:ext uri="{BB962C8B-B14F-4D97-AF65-F5344CB8AC3E}">
        <p14:creationId xmlns:p14="http://schemas.microsoft.com/office/powerpoint/2010/main" val="1955888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FD75F-85FF-894B-B981-1640602E5F9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5ED444F-4A4A-EA4E-8AD1-2E4032CF75AD}"/>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EA87085C-04B1-4644-9E16-48CB5E0E3890}"/>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5A87D1DE-4955-4249-BFD9-DA316128C84C}"/>
              </a:ext>
            </a:extLst>
          </p:cNvPr>
          <p:cNvSpPr>
            <a:spLocks noGrp="1"/>
          </p:cNvSpPr>
          <p:nvPr>
            <p:ph type="dt" sz="half" idx="10"/>
          </p:nvPr>
        </p:nvSpPr>
        <p:spPr/>
        <p:txBody>
          <a:bodyPr/>
          <a:lstStyle/>
          <a:p>
            <a:fld id="{20B5CDF3-4D4A-B944-BF60-2FDE8689B532}" type="datetime1">
              <a:rPr lang="en-HK" smtClean="0"/>
              <a:t>6/10/2020</a:t>
            </a:fld>
            <a:endParaRPr lang="en-US"/>
          </a:p>
        </p:txBody>
      </p:sp>
      <p:sp>
        <p:nvSpPr>
          <p:cNvPr id="6" name="Footer Placeholder 5">
            <a:extLst>
              <a:ext uri="{FF2B5EF4-FFF2-40B4-BE49-F238E27FC236}">
                <a16:creationId xmlns:a16="http://schemas.microsoft.com/office/drawing/2014/main" id="{8B50FF16-2A98-7D42-8D14-8F75644E7532}"/>
              </a:ext>
            </a:extLst>
          </p:cNvPr>
          <p:cNvSpPr>
            <a:spLocks noGrp="1"/>
          </p:cNvSpPr>
          <p:nvPr>
            <p:ph type="ftr" sz="quarter" idx="11"/>
          </p:nvPr>
        </p:nvSpPr>
        <p:spPr/>
        <p:txBody>
          <a:bodyPr/>
          <a:lstStyle/>
          <a:p>
            <a:r>
              <a:rPr lang="en-US"/>
              <a:t>AQA Specification Reference: 4.1.1</a:t>
            </a:r>
          </a:p>
        </p:txBody>
      </p:sp>
      <p:sp>
        <p:nvSpPr>
          <p:cNvPr id="7" name="Slide Number Placeholder 6">
            <a:extLst>
              <a:ext uri="{FF2B5EF4-FFF2-40B4-BE49-F238E27FC236}">
                <a16:creationId xmlns:a16="http://schemas.microsoft.com/office/drawing/2014/main" id="{189F771E-93A7-684D-A05D-2D4D8B333FB0}"/>
              </a:ext>
            </a:extLst>
          </p:cNvPr>
          <p:cNvSpPr>
            <a:spLocks noGrp="1"/>
          </p:cNvSpPr>
          <p:nvPr>
            <p:ph type="sldNum" sz="quarter" idx="12"/>
          </p:nvPr>
        </p:nvSpPr>
        <p:spPr/>
        <p:txBody>
          <a:bodyPr/>
          <a:lstStyle/>
          <a:p>
            <a:fld id="{E36D49D3-ACAB-3046-AB00-35EE360C1856}" type="slidenum">
              <a:rPr lang="en-US" smtClean="0"/>
              <a:t>‹#›</a:t>
            </a:fld>
            <a:endParaRPr lang="en-US"/>
          </a:p>
        </p:txBody>
      </p:sp>
    </p:spTree>
    <p:extLst>
      <p:ext uri="{BB962C8B-B14F-4D97-AF65-F5344CB8AC3E}">
        <p14:creationId xmlns:p14="http://schemas.microsoft.com/office/powerpoint/2010/main" val="3404928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17771-81EE-414F-831D-CF6B1E78108F}"/>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C1DD7A5-D861-2249-B638-6A7A12CB0D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94F114B-1784-EF47-B2FE-EBB6E9C03E8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E6DB3169-C946-5B4A-B8C4-4B5B81A703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3370E2B-0AF4-E74F-83DA-DC21B331BE5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CC8C07CC-96D6-C84E-9AB4-15D08CF1D5A4}"/>
              </a:ext>
            </a:extLst>
          </p:cNvPr>
          <p:cNvSpPr>
            <a:spLocks noGrp="1"/>
          </p:cNvSpPr>
          <p:nvPr>
            <p:ph type="dt" sz="half" idx="10"/>
          </p:nvPr>
        </p:nvSpPr>
        <p:spPr/>
        <p:txBody>
          <a:bodyPr/>
          <a:lstStyle/>
          <a:p>
            <a:fld id="{0223A680-7C25-A144-8246-4C33D34257D7}" type="datetime1">
              <a:rPr lang="en-HK" smtClean="0"/>
              <a:t>6/10/2020</a:t>
            </a:fld>
            <a:endParaRPr lang="en-US"/>
          </a:p>
        </p:txBody>
      </p:sp>
      <p:sp>
        <p:nvSpPr>
          <p:cNvPr id="8" name="Footer Placeholder 7">
            <a:extLst>
              <a:ext uri="{FF2B5EF4-FFF2-40B4-BE49-F238E27FC236}">
                <a16:creationId xmlns:a16="http://schemas.microsoft.com/office/drawing/2014/main" id="{3FB3668B-76A7-F34B-B9E5-88F02EB8BC16}"/>
              </a:ext>
            </a:extLst>
          </p:cNvPr>
          <p:cNvSpPr>
            <a:spLocks noGrp="1"/>
          </p:cNvSpPr>
          <p:nvPr>
            <p:ph type="ftr" sz="quarter" idx="11"/>
          </p:nvPr>
        </p:nvSpPr>
        <p:spPr/>
        <p:txBody>
          <a:bodyPr/>
          <a:lstStyle/>
          <a:p>
            <a:r>
              <a:rPr lang="en-US"/>
              <a:t>AQA Specification Reference: 4.1.1</a:t>
            </a:r>
          </a:p>
        </p:txBody>
      </p:sp>
      <p:sp>
        <p:nvSpPr>
          <p:cNvPr id="9" name="Slide Number Placeholder 8">
            <a:extLst>
              <a:ext uri="{FF2B5EF4-FFF2-40B4-BE49-F238E27FC236}">
                <a16:creationId xmlns:a16="http://schemas.microsoft.com/office/drawing/2014/main" id="{5A238616-7E01-C445-8374-1B41A903DC17}"/>
              </a:ext>
            </a:extLst>
          </p:cNvPr>
          <p:cNvSpPr>
            <a:spLocks noGrp="1"/>
          </p:cNvSpPr>
          <p:nvPr>
            <p:ph type="sldNum" sz="quarter" idx="12"/>
          </p:nvPr>
        </p:nvSpPr>
        <p:spPr/>
        <p:txBody>
          <a:bodyPr/>
          <a:lstStyle/>
          <a:p>
            <a:fld id="{E36D49D3-ACAB-3046-AB00-35EE360C1856}" type="slidenum">
              <a:rPr lang="en-US" smtClean="0"/>
              <a:t>‹#›</a:t>
            </a:fld>
            <a:endParaRPr lang="en-US"/>
          </a:p>
        </p:txBody>
      </p:sp>
    </p:spTree>
    <p:extLst>
      <p:ext uri="{BB962C8B-B14F-4D97-AF65-F5344CB8AC3E}">
        <p14:creationId xmlns:p14="http://schemas.microsoft.com/office/powerpoint/2010/main" val="19309866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05935-E092-4148-B83A-30278F9A336E}"/>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323D08A1-F392-8546-AB6C-C300324AA05C}"/>
              </a:ext>
            </a:extLst>
          </p:cNvPr>
          <p:cNvSpPr>
            <a:spLocks noGrp="1"/>
          </p:cNvSpPr>
          <p:nvPr>
            <p:ph type="dt" sz="half" idx="10"/>
          </p:nvPr>
        </p:nvSpPr>
        <p:spPr/>
        <p:txBody>
          <a:bodyPr/>
          <a:lstStyle/>
          <a:p>
            <a:fld id="{49C94993-85D1-0D4B-9996-97AE285B0C8E}" type="datetime1">
              <a:rPr lang="en-HK" smtClean="0"/>
              <a:t>6/10/2020</a:t>
            </a:fld>
            <a:endParaRPr lang="en-US"/>
          </a:p>
        </p:txBody>
      </p:sp>
      <p:sp>
        <p:nvSpPr>
          <p:cNvPr id="4" name="Footer Placeholder 3">
            <a:extLst>
              <a:ext uri="{FF2B5EF4-FFF2-40B4-BE49-F238E27FC236}">
                <a16:creationId xmlns:a16="http://schemas.microsoft.com/office/drawing/2014/main" id="{54856671-E0CE-5348-B722-FD51EADD655A}"/>
              </a:ext>
            </a:extLst>
          </p:cNvPr>
          <p:cNvSpPr>
            <a:spLocks noGrp="1"/>
          </p:cNvSpPr>
          <p:nvPr>
            <p:ph type="ftr" sz="quarter" idx="11"/>
          </p:nvPr>
        </p:nvSpPr>
        <p:spPr/>
        <p:txBody>
          <a:bodyPr/>
          <a:lstStyle/>
          <a:p>
            <a:r>
              <a:rPr lang="en-US"/>
              <a:t>AQA Specification Reference: 4.1.1</a:t>
            </a:r>
          </a:p>
        </p:txBody>
      </p:sp>
      <p:sp>
        <p:nvSpPr>
          <p:cNvPr id="5" name="Slide Number Placeholder 4">
            <a:extLst>
              <a:ext uri="{FF2B5EF4-FFF2-40B4-BE49-F238E27FC236}">
                <a16:creationId xmlns:a16="http://schemas.microsoft.com/office/drawing/2014/main" id="{53D9D0BE-A4E5-1248-A5DF-D209ADD07C5B}"/>
              </a:ext>
            </a:extLst>
          </p:cNvPr>
          <p:cNvSpPr>
            <a:spLocks noGrp="1"/>
          </p:cNvSpPr>
          <p:nvPr>
            <p:ph type="sldNum" sz="quarter" idx="12"/>
          </p:nvPr>
        </p:nvSpPr>
        <p:spPr/>
        <p:txBody>
          <a:bodyPr/>
          <a:lstStyle/>
          <a:p>
            <a:fld id="{E36D49D3-ACAB-3046-AB00-35EE360C1856}" type="slidenum">
              <a:rPr lang="en-US" smtClean="0"/>
              <a:t>‹#›</a:t>
            </a:fld>
            <a:endParaRPr lang="en-US"/>
          </a:p>
        </p:txBody>
      </p:sp>
    </p:spTree>
    <p:extLst>
      <p:ext uri="{BB962C8B-B14F-4D97-AF65-F5344CB8AC3E}">
        <p14:creationId xmlns:p14="http://schemas.microsoft.com/office/powerpoint/2010/main" val="3946057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C2D652-B6BC-874C-8A66-D789AE8ACD93}"/>
              </a:ext>
            </a:extLst>
          </p:cNvPr>
          <p:cNvSpPr>
            <a:spLocks noGrp="1"/>
          </p:cNvSpPr>
          <p:nvPr>
            <p:ph type="dt" sz="half" idx="10"/>
          </p:nvPr>
        </p:nvSpPr>
        <p:spPr/>
        <p:txBody>
          <a:bodyPr/>
          <a:lstStyle/>
          <a:p>
            <a:fld id="{22162372-D468-C04B-9A1F-7BD35B7B1055}" type="datetime1">
              <a:rPr lang="en-HK" smtClean="0"/>
              <a:t>6/10/2020</a:t>
            </a:fld>
            <a:endParaRPr lang="en-US"/>
          </a:p>
        </p:txBody>
      </p:sp>
      <p:sp>
        <p:nvSpPr>
          <p:cNvPr id="3" name="Footer Placeholder 2">
            <a:extLst>
              <a:ext uri="{FF2B5EF4-FFF2-40B4-BE49-F238E27FC236}">
                <a16:creationId xmlns:a16="http://schemas.microsoft.com/office/drawing/2014/main" id="{D9F51C1E-BD87-EF42-84D7-18D9AFE7F3BB}"/>
              </a:ext>
            </a:extLst>
          </p:cNvPr>
          <p:cNvSpPr>
            <a:spLocks noGrp="1"/>
          </p:cNvSpPr>
          <p:nvPr>
            <p:ph type="ftr" sz="quarter" idx="11"/>
          </p:nvPr>
        </p:nvSpPr>
        <p:spPr/>
        <p:txBody>
          <a:bodyPr/>
          <a:lstStyle/>
          <a:p>
            <a:r>
              <a:rPr lang="en-US"/>
              <a:t>AQA Specification Reference: 4.1.1</a:t>
            </a:r>
          </a:p>
        </p:txBody>
      </p:sp>
      <p:sp>
        <p:nvSpPr>
          <p:cNvPr id="4" name="Slide Number Placeholder 3">
            <a:extLst>
              <a:ext uri="{FF2B5EF4-FFF2-40B4-BE49-F238E27FC236}">
                <a16:creationId xmlns:a16="http://schemas.microsoft.com/office/drawing/2014/main" id="{60E7B54A-E2F8-D043-B3A3-DC296F8719F9}"/>
              </a:ext>
            </a:extLst>
          </p:cNvPr>
          <p:cNvSpPr>
            <a:spLocks noGrp="1"/>
          </p:cNvSpPr>
          <p:nvPr>
            <p:ph type="sldNum" sz="quarter" idx="12"/>
          </p:nvPr>
        </p:nvSpPr>
        <p:spPr/>
        <p:txBody>
          <a:bodyPr/>
          <a:lstStyle/>
          <a:p>
            <a:fld id="{E36D49D3-ACAB-3046-AB00-35EE360C1856}" type="slidenum">
              <a:rPr lang="en-US" smtClean="0"/>
              <a:t>‹#›</a:t>
            </a:fld>
            <a:endParaRPr lang="en-US"/>
          </a:p>
        </p:txBody>
      </p:sp>
    </p:spTree>
    <p:extLst>
      <p:ext uri="{BB962C8B-B14F-4D97-AF65-F5344CB8AC3E}">
        <p14:creationId xmlns:p14="http://schemas.microsoft.com/office/powerpoint/2010/main" val="2175263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72692-7A6F-4640-912F-0CE6EE2523D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0AD796A8-81D7-2748-BC31-FA2F16BA88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7F3DB330-94D8-CF45-964A-2A71F1A4B9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CE886D1-2C36-9C45-8A6B-85250B290FFD}"/>
              </a:ext>
            </a:extLst>
          </p:cNvPr>
          <p:cNvSpPr>
            <a:spLocks noGrp="1"/>
          </p:cNvSpPr>
          <p:nvPr>
            <p:ph type="dt" sz="half" idx="10"/>
          </p:nvPr>
        </p:nvSpPr>
        <p:spPr/>
        <p:txBody>
          <a:bodyPr/>
          <a:lstStyle/>
          <a:p>
            <a:fld id="{E65F699A-D39D-934C-A94D-82DF519DFFD8}" type="datetime1">
              <a:rPr lang="en-HK" smtClean="0"/>
              <a:t>6/10/2020</a:t>
            </a:fld>
            <a:endParaRPr lang="en-US"/>
          </a:p>
        </p:txBody>
      </p:sp>
      <p:sp>
        <p:nvSpPr>
          <p:cNvPr id="6" name="Footer Placeholder 5">
            <a:extLst>
              <a:ext uri="{FF2B5EF4-FFF2-40B4-BE49-F238E27FC236}">
                <a16:creationId xmlns:a16="http://schemas.microsoft.com/office/drawing/2014/main" id="{548A3C91-C2C5-B64C-8B32-F3B95382665A}"/>
              </a:ext>
            </a:extLst>
          </p:cNvPr>
          <p:cNvSpPr>
            <a:spLocks noGrp="1"/>
          </p:cNvSpPr>
          <p:nvPr>
            <p:ph type="ftr" sz="quarter" idx="11"/>
          </p:nvPr>
        </p:nvSpPr>
        <p:spPr/>
        <p:txBody>
          <a:bodyPr/>
          <a:lstStyle/>
          <a:p>
            <a:r>
              <a:rPr lang="en-US"/>
              <a:t>AQA Specification Reference: 4.1.1</a:t>
            </a:r>
          </a:p>
        </p:txBody>
      </p:sp>
      <p:sp>
        <p:nvSpPr>
          <p:cNvPr id="7" name="Slide Number Placeholder 6">
            <a:extLst>
              <a:ext uri="{FF2B5EF4-FFF2-40B4-BE49-F238E27FC236}">
                <a16:creationId xmlns:a16="http://schemas.microsoft.com/office/drawing/2014/main" id="{0D650F24-E8BE-4F45-942D-0D2E906EC40B}"/>
              </a:ext>
            </a:extLst>
          </p:cNvPr>
          <p:cNvSpPr>
            <a:spLocks noGrp="1"/>
          </p:cNvSpPr>
          <p:nvPr>
            <p:ph type="sldNum" sz="quarter" idx="12"/>
          </p:nvPr>
        </p:nvSpPr>
        <p:spPr/>
        <p:txBody>
          <a:bodyPr/>
          <a:lstStyle/>
          <a:p>
            <a:fld id="{E36D49D3-ACAB-3046-AB00-35EE360C1856}" type="slidenum">
              <a:rPr lang="en-US" smtClean="0"/>
              <a:t>‹#›</a:t>
            </a:fld>
            <a:endParaRPr lang="en-US"/>
          </a:p>
        </p:txBody>
      </p:sp>
    </p:spTree>
    <p:extLst>
      <p:ext uri="{BB962C8B-B14F-4D97-AF65-F5344CB8AC3E}">
        <p14:creationId xmlns:p14="http://schemas.microsoft.com/office/powerpoint/2010/main" val="273920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F48C4-7F7D-B941-BA23-E97803C8FE5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92086E56-E168-C44A-98D6-76BAC933E5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08A9E4D-EA53-4B41-AFBC-3D77DFE25B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FE66D44-5632-4449-A8A5-7A80107198F5}"/>
              </a:ext>
            </a:extLst>
          </p:cNvPr>
          <p:cNvSpPr>
            <a:spLocks noGrp="1"/>
          </p:cNvSpPr>
          <p:nvPr>
            <p:ph type="dt" sz="half" idx="10"/>
          </p:nvPr>
        </p:nvSpPr>
        <p:spPr/>
        <p:txBody>
          <a:bodyPr/>
          <a:lstStyle/>
          <a:p>
            <a:fld id="{9732CCBF-C52E-514E-982F-17CB06C24789}" type="datetime1">
              <a:rPr lang="en-HK" smtClean="0"/>
              <a:t>6/10/2020</a:t>
            </a:fld>
            <a:endParaRPr lang="en-US"/>
          </a:p>
        </p:txBody>
      </p:sp>
      <p:sp>
        <p:nvSpPr>
          <p:cNvPr id="6" name="Footer Placeholder 5">
            <a:extLst>
              <a:ext uri="{FF2B5EF4-FFF2-40B4-BE49-F238E27FC236}">
                <a16:creationId xmlns:a16="http://schemas.microsoft.com/office/drawing/2014/main" id="{284F592E-667B-2D4C-A6A5-AB0562B3EF08}"/>
              </a:ext>
            </a:extLst>
          </p:cNvPr>
          <p:cNvSpPr>
            <a:spLocks noGrp="1"/>
          </p:cNvSpPr>
          <p:nvPr>
            <p:ph type="ftr" sz="quarter" idx="11"/>
          </p:nvPr>
        </p:nvSpPr>
        <p:spPr/>
        <p:txBody>
          <a:bodyPr/>
          <a:lstStyle/>
          <a:p>
            <a:r>
              <a:rPr lang="en-US"/>
              <a:t>AQA Specification Reference: 4.1.1</a:t>
            </a:r>
          </a:p>
        </p:txBody>
      </p:sp>
      <p:sp>
        <p:nvSpPr>
          <p:cNvPr id="7" name="Slide Number Placeholder 6">
            <a:extLst>
              <a:ext uri="{FF2B5EF4-FFF2-40B4-BE49-F238E27FC236}">
                <a16:creationId xmlns:a16="http://schemas.microsoft.com/office/drawing/2014/main" id="{D3CA19CF-6805-9347-A8D3-3714FD9FC317}"/>
              </a:ext>
            </a:extLst>
          </p:cNvPr>
          <p:cNvSpPr>
            <a:spLocks noGrp="1"/>
          </p:cNvSpPr>
          <p:nvPr>
            <p:ph type="sldNum" sz="quarter" idx="12"/>
          </p:nvPr>
        </p:nvSpPr>
        <p:spPr/>
        <p:txBody>
          <a:bodyPr/>
          <a:lstStyle/>
          <a:p>
            <a:fld id="{E36D49D3-ACAB-3046-AB00-35EE360C1856}" type="slidenum">
              <a:rPr lang="en-US" smtClean="0"/>
              <a:t>‹#›</a:t>
            </a:fld>
            <a:endParaRPr lang="en-US"/>
          </a:p>
        </p:txBody>
      </p:sp>
    </p:spTree>
    <p:extLst>
      <p:ext uri="{BB962C8B-B14F-4D97-AF65-F5344CB8AC3E}">
        <p14:creationId xmlns:p14="http://schemas.microsoft.com/office/powerpoint/2010/main" val="2622376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A24AF6-17B5-FA46-A66F-129349DD95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361A393-87FD-2A47-8D6F-26510E5828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D7B9A92-3BAC-7046-A408-7767D8C318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CD9838-8D2E-2C43-9AD8-FAF1105E82FE}" type="datetime1">
              <a:rPr lang="en-HK" smtClean="0"/>
              <a:t>6/10/2020</a:t>
            </a:fld>
            <a:endParaRPr lang="en-US"/>
          </a:p>
        </p:txBody>
      </p:sp>
      <p:sp>
        <p:nvSpPr>
          <p:cNvPr id="5" name="Footer Placeholder 4">
            <a:extLst>
              <a:ext uri="{FF2B5EF4-FFF2-40B4-BE49-F238E27FC236}">
                <a16:creationId xmlns:a16="http://schemas.microsoft.com/office/drawing/2014/main" id="{42049188-5629-4B40-9CD4-3AF5158537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AQA Specification Reference: 4.1.1</a:t>
            </a:r>
          </a:p>
        </p:txBody>
      </p:sp>
      <p:sp>
        <p:nvSpPr>
          <p:cNvPr id="6" name="Slide Number Placeholder 5">
            <a:extLst>
              <a:ext uri="{FF2B5EF4-FFF2-40B4-BE49-F238E27FC236}">
                <a16:creationId xmlns:a16="http://schemas.microsoft.com/office/drawing/2014/main" id="{399735B3-22AD-8F4B-B502-A168D4F37B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6D49D3-ACAB-3046-AB00-35EE360C1856}" type="slidenum">
              <a:rPr lang="en-US" smtClean="0"/>
              <a:t>‹#›</a:t>
            </a:fld>
            <a:endParaRPr lang="en-US"/>
          </a:p>
        </p:txBody>
      </p:sp>
    </p:spTree>
    <p:extLst>
      <p:ext uri="{BB962C8B-B14F-4D97-AF65-F5344CB8AC3E}">
        <p14:creationId xmlns:p14="http://schemas.microsoft.com/office/powerpoint/2010/main" val="8941964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A3C9F-9991-E142-BDDB-FFD613AB0A51}"/>
              </a:ext>
            </a:extLst>
          </p:cNvPr>
          <p:cNvSpPr>
            <a:spLocks noGrp="1"/>
          </p:cNvSpPr>
          <p:nvPr>
            <p:ph type="ctrTitle"/>
          </p:nvPr>
        </p:nvSpPr>
        <p:spPr>
          <a:xfrm>
            <a:off x="686343" y="3038096"/>
            <a:ext cx="10819313" cy="781807"/>
          </a:xfrm>
        </p:spPr>
        <p:txBody>
          <a:bodyPr>
            <a:normAutofit fontScale="90000"/>
          </a:bodyPr>
          <a:lstStyle/>
          <a:p>
            <a:r>
              <a:rPr lang="en-US" b="1" dirty="0">
                <a:latin typeface="Avenir Black" panose="02000503020000020003" pitchFamily="2" charset="0"/>
              </a:rPr>
              <a:t>GCSE</a:t>
            </a:r>
            <a:r>
              <a:rPr lang="en-GB" b="1" dirty="0">
                <a:latin typeface="Avenir Black" panose="02000503020000020003" pitchFamily="2" charset="0"/>
              </a:rPr>
              <a:t> Biology</a:t>
            </a:r>
            <a:r>
              <a:rPr lang="en-US" b="1" dirty="0">
                <a:latin typeface="Avenir Black" panose="02000503020000020003" pitchFamily="2" charset="0"/>
              </a:rPr>
              <a:t> </a:t>
            </a:r>
            <a:r>
              <a:rPr lang="en-US" b="1" dirty="0">
                <a:solidFill>
                  <a:srgbClr val="00B050"/>
                </a:solidFill>
                <a:latin typeface="Avenir Black" panose="02000503020000020003" pitchFamily="2" charset="0"/>
              </a:rPr>
              <a:t>Microbes and Disease</a:t>
            </a:r>
          </a:p>
        </p:txBody>
      </p:sp>
    </p:spTree>
    <p:extLst>
      <p:ext uri="{BB962C8B-B14F-4D97-AF65-F5344CB8AC3E}">
        <p14:creationId xmlns:p14="http://schemas.microsoft.com/office/powerpoint/2010/main" val="2658441287"/>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170" name="Picture 2" descr="Rose black spot / RHS Gardening">
            <a:extLst>
              <a:ext uri="{FF2B5EF4-FFF2-40B4-BE49-F238E27FC236}">
                <a16:creationId xmlns:a16="http://schemas.microsoft.com/office/drawing/2014/main" id="{619EDDCA-8466-4367-9A25-F27C1B8E2B77}"/>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21207" r="16556" b="-1"/>
          <a:stretch/>
        </p:blipFill>
        <p:spPr bwMode="auto">
          <a:xfrm>
            <a:off x="5797543" y="10"/>
            <a:ext cx="6394152" cy="6857990"/>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78">
            <a:extLst>
              <a:ext uri="{FF2B5EF4-FFF2-40B4-BE49-F238E27FC236}">
                <a16:creationId xmlns:a16="http://schemas.microsoft.com/office/drawing/2014/main" id="{54DDEBDD-D8BD-41A6-8A0D-B00E3768B0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flipH="1" flipV="1">
            <a:off x="0" y="0"/>
            <a:ext cx="12192000" cy="6858000"/>
          </a:xfrm>
          <a:prstGeom prst="rect">
            <a:avLst/>
          </a:prstGeom>
        </p:spPr>
      </p:pic>
      <p:sp>
        <p:nvSpPr>
          <p:cNvPr id="2" name="Title 1">
            <a:extLst>
              <a:ext uri="{FF2B5EF4-FFF2-40B4-BE49-F238E27FC236}">
                <a16:creationId xmlns:a16="http://schemas.microsoft.com/office/drawing/2014/main" id="{3742F297-EDF8-BF40-9DB7-C6E10F6C7FE0}"/>
              </a:ext>
            </a:extLst>
          </p:cNvPr>
          <p:cNvSpPr>
            <a:spLocks noGrp="1"/>
          </p:cNvSpPr>
          <p:nvPr>
            <p:ph type="title"/>
          </p:nvPr>
        </p:nvSpPr>
        <p:spPr>
          <a:xfrm>
            <a:off x="804998" y="798445"/>
            <a:ext cx="4803636" cy="1311664"/>
          </a:xfrm>
        </p:spPr>
        <p:txBody>
          <a:bodyPr>
            <a:normAutofit/>
          </a:bodyPr>
          <a:lstStyle/>
          <a:p>
            <a:r>
              <a:rPr lang="en-GB" altLang="zh-HK" b="1" i="0">
                <a:solidFill>
                  <a:srgbClr val="000000"/>
                </a:solidFill>
                <a:effectLst/>
                <a:latin typeface="ReithSans"/>
              </a:rPr>
              <a:t>Rose Black Spot</a:t>
            </a:r>
          </a:p>
        </p:txBody>
      </p:sp>
      <p:sp>
        <p:nvSpPr>
          <p:cNvPr id="7" name="Content Placeholder 6">
            <a:extLst>
              <a:ext uri="{FF2B5EF4-FFF2-40B4-BE49-F238E27FC236}">
                <a16:creationId xmlns:a16="http://schemas.microsoft.com/office/drawing/2014/main" id="{AA6E9A21-4CD0-A949-89C4-51EA1B60BBBD}"/>
              </a:ext>
            </a:extLst>
          </p:cNvPr>
          <p:cNvSpPr>
            <a:spLocks noGrp="1"/>
          </p:cNvSpPr>
          <p:nvPr>
            <p:ph idx="1"/>
          </p:nvPr>
        </p:nvSpPr>
        <p:spPr>
          <a:xfrm>
            <a:off x="710543" y="1567605"/>
            <a:ext cx="4992546" cy="4743254"/>
          </a:xfrm>
        </p:spPr>
        <p:txBody>
          <a:bodyPr anchor="ctr">
            <a:normAutofit/>
          </a:bodyPr>
          <a:lstStyle/>
          <a:p>
            <a:r>
              <a:rPr lang="en-US" altLang="zh-HK" sz="2400" b="0" i="0" dirty="0">
                <a:solidFill>
                  <a:srgbClr val="000000"/>
                </a:solidFill>
                <a:effectLst/>
                <a:latin typeface="ReithSans"/>
              </a:rPr>
              <a:t> It infects leaves and causes black or purple spots on the leaves. The rest of the leaves often turn yellow and can drop off the plant. This reduces that plant's ability to </a:t>
            </a:r>
            <a:r>
              <a:rPr lang="en-US" altLang="zh-HK" sz="2400" b="0" i="0" dirty="0" err="1">
                <a:solidFill>
                  <a:srgbClr val="000000"/>
                </a:solidFill>
                <a:effectLst/>
                <a:latin typeface="ReithSans"/>
              </a:rPr>
              <a:t>photosynthesise</a:t>
            </a:r>
            <a:r>
              <a:rPr lang="en-US" altLang="zh-HK" sz="2400" b="0" i="0" dirty="0">
                <a:solidFill>
                  <a:srgbClr val="000000"/>
                </a:solidFill>
                <a:effectLst/>
                <a:latin typeface="ReithSans"/>
              </a:rPr>
              <a:t> and reduces growth.</a:t>
            </a:r>
          </a:p>
          <a:p>
            <a:r>
              <a:rPr lang="en-US" sz="2400" dirty="0">
                <a:solidFill>
                  <a:srgbClr val="000000"/>
                </a:solidFill>
                <a:latin typeface="Avenir Book" panose="02000503020000020003" pitchFamily="2" charset="0"/>
              </a:rPr>
              <a:t>It can be transmitted in air or water, as well as through direct contact by gardeners. It is treatable using fungicides and by removing and destroying infected leaves.</a:t>
            </a:r>
          </a:p>
        </p:txBody>
      </p:sp>
    </p:spTree>
    <p:extLst>
      <p:ext uri="{BB962C8B-B14F-4D97-AF65-F5344CB8AC3E}">
        <p14:creationId xmlns:p14="http://schemas.microsoft.com/office/powerpoint/2010/main" val="2283885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2F297-EDF8-BF40-9DB7-C6E10F6C7FE0}"/>
              </a:ext>
            </a:extLst>
          </p:cNvPr>
          <p:cNvSpPr>
            <a:spLocks noGrp="1"/>
          </p:cNvSpPr>
          <p:nvPr>
            <p:ph type="title"/>
          </p:nvPr>
        </p:nvSpPr>
        <p:spPr/>
        <p:txBody>
          <a:bodyPr/>
          <a:lstStyle/>
          <a:p>
            <a:r>
              <a:rPr lang="en-US" b="1" dirty="0">
                <a:latin typeface="Avenir Black" panose="02000503020000020003" pitchFamily="2" charset="0"/>
              </a:rPr>
              <a:t>What are pathogens</a:t>
            </a:r>
            <a:r>
              <a:rPr lang="en-GB" b="1" dirty="0">
                <a:latin typeface="Avenir Black" panose="02000503020000020003" pitchFamily="2" charset="0"/>
              </a:rPr>
              <a:t>?</a:t>
            </a:r>
            <a:endParaRPr lang="en-US" b="1" dirty="0">
              <a:solidFill>
                <a:srgbClr val="00B050"/>
              </a:solidFill>
              <a:latin typeface="Avenir Black" panose="02000503020000020003" pitchFamily="2" charset="0"/>
            </a:endParaRPr>
          </a:p>
        </p:txBody>
      </p:sp>
      <p:sp>
        <p:nvSpPr>
          <p:cNvPr id="7" name="Content Placeholder 6">
            <a:extLst>
              <a:ext uri="{FF2B5EF4-FFF2-40B4-BE49-F238E27FC236}">
                <a16:creationId xmlns:a16="http://schemas.microsoft.com/office/drawing/2014/main" id="{AA6E9A21-4CD0-A949-89C4-51EA1B60BBBD}"/>
              </a:ext>
            </a:extLst>
          </p:cNvPr>
          <p:cNvSpPr>
            <a:spLocks noGrp="1"/>
          </p:cNvSpPr>
          <p:nvPr>
            <p:ph idx="1"/>
          </p:nvPr>
        </p:nvSpPr>
        <p:spPr>
          <a:xfrm>
            <a:off x="838199" y="1469036"/>
            <a:ext cx="10914089" cy="4707927"/>
          </a:xfrm>
        </p:spPr>
        <p:txBody>
          <a:bodyPr>
            <a:normAutofit/>
          </a:bodyPr>
          <a:lstStyle/>
          <a:p>
            <a:r>
              <a:rPr lang="en-US" dirty="0">
                <a:latin typeface="Avenir Book" panose="02000503020000020003" pitchFamily="2" charset="0"/>
              </a:rPr>
              <a:t>A pathogen is a microorganism that causes a disease. </a:t>
            </a:r>
          </a:p>
          <a:p>
            <a:r>
              <a:rPr lang="en-US" dirty="0">
                <a:latin typeface="Avenir Book" panose="02000503020000020003" pitchFamily="2" charset="0"/>
              </a:rPr>
              <a:t>All types of pathogen have a simple life cycle. They infect a host, reproduce themselves or replicate if it is a virus, spread from their host and infect other organisms.</a:t>
            </a:r>
          </a:p>
          <a:p>
            <a:r>
              <a:rPr lang="en-US" dirty="0">
                <a:latin typeface="Avenir Book" panose="02000503020000020003" pitchFamily="2" charset="0"/>
              </a:rPr>
              <a:t>There are four main types of pathogens:</a:t>
            </a:r>
          </a:p>
          <a:p>
            <a:pPr marL="0" indent="0">
              <a:buNone/>
            </a:pPr>
            <a:r>
              <a:rPr lang="en-GB" dirty="0">
                <a:latin typeface="Avenir Book" panose="02000503020000020003" pitchFamily="2" charset="0"/>
              </a:rPr>
              <a:t>1.</a:t>
            </a:r>
            <a:r>
              <a:rPr lang="en-GB" sz="3600" dirty="0">
                <a:latin typeface="Avenir Book" panose="02000503020000020003" pitchFamily="2" charset="0"/>
              </a:rPr>
              <a:t> </a:t>
            </a:r>
            <a:r>
              <a:rPr lang="en-US" dirty="0">
                <a:latin typeface="Avenir Book" panose="02000503020000020003" pitchFamily="2" charset="0"/>
              </a:rPr>
              <a:t>Viruses </a:t>
            </a:r>
          </a:p>
          <a:p>
            <a:pPr marL="0" indent="0">
              <a:buNone/>
            </a:pPr>
            <a:r>
              <a:rPr lang="en-US" dirty="0">
                <a:latin typeface="Avenir Book" panose="02000503020000020003" pitchFamily="2" charset="0"/>
              </a:rPr>
              <a:t>2. Bacteria </a:t>
            </a:r>
          </a:p>
          <a:p>
            <a:pPr marL="0" indent="0">
              <a:buNone/>
            </a:pPr>
            <a:r>
              <a:rPr lang="en-US" dirty="0">
                <a:latin typeface="Avenir Book" panose="02000503020000020003" pitchFamily="2" charset="0"/>
              </a:rPr>
              <a:t>3. Fungi </a:t>
            </a:r>
          </a:p>
          <a:p>
            <a:pPr marL="0" indent="0">
              <a:buNone/>
            </a:pPr>
            <a:r>
              <a:rPr lang="en-US" dirty="0">
                <a:latin typeface="Avenir Book" panose="02000503020000020003" pitchFamily="2" charset="0"/>
              </a:rPr>
              <a:t>4. Protists</a:t>
            </a:r>
          </a:p>
        </p:txBody>
      </p:sp>
    </p:spTree>
    <p:extLst>
      <p:ext uri="{BB962C8B-B14F-4D97-AF65-F5344CB8AC3E}">
        <p14:creationId xmlns:p14="http://schemas.microsoft.com/office/powerpoint/2010/main" val="2584668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0" name="Rectangle 136">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42F297-EDF8-BF40-9DB7-C6E10F6C7FE0}"/>
              </a:ext>
            </a:extLst>
          </p:cNvPr>
          <p:cNvSpPr>
            <a:spLocks noGrp="1"/>
          </p:cNvSpPr>
          <p:nvPr>
            <p:ph type="title"/>
          </p:nvPr>
        </p:nvSpPr>
        <p:spPr>
          <a:xfrm>
            <a:off x="965199" y="851517"/>
            <a:ext cx="5130795" cy="1461778"/>
          </a:xfrm>
        </p:spPr>
        <p:txBody>
          <a:bodyPr>
            <a:normAutofit/>
          </a:bodyPr>
          <a:lstStyle/>
          <a:p>
            <a:r>
              <a:rPr lang="en-US" sz="4000" b="1" dirty="0">
                <a:latin typeface="Avenir Black" panose="02000503020000020003" pitchFamily="2" charset="0"/>
              </a:rPr>
              <a:t>What are viral diseases</a:t>
            </a:r>
            <a:r>
              <a:rPr lang="en-GB" sz="4000" b="1" dirty="0">
                <a:latin typeface="Avenir Black" panose="02000503020000020003" pitchFamily="2" charset="0"/>
              </a:rPr>
              <a:t>?</a:t>
            </a:r>
            <a:r>
              <a:rPr lang="en-US" sz="4000" b="1" dirty="0">
                <a:latin typeface="Avenir Black" panose="02000503020000020003" pitchFamily="2" charset="0"/>
              </a:rPr>
              <a:t> </a:t>
            </a:r>
          </a:p>
        </p:txBody>
      </p:sp>
      <p:sp>
        <p:nvSpPr>
          <p:cNvPr id="7" name="Content Placeholder 6">
            <a:extLst>
              <a:ext uri="{FF2B5EF4-FFF2-40B4-BE49-F238E27FC236}">
                <a16:creationId xmlns:a16="http://schemas.microsoft.com/office/drawing/2014/main" id="{AA6E9A21-4CD0-A949-89C4-51EA1B60BBBD}"/>
              </a:ext>
            </a:extLst>
          </p:cNvPr>
          <p:cNvSpPr>
            <a:spLocks noGrp="1"/>
          </p:cNvSpPr>
          <p:nvPr>
            <p:ph idx="1"/>
          </p:nvPr>
        </p:nvSpPr>
        <p:spPr>
          <a:xfrm>
            <a:off x="965199" y="2470248"/>
            <a:ext cx="4545169" cy="3536236"/>
          </a:xfrm>
        </p:spPr>
        <p:txBody>
          <a:bodyPr>
            <a:normAutofit/>
          </a:bodyPr>
          <a:lstStyle/>
          <a:p>
            <a:r>
              <a:rPr lang="en-US" altLang="zh-HK" sz="2400" b="1" i="0" dirty="0">
                <a:effectLst/>
                <a:latin typeface="ReithSans"/>
              </a:rPr>
              <a:t>Viruses</a:t>
            </a:r>
            <a:r>
              <a:rPr lang="en-US" altLang="zh-HK" sz="2400" b="0" i="0" dirty="0">
                <a:effectLst/>
                <a:latin typeface="ReithSans"/>
              </a:rPr>
              <a:t> are not alive because they do not complete all of the seven life processes</a:t>
            </a:r>
          </a:p>
          <a:p>
            <a:r>
              <a:rPr lang="en-US" altLang="zh-HK" sz="2400" b="0" i="0" dirty="0">
                <a:effectLst/>
                <a:latin typeface="ReithSans"/>
              </a:rPr>
              <a:t>They are made of a relatively short length of genetic material </a:t>
            </a:r>
            <a:r>
              <a:rPr lang="en-US" altLang="zh-HK" sz="2400" b="1" i="0" dirty="0">
                <a:effectLst/>
                <a:latin typeface="ReithSans"/>
              </a:rPr>
              <a:t>DNA</a:t>
            </a:r>
            <a:r>
              <a:rPr lang="en-US" altLang="zh-HK" sz="2400" b="0" i="0" dirty="0">
                <a:effectLst/>
                <a:latin typeface="ReithSans"/>
              </a:rPr>
              <a:t> which is surrounded by a protein</a:t>
            </a:r>
            <a:r>
              <a:rPr lang="en-GB" altLang="zh-HK" sz="2400" b="0" i="0" dirty="0">
                <a:effectLst/>
                <a:latin typeface="ReithSans"/>
              </a:rPr>
              <a:t> coat.</a:t>
            </a:r>
            <a:endParaRPr lang="en-US" altLang="zh-HK" sz="2400" b="0" i="0" dirty="0">
              <a:effectLst/>
              <a:latin typeface="ReithSans"/>
            </a:endParaRPr>
          </a:p>
          <a:p>
            <a:r>
              <a:rPr lang="en-US" altLang="zh-HK" sz="2400" b="0" i="0" dirty="0">
                <a:effectLst/>
                <a:latin typeface="ReithSans"/>
              </a:rPr>
              <a:t>They can often survive outside a host for long periods of time.</a:t>
            </a:r>
          </a:p>
        </p:txBody>
      </p:sp>
      <p:pic>
        <p:nvPicPr>
          <p:cNvPr id="1028" name="Picture 4" descr="Viruses | National Geographic Society">
            <a:extLst>
              <a:ext uri="{FF2B5EF4-FFF2-40B4-BE49-F238E27FC236}">
                <a16:creationId xmlns:a16="http://schemas.microsoft.com/office/drawing/2014/main" id="{210D554E-D6BA-4BBF-AA11-83758E627D9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385" r="5775" b="-1"/>
          <a:stretch/>
        </p:blipFill>
        <p:spPr bwMode="auto">
          <a:xfrm>
            <a:off x="5510369" y="851517"/>
            <a:ext cx="6184807" cy="5154967"/>
          </a:xfrm>
          <a:custGeom>
            <a:avLst/>
            <a:gdLst/>
            <a:ahLst/>
            <a:cxnLst/>
            <a:rect l="l" t="t" r="r" b="b"/>
            <a:pathLst>
              <a:path w="5846002" h="4872577">
                <a:moveTo>
                  <a:pt x="343285" y="2953992"/>
                </a:moveTo>
                <a:cubicBezTo>
                  <a:pt x="343285" y="2953992"/>
                  <a:pt x="343285" y="2953992"/>
                  <a:pt x="849063" y="2953992"/>
                </a:cubicBezTo>
                <a:cubicBezTo>
                  <a:pt x="880743" y="2953992"/>
                  <a:pt x="911330" y="2971406"/>
                  <a:pt x="926624" y="2999703"/>
                </a:cubicBezTo>
                <a:cubicBezTo>
                  <a:pt x="926624" y="2999703"/>
                  <a:pt x="926624" y="2999703"/>
                  <a:pt x="1180059" y="3436136"/>
                </a:cubicBezTo>
                <a:cubicBezTo>
                  <a:pt x="1196445" y="3463345"/>
                  <a:pt x="1196445" y="3498172"/>
                  <a:pt x="1180059" y="3525382"/>
                </a:cubicBezTo>
                <a:cubicBezTo>
                  <a:pt x="1180059" y="3525382"/>
                  <a:pt x="1180059" y="3525382"/>
                  <a:pt x="926624" y="3961814"/>
                </a:cubicBezTo>
                <a:cubicBezTo>
                  <a:pt x="911330" y="3990111"/>
                  <a:pt x="880743" y="4007525"/>
                  <a:pt x="849063" y="4007525"/>
                </a:cubicBezTo>
                <a:cubicBezTo>
                  <a:pt x="849063" y="4007525"/>
                  <a:pt x="849063" y="4007525"/>
                  <a:pt x="343285" y="4007525"/>
                </a:cubicBezTo>
                <a:cubicBezTo>
                  <a:pt x="310513" y="4007525"/>
                  <a:pt x="281019" y="3990111"/>
                  <a:pt x="264633" y="3961814"/>
                </a:cubicBezTo>
                <a:cubicBezTo>
                  <a:pt x="264633" y="3961814"/>
                  <a:pt x="264633" y="3961814"/>
                  <a:pt x="12290" y="3525382"/>
                </a:cubicBezTo>
                <a:cubicBezTo>
                  <a:pt x="-4096" y="3498172"/>
                  <a:pt x="-4096" y="3463345"/>
                  <a:pt x="12290" y="3436136"/>
                </a:cubicBezTo>
                <a:cubicBezTo>
                  <a:pt x="12290" y="3436136"/>
                  <a:pt x="12290" y="3436136"/>
                  <a:pt x="264633" y="2999703"/>
                </a:cubicBezTo>
                <a:cubicBezTo>
                  <a:pt x="281019" y="2971406"/>
                  <a:pt x="310513" y="2953992"/>
                  <a:pt x="343285" y="2953992"/>
                </a:cubicBezTo>
                <a:close/>
                <a:moveTo>
                  <a:pt x="2353334" y="538808"/>
                </a:moveTo>
                <a:cubicBezTo>
                  <a:pt x="2353334" y="538808"/>
                  <a:pt x="2353334" y="538808"/>
                  <a:pt x="2613403" y="538808"/>
                </a:cubicBezTo>
                <a:lnTo>
                  <a:pt x="2643742" y="538808"/>
                </a:lnTo>
                <a:lnTo>
                  <a:pt x="2672692" y="588661"/>
                </a:lnTo>
                <a:cubicBezTo>
                  <a:pt x="2713002" y="658078"/>
                  <a:pt x="2759909" y="738855"/>
                  <a:pt x="2814491" y="832849"/>
                </a:cubicBezTo>
                <a:cubicBezTo>
                  <a:pt x="2839586" y="874521"/>
                  <a:pt x="2839586" y="927860"/>
                  <a:pt x="2814491" y="969531"/>
                </a:cubicBezTo>
                <a:cubicBezTo>
                  <a:pt x="2814491" y="969531"/>
                  <a:pt x="2814491" y="969531"/>
                  <a:pt x="2426350" y="1637936"/>
                </a:cubicBezTo>
                <a:cubicBezTo>
                  <a:pt x="2402927" y="1681274"/>
                  <a:pt x="2356083" y="1707943"/>
                  <a:pt x="2307565" y="1707943"/>
                </a:cubicBezTo>
                <a:cubicBezTo>
                  <a:pt x="2307565" y="1707943"/>
                  <a:pt x="2307565" y="1707943"/>
                  <a:pt x="1532956" y="1707943"/>
                </a:cubicBezTo>
                <a:cubicBezTo>
                  <a:pt x="1520409" y="1707943"/>
                  <a:pt x="1508175" y="1706276"/>
                  <a:pt x="1496490" y="1703099"/>
                </a:cubicBezTo>
                <a:lnTo>
                  <a:pt x="1471408" y="1692583"/>
                </a:lnTo>
                <a:lnTo>
                  <a:pt x="1486736" y="1666073"/>
                </a:lnTo>
                <a:cubicBezTo>
                  <a:pt x="1625328" y="1426376"/>
                  <a:pt x="1802725" y="1119564"/>
                  <a:pt x="2029793" y="726844"/>
                </a:cubicBezTo>
                <a:cubicBezTo>
                  <a:pt x="2097197" y="610441"/>
                  <a:pt x="2218525" y="538808"/>
                  <a:pt x="2353334" y="538808"/>
                </a:cubicBezTo>
                <a:close/>
                <a:moveTo>
                  <a:pt x="1487085" y="0"/>
                </a:moveTo>
                <a:cubicBezTo>
                  <a:pt x="1487085" y="0"/>
                  <a:pt x="1487085" y="0"/>
                  <a:pt x="2360840" y="0"/>
                </a:cubicBezTo>
                <a:cubicBezTo>
                  <a:pt x="2415568" y="0"/>
                  <a:pt x="2468407" y="30084"/>
                  <a:pt x="2494828" y="78969"/>
                </a:cubicBezTo>
                <a:cubicBezTo>
                  <a:pt x="2494828" y="78969"/>
                  <a:pt x="2494828" y="78969"/>
                  <a:pt x="2729665" y="483373"/>
                </a:cubicBezTo>
                <a:lnTo>
                  <a:pt x="2756194" y="529058"/>
                </a:lnTo>
                <a:lnTo>
                  <a:pt x="2735320" y="529058"/>
                </a:lnTo>
                <a:lnTo>
                  <a:pt x="2636659" y="529058"/>
                </a:lnTo>
                <a:lnTo>
                  <a:pt x="2593799" y="455250"/>
                </a:lnTo>
                <a:cubicBezTo>
                  <a:pt x="2430052" y="173267"/>
                  <a:pt x="2430052" y="173267"/>
                  <a:pt x="2430052" y="173267"/>
                </a:cubicBezTo>
                <a:cubicBezTo>
                  <a:pt x="2406629" y="129929"/>
                  <a:pt x="2359785" y="103259"/>
                  <a:pt x="2311267" y="103259"/>
                </a:cubicBezTo>
                <a:cubicBezTo>
                  <a:pt x="1536658" y="103259"/>
                  <a:pt x="1536658" y="103259"/>
                  <a:pt x="1536658" y="103259"/>
                </a:cubicBezTo>
                <a:cubicBezTo>
                  <a:pt x="1486468" y="103259"/>
                  <a:pt x="1441296" y="129929"/>
                  <a:pt x="1416201" y="173267"/>
                </a:cubicBezTo>
                <a:cubicBezTo>
                  <a:pt x="1029733" y="841671"/>
                  <a:pt x="1029733" y="841671"/>
                  <a:pt x="1029733" y="841671"/>
                </a:cubicBezTo>
                <a:cubicBezTo>
                  <a:pt x="1004637" y="883343"/>
                  <a:pt x="1004637" y="936682"/>
                  <a:pt x="1029733" y="978353"/>
                </a:cubicBezTo>
                <a:cubicBezTo>
                  <a:pt x="1416201" y="1646758"/>
                  <a:pt x="1416201" y="1646758"/>
                  <a:pt x="1416201" y="1646758"/>
                </a:cubicBezTo>
                <a:cubicBezTo>
                  <a:pt x="1428749" y="1668427"/>
                  <a:pt x="1446315" y="1685929"/>
                  <a:pt x="1467019" y="1698013"/>
                </a:cubicBezTo>
                <a:lnTo>
                  <a:pt x="1472899" y="1700478"/>
                </a:lnTo>
                <a:lnTo>
                  <a:pt x="1441377" y="1754996"/>
                </a:lnTo>
                <a:lnTo>
                  <a:pt x="1417933" y="1795543"/>
                </a:lnTo>
                <a:lnTo>
                  <a:pt x="1442249" y="1805738"/>
                </a:lnTo>
                <a:cubicBezTo>
                  <a:pt x="1455430" y="1809322"/>
                  <a:pt x="1469230" y="1811202"/>
                  <a:pt x="1483383" y="1811202"/>
                </a:cubicBezTo>
                <a:cubicBezTo>
                  <a:pt x="2357138" y="1811202"/>
                  <a:pt x="2357138" y="1811202"/>
                  <a:pt x="2357138" y="1811202"/>
                </a:cubicBezTo>
                <a:cubicBezTo>
                  <a:pt x="2411866" y="1811202"/>
                  <a:pt x="2464705" y="1781120"/>
                  <a:pt x="2491126" y="1732235"/>
                </a:cubicBezTo>
                <a:cubicBezTo>
                  <a:pt x="2928947" y="978278"/>
                  <a:pt x="2928947" y="978278"/>
                  <a:pt x="2928947" y="978278"/>
                </a:cubicBezTo>
                <a:cubicBezTo>
                  <a:pt x="2957254" y="931274"/>
                  <a:pt x="2957254" y="871108"/>
                  <a:pt x="2928947" y="824102"/>
                </a:cubicBezTo>
                <a:cubicBezTo>
                  <a:pt x="2874220" y="729858"/>
                  <a:pt x="2826333" y="647394"/>
                  <a:pt x="2784432" y="575238"/>
                </a:cubicBezTo>
                <a:lnTo>
                  <a:pt x="2763277" y="538808"/>
                </a:lnTo>
                <a:lnTo>
                  <a:pt x="2861280" y="538808"/>
                </a:lnTo>
                <a:cubicBezTo>
                  <a:pt x="3166048" y="538808"/>
                  <a:pt x="3653676" y="538808"/>
                  <a:pt x="4433881" y="538808"/>
                </a:cubicBezTo>
                <a:cubicBezTo>
                  <a:pt x="4564197" y="538808"/>
                  <a:pt x="4690018" y="610441"/>
                  <a:pt x="4752929" y="726844"/>
                </a:cubicBezTo>
                <a:cubicBezTo>
                  <a:pt x="4752929" y="726844"/>
                  <a:pt x="4752929" y="726844"/>
                  <a:pt x="5795449" y="2522134"/>
                </a:cubicBezTo>
                <a:cubicBezTo>
                  <a:pt x="5862854" y="2634060"/>
                  <a:pt x="5862854" y="2777325"/>
                  <a:pt x="5795449" y="2889251"/>
                </a:cubicBezTo>
                <a:cubicBezTo>
                  <a:pt x="5795449" y="2889251"/>
                  <a:pt x="5795449" y="2889251"/>
                  <a:pt x="4752929" y="4684542"/>
                </a:cubicBezTo>
                <a:cubicBezTo>
                  <a:pt x="4690018" y="4800945"/>
                  <a:pt x="4564197" y="4872577"/>
                  <a:pt x="4433881" y="4872577"/>
                </a:cubicBezTo>
                <a:cubicBezTo>
                  <a:pt x="4433881" y="4872577"/>
                  <a:pt x="4433881" y="4872577"/>
                  <a:pt x="2353334" y="4872577"/>
                </a:cubicBezTo>
                <a:cubicBezTo>
                  <a:pt x="2218525" y="4872577"/>
                  <a:pt x="2097197" y="4800945"/>
                  <a:pt x="2029793" y="4684542"/>
                </a:cubicBezTo>
                <a:cubicBezTo>
                  <a:pt x="2029793" y="4684542"/>
                  <a:pt x="2029793" y="4684542"/>
                  <a:pt x="991766" y="2889251"/>
                </a:cubicBezTo>
                <a:cubicBezTo>
                  <a:pt x="924361" y="2777325"/>
                  <a:pt x="924361" y="2634060"/>
                  <a:pt x="991766" y="2522134"/>
                </a:cubicBezTo>
                <a:cubicBezTo>
                  <a:pt x="991766" y="2522134"/>
                  <a:pt x="991766" y="2522134"/>
                  <a:pt x="1377193" y="1855530"/>
                </a:cubicBezTo>
                <a:lnTo>
                  <a:pt x="1409676" y="1799352"/>
                </a:lnTo>
                <a:lnTo>
                  <a:pt x="1408533" y="1798873"/>
                </a:lnTo>
                <a:cubicBezTo>
                  <a:pt x="1385179" y="1785241"/>
                  <a:pt x="1365364" y="1765500"/>
                  <a:pt x="1351210" y="1741057"/>
                </a:cubicBezTo>
                <a:cubicBezTo>
                  <a:pt x="1351210" y="1741057"/>
                  <a:pt x="1351210" y="1741057"/>
                  <a:pt x="915276" y="987100"/>
                </a:cubicBezTo>
                <a:cubicBezTo>
                  <a:pt x="886968" y="940096"/>
                  <a:pt x="886968" y="879930"/>
                  <a:pt x="915276" y="832924"/>
                </a:cubicBezTo>
                <a:cubicBezTo>
                  <a:pt x="915276" y="832924"/>
                  <a:pt x="915276" y="832924"/>
                  <a:pt x="1351210" y="78969"/>
                </a:cubicBezTo>
                <a:cubicBezTo>
                  <a:pt x="1379517" y="30084"/>
                  <a:pt x="1430471" y="0"/>
                  <a:pt x="1487085"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0982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2F297-EDF8-BF40-9DB7-C6E10F6C7FE0}"/>
              </a:ext>
            </a:extLst>
          </p:cNvPr>
          <p:cNvSpPr>
            <a:spLocks noGrp="1"/>
          </p:cNvSpPr>
          <p:nvPr>
            <p:ph type="title"/>
          </p:nvPr>
        </p:nvSpPr>
        <p:spPr>
          <a:xfrm>
            <a:off x="576123" y="365125"/>
            <a:ext cx="5302726" cy="1692794"/>
          </a:xfrm>
        </p:spPr>
        <p:txBody>
          <a:bodyPr vert="horz" lIns="91440" tIns="45720" rIns="91440" bIns="45720" rtlCol="0" anchor="ctr">
            <a:normAutofit/>
          </a:bodyPr>
          <a:lstStyle/>
          <a:p>
            <a:r>
              <a:rPr lang="en-US" b="1" dirty="0">
                <a:latin typeface="Avenir Black" panose="02000503020000020003" pitchFamily="2" charset="0"/>
              </a:rPr>
              <a:t>Tobacco Mosaic Virus</a:t>
            </a:r>
          </a:p>
        </p:txBody>
      </p:sp>
      <p:cxnSp>
        <p:nvCxnSpPr>
          <p:cNvPr id="22" name="Straight Arrow Connector 21">
            <a:extLst>
              <a:ext uri="{FF2B5EF4-FFF2-40B4-BE49-F238E27FC236}">
                <a16:creationId xmlns:a16="http://schemas.microsoft.com/office/drawing/2014/main" id="{E4A809D5-3600-46D4-A466-67F2349A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5320" y="2316480"/>
            <a:ext cx="4572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7" name="文字方塊 16">
            <a:extLst>
              <a:ext uri="{FF2B5EF4-FFF2-40B4-BE49-F238E27FC236}">
                <a16:creationId xmlns:a16="http://schemas.microsoft.com/office/drawing/2014/main" id="{038C7ACB-B32C-4893-932A-531FEE8B62F4}"/>
              </a:ext>
            </a:extLst>
          </p:cNvPr>
          <p:cNvSpPr txBox="1"/>
          <p:nvPr/>
        </p:nvSpPr>
        <p:spPr>
          <a:xfrm>
            <a:off x="655321" y="2575033"/>
            <a:ext cx="5440679" cy="3917827"/>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altLang="zh-HK" sz="2400" dirty="0">
                <a:solidFill>
                  <a:prstClr val="black"/>
                </a:solidFill>
                <a:latin typeface="ReithSans"/>
                <a:ea typeface="新細明體" panose="02020500000000000000" pitchFamily="18" charset="-120"/>
              </a:rPr>
              <a:t>It is transmitted by contact between plants, either naturally or through the hands of farmers</a:t>
            </a:r>
          </a:p>
          <a:p>
            <a:pPr indent="-228600">
              <a:lnSpc>
                <a:spcPct val="90000"/>
              </a:lnSpc>
              <a:spcAft>
                <a:spcPts val="600"/>
              </a:spcAft>
              <a:buFont typeface="Arial" panose="020B0604020202020204" pitchFamily="34" charset="0"/>
              <a:buChar char="•"/>
            </a:pPr>
            <a:r>
              <a:rPr lang="en-US" altLang="zh-HK" sz="2400" dirty="0">
                <a:solidFill>
                  <a:prstClr val="black"/>
                </a:solidFill>
                <a:latin typeface="ReithSans"/>
                <a:ea typeface="新細明體" panose="02020500000000000000" pitchFamily="18" charset="-120"/>
              </a:rPr>
              <a:t>It infects the chloroplasts of plant leaves and changes their </a:t>
            </a:r>
            <a:r>
              <a:rPr lang="en-US" altLang="zh-HK" sz="2400" dirty="0" err="1">
                <a:solidFill>
                  <a:prstClr val="black"/>
                </a:solidFill>
                <a:latin typeface="ReithSans"/>
                <a:ea typeface="新細明體" panose="02020500000000000000" pitchFamily="18" charset="-120"/>
              </a:rPr>
              <a:t>colour</a:t>
            </a:r>
            <a:r>
              <a:rPr lang="en-US" altLang="zh-HK" sz="2400" dirty="0">
                <a:solidFill>
                  <a:prstClr val="black"/>
                </a:solidFill>
                <a:latin typeface="ReithSans"/>
                <a:ea typeface="新細明體" panose="02020500000000000000" pitchFamily="18" charset="-120"/>
              </a:rPr>
              <a:t> from green to yellow or white in a mosaic pattern. It can also make leaves crinkle or curl up.</a:t>
            </a:r>
          </a:p>
          <a:p>
            <a:pPr indent="-228600">
              <a:lnSpc>
                <a:spcPct val="90000"/>
              </a:lnSpc>
              <a:spcAft>
                <a:spcPts val="600"/>
              </a:spcAft>
              <a:buFont typeface="Arial" panose="020B0604020202020204" pitchFamily="34" charset="0"/>
              <a:buChar char="•"/>
            </a:pPr>
            <a:r>
              <a:rPr lang="en-US" altLang="zh-HK" sz="2400" dirty="0">
                <a:solidFill>
                  <a:prstClr val="black"/>
                </a:solidFill>
                <a:latin typeface="ReithSans"/>
                <a:ea typeface="新細明體" panose="02020500000000000000" pitchFamily="18" charset="-120"/>
              </a:rPr>
              <a:t>This reduces the plant's ability to </a:t>
            </a:r>
            <a:r>
              <a:rPr lang="en-GB" altLang="zh-HK" sz="2400" dirty="0">
                <a:solidFill>
                  <a:prstClr val="black"/>
                </a:solidFill>
                <a:latin typeface="ReithSans"/>
                <a:ea typeface="新細明體" panose="02020500000000000000" pitchFamily="18" charset="-120"/>
              </a:rPr>
              <a:t>photosynthesise </a:t>
            </a:r>
            <a:r>
              <a:rPr lang="en-US" altLang="zh-HK" sz="2400" dirty="0">
                <a:solidFill>
                  <a:prstClr val="black"/>
                </a:solidFill>
                <a:latin typeface="ReithSans"/>
                <a:ea typeface="新細明體" panose="02020500000000000000" pitchFamily="18" charset="-120"/>
              </a:rPr>
              <a:t>and grow properly, which reduces the crop yield for farmers.</a:t>
            </a:r>
          </a:p>
        </p:txBody>
      </p:sp>
      <p:pic>
        <p:nvPicPr>
          <p:cNvPr id="5" name="Picture 2" descr="Tobacco Mosaic Virus: The most serious pathogen cause.">
            <a:extLst>
              <a:ext uri="{FF2B5EF4-FFF2-40B4-BE49-F238E27FC236}">
                <a16:creationId xmlns:a16="http://schemas.microsoft.com/office/drawing/2014/main" id="{5B552601-1030-42A1-8D8C-FAE0C3CDFB7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687" r="26532"/>
          <a:stretch/>
        </p:blipFill>
        <p:spPr bwMode="auto">
          <a:xfrm>
            <a:off x="5878849" y="10"/>
            <a:ext cx="6313150"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0959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Measles is not a Mild Rash. Measles is a highly contagious viral… | by  Steven Merahn, MD | Tincture">
            <a:extLst>
              <a:ext uri="{FF2B5EF4-FFF2-40B4-BE49-F238E27FC236}">
                <a16:creationId xmlns:a16="http://schemas.microsoft.com/office/drawing/2014/main" id="{1DEAAB5D-F779-4C1B-ADA0-B33C9D43F52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981" r="18989" b="3110"/>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742F297-EDF8-BF40-9DB7-C6E10F6C7FE0}"/>
              </a:ext>
            </a:extLst>
          </p:cNvPr>
          <p:cNvSpPr>
            <a:spLocks noGrp="1"/>
          </p:cNvSpPr>
          <p:nvPr>
            <p:ph type="title"/>
          </p:nvPr>
        </p:nvSpPr>
        <p:spPr>
          <a:xfrm>
            <a:off x="371093" y="522097"/>
            <a:ext cx="3438144" cy="1124712"/>
          </a:xfrm>
        </p:spPr>
        <p:txBody>
          <a:bodyPr anchor="b">
            <a:normAutofit/>
          </a:bodyPr>
          <a:lstStyle/>
          <a:p>
            <a:r>
              <a:rPr lang="en-GB" sz="2800" b="1">
                <a:latin typeface="Avenir Black" panose="02000503020000020003" pitchFamily="2" charset="0"/>
              </a:rPr>
              <a:t>What are Measles </a:t>
            </a:r>
            <a:endParaRPr lang="en-US" sz="2800" b="1">
              <a:latin typeface="Avenir Black" panose="02000503020000020003" pitchFamily="2" charset="0"/>
            </a:endParaRPr>
          </a:p>
        </p:txBody>
      </p:sp>
      <p:sp>
        <p:nvSpPr>
          <p:cNvPr id="75" name="Rectangle 74">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7" name="Rectangle 7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Content Placeholder 6">
            <a:extLst>
              <a:ext uri="{FF2B5EF4-FFF2-40B4-BE49-F238E27FC236}">
                <a16:creationId xmlns:a16="http://schemas.microsoft.com/office/drawing/2014/main" id="{AA6E9A21-4CD0-A949-89C4-51EA1B60BBBD}"/>
              </a:ext>
            </a:extLst>
          </p:cNvPr>
          <p:cNvSpPr>
            <a:spLocks noGrp="1"/>
          </p:cNvSpPr>
          <p:nvPr>
            <p:ph idx="1"/>
          </p:nvPr>
        </p:nvSpPr>
        <p:spPr>
          <a:xfrm>
            <a:off x="371093" y="2515743"/>
            <a:ext cx="3916093" cy="4279138"/>
          </a:xfrm>
        </p:spPr>
        <p:txBody>
          <a:bodyPr anchor="t">
            <a:normAutofit fontScale="92500" lnSpcReduction="10000"/>
          </a:bodyPr>
          <a:lstStyle/>
          <a:p>
            <a:r>
              <a:rPr lang="en-US" sz="2400" dirty="0">
                <a:latin typeface="Avenir Book" panose="02000503020000020003" pitchFamily="2" charset="0"/>
              </a:rPr>
              <a:t>Measles is a very infectious viral disease that is often caught by young children.</a:t>
            </a:r>
          </a:p>
          <a:p>
            <a:r>
              <a:rPr lang="en-US" sz="2400" dirty="0">
                <a:latin typeface="Avenir Book" panose="02000503020000020003" pitchFamily="2" charset="0"/>
              </a:rPr>
              <a:t>It is transmitted through the air in tiny droplets after an infected person sneezes. </a:t>
            </a:r>
          </a:p>
          <a:p>
            <a:r>
              <a:rPr lang="en-US" sz="2400" dirty="0">
                <a:latin typeface="Avenir Book" panose="02000503020000020003" pitchFamily="2" charset="0"/>
              </a:rPr>
              <a:t>It causes a fever and skin rash. </a:t>
            </a:r>
          </a:p>
          <a:p>
            <a:r>
              <a:rPr lang="en-US" sz="2400" dirty="0">
                <a:latin typeface="Avenir Book" panose="02000503020000020003" pitchFamily="2" charset="0"/>
              </a:rPr>
              <a:t>Many children in developed countries are given vaccines against measles, but sadly this is not the case throughout the world.</a:t>
            </a:r>
          </a:p>
        </p:txBody>
      </p:sp>
    </p:spTree>
    <p:extLst>
      <p:ext uri="{BB962C8B-B14F-4D97-AF65-F5344CB8AC3E}">
        <p14:creationId xmlns:p14="http://schemas.microsoft.com/office/powerpoint/2010/main" val="3173651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3742F297-EDF8-BF40-9DB7-C6E10F6C7FE0}"/>
              </a:ext>
            </a:extLst>
          </p:cNvPr>
          <p:cNvSpPr>
            <a:spLocks noGrp="1"/>
          </p:cNvSpPr>
          <p:nvPr>
            <p:ph type="title"/>
          </p:nvPr>
        </p:nvSpPr>
        <p:spPr>
          <a:xfrm>
            <a:off x="838200" y="365125"/>
            <a:ext cx="5393361" cy="1325563"/>
          </a:xfrm>
        </p:spPr>
        <p:txBody>
          <a:bodyPr>
            <a:normAutofit/>
          </a:bodyPr>
          <a:lstStyle/>
          <a:p>
            <a:r>
              <a:rPr lang="en-GB" altLang="zh-HK" b="1" i="0">
                <a:effectLst/>
                <a:latin typeface="ReithSans"/>
              </a:rPr>
              <a:t>Salmonella</a:t>
            </a:r>
          </a:p>
        </p:txBody>
      </p:sp>
      <p:sp>
        <p:nvSpPr>
          <p:cNvPr id="7" name="Content Placeholder 6">
            <a:extLst>
              <a:ext uri="{FF2B5EF4-FFF2-40B4-BE49-F238E27FC236}">
                <a16:creationId xmlns:a16="http://schemas.microsoft.com/office/drawing/2014/main" id="{AA6E9A21-4CD0-A949-89C4-51EA1B60BBBD}"/>
              </a:ext>
            </a:extLst>
          </p:cNvPr>
          <p:cNvSpPr>
            <a:spLocks noGrp="1"/>
          </p:cNvSpPr>
          <p:nvPr>
            <p:ph idx="1"/>
          </p:nvPr>
        </p:nvSpPr>
        <p:spPr>
          <a:xfrm>
            <a:off x="838200" y="1825625"/>
            <a:ext cx="5393361" cy="4351338"/>
          </a:xfrm>
        </p:spPr>
        <p:txBody>
          <a:bodyPr>
            <a:normAutofit/>
          </a:bodyPr>
          <a:lstStyle/>
          <a:p>
            <a:r>
              <a:rPr lang="en-US" altLang="zh-HK" sz="2400" b="0" i="0" dirty="0">
                <a:effectLst/>
                <a:latin typeface="ReithSans"/>
              </a:rPr>
              <a:t>Salmonella is a </a:t>
            </a:r>
            <a:r>
              <a:rPr lang="en-US" altLang="zh-HK" sz="2400" b="1" i="0" dirty="0">
                <a:effectLst/>
                <a:latin typeface="ReithSans"/>
              </a:rPr>
              <a:t>genus</a:t>
            </a:r>
            <a:r>
              <a:rPr lang="en-US" altLang="zh-HK" sz="2400" b="0" i="0" dirty="0">
                <a:effectLst/>
                <a:latin typeface="ReithSans"/>
              </a:rPr>
              <a:t> of bacteria that causes food poisoning.</a:t>
            </a:r>
          </a:p>
          <a:p>
            <a:r>
              <a:rPr lang="en-US" altLang="zh-HK" sz="2400" b="0" i="0" dirty="0">
                <a:effectLst/>
                <a:latin typeface="ReithSans"/>
              </a:rPr>
              <a:t>This often means abdominal cramps, vomiting and </a:t>
            </a:r>
            <a:r>
              <a:rPr lang="en-US" altLang="zh-HK" sz="2400" b="1" i="0" dirty="0" err="1">
                <a:effectLst/>
                <a:latin typeface="ReithSans"/>
              </a:rPr>
              <a:t>diarrhoea</a:t>
            </a:r>
            <a:r>
              <a:rPr lang="en-US" altLang="zh-HK" sz="2400" b="0" i="0" dirty="0">
                <a:effectLst/>
                <a:latin typeface="ReithSans"/>
              </a:rPr>
              <a:t>.</a:t>
            </a:r>
          </a:p>
          <a:p>
            <a:r>
              <a:rPr lang="en-US" altLang="zh-HK" sz="2400" b="0" i="0" dirty="0">
                <a:effectLst/>
                <a:latin typeface="ReithSans"/>
              </a:rPr>
              <a:t> It is often found in unhygienic kitchens, undercooked foods such as meat, eggs and poultry, or the same foods that have not been reheated properly. </a:t>
            </a:r>
            <a:endParaRPr lang="en-US" altLang="zh-HK" sz="2400" dirty="0">
              <a:latin typeface="ReithSans"/>
            </a:endParaRPr>
          </a:p>
          <a:p>
            <a:r>
              <a:rPr lang="en-US" altLang="zh-HK" sz="2400" b="0" i="0" dirty="0">
                <a:effectLst/>
                <a:latin typeface="ReithSans"/>
              </a:rPr>
              <a:t>To prevent the spread of salmonella in the UK, all poultry are </a:t>
            </a:r>
            <a:r>
              <a:rPr lang="en-US" altLang="zh-HK" sz="2400" b="1" i="0" dirty="0">
                <a:effectLst/>
                <a:latin typeface="ReithSans"/>
              </a:rPr>
              <a:t>vaccinated</a:t>
            </a:r>
            <a:r>
              <a:rPr lang="en-US" altLang="zh-HK" sz="2400" b="0" i="0" dirty="0">
                <a:effectLst/>
                <a:latin typeface="ReithSans"/>
              </a:rPr>
              <a:t> against it.   </a:t>
            </a:r>
            <a:endParaRPr lang="en-US" sz="2400" dirty="0">
              <a:latin typeface="Avenir Book" panose="02000503020000020003" pitchFamily="2" charset="0"/>
            </a:endParaRPr>
          </a:p>
        </p:txBody>
      </p:sp>
      <p:pic>
        <p:nvPicPr>
          <p:cNvPr id="3076" name="Picture 4" descr="An illustration of a salmonella bacterium cell">
            <a:extLst>
              <a:ext uri="{FF2B5EF4-FFF2-40B4-BE49-F238E27FC236}">
                <a16:creationId xmlns:a16="http://schemas.microsoft.com/office/drawing/2014/main" id="{1937133F-ECDD-470A-8392-F0DFAD706C1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7304" r="16446"/>
          <a:stretch/>
        </p:blipFill>
        <p:spPr bwMode="auto">
          <a:xfrm>
            <a:off x="6374920" y="758514"/>
            <a:ext cx="5122238" cy="5122238"/>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a:noFill/>
          <a:extLst>
            <a:ext uri="{909E8E84-426E-40DD-AFC4-6F175D3DCCD1}">
              <a14:hiddenFill xmlns:a14="http://schemas.microsoft.com/office/drawing/2010/main">
                <a:solidFill>
                  <a:srgbClr val="FFFFFF"/>
                </a:solidFill>
              </a14:hiddenFill>
            </a:ext>
          </a:extLst>
        </p:spPr>
      </p:pic>
      <p:sp>
        <p:nvSpPr>
          <p:cNvPr id="139" name="Arc 138">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41" name="Oval 140">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1" y="921125"/>
            <a:ext cx="791021"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48157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125"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7" name="Picture 136">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itle 1">
            <a:extLst>
              <a:ext uri="{FF2B5EF4-FFF2-40B4-BE49-F238E27FC236}">
                <a16:creationId xmlns:a16="http://schemas.microsoft.com/office/drawing/2014/main" id="{3742F297-EDF8-BF40-9DB7-C6E10F6C7FE0}"/>
              </a:ext>
            </a:extLst>
          </p:cNvPr>
          <p:cNvSpPr>
            <a:spLocks noGrp="1"/>
          </p:cNvSpPr>
          <p:nvPr>
            <p:ph type="title"/>
          </p:nvPr>
        </p:nvSpPr>
        <p:spPr>
          <a:xfrm>
            <a:off x="801340" y="802955"/>
            <a:ext cx="4977976" cy="1454051"/>
          </a:xfrm>
        </p:spPr>
        <p:txBody>
          <a:bodyPr>
            <a:normAutofit/>
          </a:bodyPr>
          <a:lstStyle/>
          <a:p>
            <a:r>
              <a:rPr lang="en-US" b="1">
                <a:solidFill>
                  <a:srgbClr val="000000"/>
                </a:solidFill>
                <a:latin typeface="Avenir Black" panose="02000503020000020003" pitchFamily="2" charset="0"/>
              </a:rPr>
              <a:t>What are Protist Disease </a:t>
            </a:r>
          </a:p>
        </p:txBody>
      </p:sp>
      <p:sp>
        <p:nvSpPr>
          <p:cNvPr id="7" name="Content Placeholder 6">
            <a:extLst>
              <a:ext uri="{FF2B5EF4-FFF2-40B4-BE49-F238E27FC236}">
                <a16:creationId xmlns:a16="http://schemas.microsoft.com/office/drawing/2014/main" id="{AA6E9A21-4CD0-A949-89C4-51EA1B60BBBD}"/>
              </a:ext>
            </a:extLst>
          </p:cNvPr>
          <p:cNvSpPr>
            <a:spLocks noGrp="1"/>
          </p:cNvSpPr>
          <p:nvPr>
            <p:ph idx="1"/>
          </p:nvPr>
        </p:nvSpPr>
        <p:spPr>
          <a:xfrm>
            <a:off x="741706" y="2278714"/>
            <a:ext cx="6142638" cy="3844207"/>
          </a:xfrm>
        </p:spPr>
        <p:txBody>
          <a:bodyPr anchor="ctr">
            <a:normAutofit fontScale="92500" lnSpcReduction="10000"/>
          </a:bodyPr>
          <a:lstStyle/>
          <a:p>
            <a:r>
              <a:rPr lang="en-US" sz="3200" dirty="0">
                <a:solidFill>
                  <a:srgbClr val="000000"/>
                </a:solidFill>
                <a:latin typeface="Avenir Book" panose="02000503020000020003" pitchFamily="2" charset="0"/>
              </a:rPr>
              <a:t>Protists are a group of microorganisms that have features that belong to animals, plants and fungi.</a:t>
            </a:r>
          </a:p>
          <a:p>
            <a:r>
              <a:rPr lang="en-US" sz="3200" dirty="0">
                <a:solidFill>
                  <a:srgbClr val="000000"/>
                </a:solidFill>
                <a:latin typeface="Avenir Book" panose="02000503020000020003" pitchFamily="2" charset="0"/>
              </a:rPr>
              <a:t>Some are like animals, others more like plants and some, called </a:t>
            </a:r>
            <a:r>
              <a:rPr lang="en-US" sz="3200" dirty="0" err="1">
                <a:solidFill>
                  <a:srgbClr val="000000"/>
                </a:solidFill>
                <a:latin typeface="Avenir Book" panose="02000503020000020003" pitchFamily="2" charset="0"/>
              </a:rPr>
              <a:t>moulds</a:t>
            </a:r>
            <a:r>
              <a:rPr lang="en-US" sz="3200" dirty="0">
                <a:solidFill>
                  <a:srgbClr val="000000"/>
                </a:solidFill>
                <a:latin typeface="Avenir Book" panose="02000503020000020003" pitchFamily="2" charset="0"/>
              </a:rPr>
              <a:t> are closest to fungi. </a:t>
            </a:r>
          </a:p>
          <a:p>
            <a:r>
              <a:rPr lang="en-US" sz="3200" dirty="0">
                <a:solidFill>
                  <a:srgbClr val="000000"/>
                </a:solidFill>
                <a:latin typeface="Avenir Book" panose="02000503020000020003" pitchFamily="2" charset="0"/>
              </a:rPr>
              <a:t>They are all eukaryotic, which means they have a nucleus.</a:t>
            </a:r>
          </a:p>
        </p:txBody>
      </p:sp>
      <p:sp>
        <p:nvSpPr>
          <p:cNvPr id="139"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191562"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098" name="Picture 2" descr="Protists and Disease | CK-12 Foundation">
            <a:extLst>
              <a:ext uri="{FF2B5EF4-FFF2-40B4-BE49-F238E27FC236}">
                <a16:creationId xmlns:a16="http://schemas.microsoft.com/office/drawing/2014/main" id="{396CFEDC-17DC-411A-B2BB-11A9301D39B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100821" y="2421110"/>
            <a:ext cx="3661831" cy="2035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4375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70DFA0FD-AB28-4B25-B870-4D2BBC35BA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Malaria | HR Portal">
            <a:extLst>
              <a:ext uri="{FF2B5EF4-FFF2-40B4-BE49-F238E27FC236}">
                <a16:creationId xmlns:a16="http://schemas.microsoft.com/office/drawing/2014/main" id="{ABD72ED2-402E-42B5-AF22-C140394EEA1C}"/>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18052" r="19946"/>
          <a:stretch/>
        </p:blipFill>
        <p:spPr bwMode="auto">
          <a:xfrm>
            <a:off x="5833976" y="10"/>
            <a:ext cx="6394152" cy="6857990"/>
          </a:xfrm>
          <a:prstGeom prst="rect">
            <a:avLst/>
          </a:prstGeom>
          <a:noFill/>
          <a:extLst>
            <a:ext uri="{909E8E84-426E-40DD-AFC4-6F175D3DCCD1}">
              <a14:hiddenFill xmlns:a14="http://schemas.microsoft.com/office/drawing/2010/main">
                <a:solidFill>
                  <a:srgbClr val="FFFFFF"/>
                </a:solidFill>
              </a14:hiddenFill>
            </a:ext>
          </a:extLst>
        </p:spPr>
      </p:pic>
      <p:grpSp>
        <p:nvGrpSpPr>
          <p:cNvPr id="193" name="Group 192">
            <a:extLst>
              <a:ext uri="{FF2B5EF4-FFF2-40B4-BE49-F238E27FC236}">
                <a16:creationId xmlns:a16="http://schemas.microsoft.com/office/drawing/2014/main" id="{0D628DFB-9CD1-4E2B-8B44-9FDF7E80F6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79564" y="0"/>
            <a:ext cx="6648564" cy="6858000"/>
            <a:chOff x="5705128" y="0"/>
            <a:chExt cx="6648564" cy="6858000"/>
          </a:xfrm>
        </p:grpSpPr>
        <p:sp>
          <p:nvSpPr>
            <p:cNvPr id="194" name="Freeform: Shape 193">
              <a:extLst>
                <a:ext uri="{FF2B5EF4-FFF2-40B4-BE49-F238E27FC236}">
                  <a16:creationId xmlns:a16="http://schemas.microsoft.com/office/drawing/2014/main" id="{4CB07514-66C4-498E-85FA-6CCDFB2531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8018" y="0"/>
              <a:ext cx="6485674" cy="6858000"/>
            </a:xfrm>
            <a:custGeom>
              <a:avLst/>
              <a:gdLst>
                <a:gd name="connsiteX0" fmla="*/ 1720317 w 6237794"/>
                <a:gd name="connsiteY0" fmla="*/ 0 h 6858000"/>
                <a:gd name="connsiteX1" fmla="*/ 2433560 w 6237794"/>
                <a:gd name="connsiteY1" fmla="*/ 0 h 6858000"/>
                <a:gd name="connsiteX2" fmla="*/ 2351473 w 6237794"/>
                <a:gd name="connsiteY2" fmla="*/ 41605 h 6858000"/>
                <a:gd name="connsiteX3" fmla="*/ 1473152 w 6237794"/>
                <a:gd name="connsiteY3" fmla="*/ 667521 h 6858000"/>
                <a:gd name="connsiteX4" fmla="*/ 982876 w 6237794"/>
                <a:gd name="connsiteY4" fmla="*/ 1193803 h 6858000"/>
                <a:gd name="connsiteX5" fmla="*/ 595242 w 6237794"/>
                <a:gd name="connsiteY5" fmla="*/ 1798192 h 6858000"/>
                <a:gd name="connsiteX6" fmla="*/ 332174 w 6237794"/>
                <a:gd name="connsiteY6" fmla="*/ 2466315 h 6858000"/>
                <a:gd name="connsiteX7" fmla="*/ 236500 w 6237794"/>
                <a:gd name="connsiteY7" fmla="*/ 3178573 h 6858000"/>
                <a:gd name="connsiteX8" fmla="*/ 276860 w 6237794"/>
                <a:gd name="connsiteY8" fmla="*/ 3527298 h 6858000"/>
                <a:gd name="connsiteX9" fmla="*/ 396054 w 6237794"/>
                <a:gd name="connsiteY9" fmla="*/ 3853520 h 6858000"/>
                <a:gd name="connsiteX10" fmla="*/ 479243 w 6237794"/>
                <a:gd name="connsiteY10" fmla="*/ 4007121 h 6858000"/>
                <a:gd name="connsiteX11" fmla="*/ 574772 w 6237794"/>
                <a:gd name="connsiteY11" fmla="*/ 4155787 h 6858000"/>
                <a:gd name="connsiteX12" fmla="*/ 795447 w 6237794"/>
                <a:gd name="connsiteY12" fmla="*/ 4443100 h 6858000"/>
                <a:gd name="connsiteX13" fmla="*/ 1034270 w 6237794"/>
                <a:gd name="connsiteY13" fmla="*/ 4732591 h 6858000"/>
                <a:gd name="connsiteX14" fmla="*/ 1153028 w 6237794"/>
                <a:gd name="connsiteY14" fmla="*/ 4883725 h 6858000"/>
                <a:gd name="connsiteX15" fmla="*/ 1210084 w 6237794"/>
                <a:gd name="connsiteY15" fmla="*/ 4957912 h 6858000"/>
                <a:gd name="connsiteX16" fmla="*/ 1265979 w 6237794"/>
                <a:gd name="connsiteY16" fmla="*/ 5028906 h 6858000"/>
                <a:gd name="connsiteX17" fmla="*/ 1746238 w 6237794"/>
                <a:gd name="connsiteY17" fmla="*/ 5553590 h 6858000"/>
                <a:gd name="connsiteX18" fmla="*/ 2001611 w 6237794"/>
                <a:gd name="connsiteY18" fmla="*/ 5789654 h 6858000"/>
                <a:gd name="connsiteX19" fmla="*/ 2269035 w 6237794"/>
                <a:gd name="connsiteY19" fmla="*/ 6007280 h 6858000"/>
                <a:gd name="connsiteX20" fmla="*/ 2866455 w 6237794"/>
                <a:gd name="connsiteY20" fmla="*/ 6351505 h 6858000"/>
                <a:gd name="connsiteX21" fmla="*/ 3200661 w 6237794"/>
                <a:gd name="connsiteY21" fmla="*/ 6448777 h 6858000"/>
                <a:gd name="connsiteX22" fmla="*/ 3286318 w 6237794"/>
                <a:gd name="connsiteY22" fmla="*/ 6465908 h 6858000"/>
                <a:gd name="connsiteX23" fmla="*/ 3372701 w 6237794"/>
                <a:gd name="connsiteY23" fmla="*/ 6480281 h 6858000"/>
                <a:gd name="connsiteX24" fmla="*/ 3547063 w 6237794"/>
                <a:gd name="connsiteY24" fmla="*/ 6500896 h 6858000"/>
                <a:gd name="connsiteX25" fmla="*/ 3634753 w 6237794"/>
                <a:gd name="connsiteY25" fmla="*/ 6507575 h 6858000"/>
                <a:gd name="connsiteX26" fmla="*/ 3722733 w 6237794"/>
                <a:gd name="connsiteY26" fmla="*/ 6512221 h 6858000"/>
                <a:gd name="connsiteX27" fmla="*/ 3811003 w 6237794"/>
                <a:gd name="connsiteY27" fmla="*/ 6514253 h 6858000"/>
                <a:gd name="connsiteX28" fmla="*/ 3899418 w 6237794"/>
                <a:gd name="connsiteY28" fmla="*/ 6513817 h 6858000"/>
                <a:gd name="connsiteX29" fmla="*/ 3943698 w 6237794"/>
                <a:gd name="connsiteY29" fmla="*/ 6513381 h 6858000"/>
                <a:gd name="connsiteX30" fmla="*/ 3986381 w 6237794"/>
                <a:gd name="connsiteY30" fmla="*/ 6511495 h 6858000"/>
                <a:gd name="connsiteX31" fmla="*/ 4028919 w 6237794"/>
                <a:gd name="connsiteY31" fmla="*/ 6509317 h 6858000"/>
                <a:gd name="connsiteX32" fmla="*/ 4071312 w 6237794"/>
                <a:gd name="connsiteY32" fmla="*/ 6505833 h 6858000"/>
                <a:gd name="connsiteX33" fmla="*/ 4239432 w 6237794"/>
                <a:gd name="connsiteY33" fmla="*/ 6485072 h 6858000"/>
                <a:gd name="connsiteX34" fmla="*/ 4879826 w 6237794"/>
                <a:gd name="connsiteY34" fmla="*/ 6274849 h 6858000"/>
                <a:gd name="connsiteX35" fmla="*/ 5471439 w 6237794"/>
                <a:gd name="connsiteY35" fmla="*/ 5906235 h 6858000"/>
                <a:gd name="connsiteX36" fmla="*/ 5614877 w 6237794"/>
                <a:gd name="connsiteY36" fmla="*/ 5797930 h 6858000"/>
                <a:gd name="connsiteX37" fmla="*/ 5758316 w 6237794"/>
                <a:gd name="connsiteY37" fmla="*/ 5685995 h 6858000"/>
                <a:gd name="connsiteX38" fmla="*/ 6048824 w 6237794"/>
                <a:gd name="connsiteY38" fmla="*/ 5453705 h 6858000"/>
                <a:gd name="connsiteX39" fmla="*/ 6237794 w 6237794"/>
                <a:gd name="connsiteY39" fmla="*/ 5308644 h 6858000"/>
                <a:gd name="connsiteX40" fmla="*/ 6237794 w 6237794"/>
                <a:gd name="connsiteY40" fmla="*/ 6081399 h 6858000"/>
                <a:gd name="connsiteX41" fmla="*/ 6123011 w 6237794"/>
                <a:gd name="connsiteY41" fmla="*/ 6166399 h 6858000"/>
                <a:gd name="connsiteX42" fmla="*/ 5965925 w 6237794"/>
                <a:gd name="connsiteY42" fmla="*/ 6278479 h 6858000"/>
                <a:gd name="connsiteX43" fmla="*/ 5803903 w 6237794"/>
                <a:gd name="connsiteY43" fmla="*/ 6387364 h 6858000"/>
                <a:gd name="connsiteX44" fmla="*/ 5463744 w 6237794"/>
                <a:gd name="connsiteY44" fmla="*/ 6591780 h 6858000"/>
                <a:gd name="connsiteX45" fmla="*/ 5097888 w 6237794"/>
                <a:gd name="connsiteY45" fmla="*/ 6765562 h 6858000"/>
                <a:gd name="connsiteX46" fmla="*/ 4905602 w 6237794"/>
                <a:gd name="connsiteY46" fmla="*/ 6836446 h 6858000"/>
                <a:gd name="connsiteX47" fmla="*/ 4831447 w 6237794"/>
                <a:gd name="connsiteY47" fmla="*/ 6858000 h 6858000"/>
                <a:gd name="connsiteX48" fmla="*/ 3036485 w 6237794"/>
                <a:gd name="connsiteY48" fmla="*/ 6858000 h 6858000"/>
                <a:gd name="connsiteX49" fmla="*/ 2911533 w 6237794"/>
                <a:gd name="connsiteY49" fmla="*/ 6825558 h 6858000"/>
                <a:gd name="connsiteX50" fmla="*/ 2719386 w 6237794"/>
                <a:gd name="connsiteY50" fmla="*/ 6767158 h 6858000"/>
                <a:gd name="connsiteX51" fmla="*/ 1980415 w 6237794"/>
                <a:gd name="connsiteY51" fmla="*/ 6440210 h 6858000"/>
                <a:gd name="connsiteX52" fmla="*/ 1357588 w 6237794"/>
                <a:gd name="connsiteY52" fmla="*/ 5931206 h 6858000"/>
                <a:gd name="connsiteX53" fmla="*/ 1105118 w 6237794"/>
                <a:gd name="connsiteY53" fmla="*/ 5624874 h 6858000"/>
                <a:gd name="connsiteX54" fmla="*/ 884588 w 6237794"/>
                <a:gd name="connsiteY54" fmla="*/ 5300539 h 6858000"/>
                <a:gd name="connsiteX55" fmla="*/ 833049 w 6237794"/>
                <a:gd name="connsiteY55" fmla="*/ 5217931 h 6858000"/>
                <a:gd name="connsiteX56" fmla="*/ 783833 w 6237794"/>
                <a:gd name="connsiteY56" fmla="*/ 5137791 h 6858000"/>
                <a:gd name="connsiteX57" fmla="*/ 686706 w 6237794"/>
                <a:gd name="connsiteY57" fmla="*/ 4982447 h 6858000"/>
                <a:gd name="connsiteX58" fmla="*/ 485485 w 6237794"/>
                <a:gd name="connsiteY58" fmla="*/ 4665082 h 6858000"/>
                <a:gd name="connsiteX59" fmla="*/ 289055 w 6237794"/>
                <a:gd name="connsiteY59" fmla="*/ 4329568 h 6858000"/>
                <a:gd name="connsiteX60" fmla="*/ 200495 w 6237794"/>
                <a:gd name="connsiteY60" fmla="*/ 4151721 h 6858000"/>
                <a:gd name="connsiteX61" fmla="*/ 125291 w 6237794"/>
                <a:gd name="connsiteY61" fmla="*/ 3965600 h 6858000"/>
                <a:gd name="connsiteX62" fmla="*/ 67654 w 6237794"/>
                <a:gd name="connsiteY62" fmla="*/ 3772509 h 6858000"/>
                <a:gd name="connsiteX63" fmla="*/ 46168 w 6237794"/>
                <a:gd name="connsiteY63" fmla="*/ 3674076 h 6858000"/>
                <a:gd name="connsiteX64" fmla="*/ 36731 w 6237794"/>
                <a:gd name="connsiteY64" fmla="*/ 3624714 h 6858000"/>
                <a:gd name="connsiteX65" fmla="*/ 28891 w 6237794"/>
                <a:gd name="connsiteY65" fmla="*/ 3575208 h 6858000"/>
                <a:gd name="connsiteX66" fmla="*/ 0 w 6237794"/>
                <a:gd name="connsiteY66" fmla="*/ 3178573 h 6858000"/>
                <a:gd name="connsiteX67" fmla="*/ 80575 w 6237794"/>
                <a:gd name="connsiteY67" fmla="*/ 2405774 h 6858000"/>
                <a:gd name="connsiteX68" fmla="*/ 322737 w 6237794"/>
                <a:gd name="connsiteY68" fmla="*/ 1665351 h 6858000"/>
                <a:gd name="connsiteX69" fmla="*/ 1230700 w 6237794"/>
                <a:gd name="connsiteY69" fmla="*/ 407938 h 6858000"/>
                <a:gd name="connsiteX70" fmla="*/ 1521825 w 6237794"/>
                <a:gd name="connsiteY70" fmla="*/ 14944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6237794" h="6858000">
                  <a:moveTo>
                    <a:pt x="1720317" y="0"/>
                  </a:moveTo>
                  <a:lnTo>
                    <a:pt x="2433560" y="0"/>
                  </a:lnTo>
                  <a:lnTo>
                    <a:pt x="2351473" y="41605"/>
                  </a:lnTo>
                  <a:cubicBezTo>
                    <a:pt x="2036528" y="216271"/>
                    <a:pt x="1740794" y="426339"/>
                    <a:pt x="1473152" y="667521"/>
                  </a:cubicBezTo>
                  <a:cubicBezTo>
                    <a:pt x="1295305" y="828818"/>
                    <a:pt x="1130525" y="1004777"/>
                    <a:pt x="982876" y="1193803"/>
                  </a:cubicBezTo>
                  <a:cubicBezTo>
                    <a:pt x="834936" y="1382538"/>
                    <a:pt x="704418" y="1584921"/>
                    <a:pt x="595242" y="1798192"/>
                  </a:cubicBezTo>
                  <a:cubicBezTo>
                    <a:pt x="486066" y="2011317"/>
                    <a:pt x="395183" y="2234461"/>
                    <a:pt x="332174" y="2466315"/>
                  </a:cubicBezTo>
                  <a:cubicBezTo>
                    <a:pt x="269166" y="2697588"/>
                    <a:pt x="236355" y="2938008"/>
                    <a:pt x="236500" y="3178573"/>
                  </a:cubicBezTo>
                  <a:cubicBezTo>
                    <a:pt x="237807" y="3296751"/>
                    <a:pt x="249421" y="3414057"/>
                    <a:pt x="276860" y="3527298"/>
                  </a:cubicBezTo>
                  <a:cubicBezTo>
                    <a:pt x="303864" y="3640684"/>
                    <a:pt x="345821" y="3749135"/>
                    <a:pt x="396054" y="3853520"/>
                  </a:cubicBezTo>
                  <a:cubicBezTo>
                    <a:pt x="421461" y="3905640"/>
                    <a:pt x="449626" y="3956743"/>
                    <a:pt x="479243" y="4007121"/>
                  </a:cubicBezTo>
                  <a:cubicBezTo>
                    <a:pt x="509295" y="4057354"/>
                    <a:pt x="541380" y="4106861"/>
                    <a:pt x="574772" y="4155787"/>
                  </a:cubicBezTo>
                  <a:cubicBezTo>
                    <a:pt x="642426" y="4253348"/>
                    <a:pt x="717630" y="4348007"/>
                    <a:pt x="795447" y="4443100"/>
                  </a:cubicBezTo>
                  <a:cubicBezTo>
                    <a:pt x="873264" y="4538339"/>
                    <a:pt x="954565" y="4633577"/>
                    <a:pt x="1034270" y="4732591"/>
                  </a:cubicBezTo>
                  <a:cubicBezTo>
                    <a:pt x="1074195" y="4781952"/>
                    <a:pt x="1113684" y="4832476"/>
                    <a:pt x="1153028" y="4883725"/>
                  </a:cubicBezTo>
                  <a:lnTo>
                    <a:pt x="1210084" y="4957912"/>
                  </a:lnTo>
                  <a:cubicBezTo>
                    <a:pt x="1228813" y="4981576"/>
                    <a:pt x="1246670" y="5005822"/>
                    <a:pt x="1265979" y="5028906"/>
                  </a:cubicBezTo>
                  <a:cubicBezTo>
                    <a:pt x="1416677" y="5216770"/>
                    <a:pt x="1580151" y="5389681"/>
                    <a:pt x="1746238" y="5553590"/>
                  </a:cubicBezTo>
                  <a:cubicBezTo>
                    <a:pt x="1829717" y="5635182"/>
                    <a:pt x="1914648" y="5714015"/>
                    <a:pt x="2001611" y="5789654"/>
                  </a:cubicBezTo>
                  <a:cubicBezTo>
                    <a:pt x="2088575" y="5865293"/>
                    <a:pt x="2177135" y="5938465"/>
                    <a:pt x="2269035" y="6007280"/>
                  </a:cubicBezTo>
                  <a:cubicBezTo>
                    <a:pt x="2452108" y="6145202"/>
                    <a:pt x="2649554" y="6268461"/>
                    <a:pt x="2866455" y="6351505"/>
                  </a:cubicBezTo>
                  <a:cubicBezTo>
                    <a:pt x="2974615" y="6393027"/>
                    <a:pt x="3086694" y="6424821"/>
                    <a:pt x="3200661" y="6448777"/>
                  </a:cubicBezTo>
                  <a:cubicBezTo>
                    <a:pt x="3229262" y="6454438"/>
                    <a:pt x="3257572" y="6460971"/>
                    <a:pt x="3286318" y="6465908"/>
                  </a:cubicBezTo>
                  <a:lnTo>
                    <a:pt x="3372701" y="6480281"/>
                  </a:lnTo>
                  <a:cubicBezTo>
                    <a:pt x="3430628" y="6487975"/>
                    <a:pt x="3488556" y="6496106"/>
                    <a:pt x="3547063" y="6500896"/>
                  </a:cubicBezTo>
                  <a:cubicBezTo>
                    <a:pt x="3576245" y="6503654"/>
                    <a:pt x="3605426" y="6506268"/>
                    <a:pt x="3634753" y="6507575"/>
                  </a:cubicBezTo>
                  <a:cubicBezTo>
                    <a:pt x="3664079" y="6509026"/>
                    <a:pt x="3693261" y="6511350"/>
                    <a:pt x="3722733" y="6512221"/>
                  </a:cubicBezTo>
                  <a:lnTo>
                    <a:pt x="3811003" y="6514253"/>
                  </a:lnTo>
                  <a:cubicBezTo>
                    <a:pt x="3840329" y="6514979"/>
                    <a:pt x="3869946" y="6513963"/>
                    <a:pt x="3899418" y="6513817"/>
                  </a:cubicBezTo>
                  <a:lnTo>
                    <a:pt x="3943698" y="6513381"/>
                  </a:lnTo>
                  <a:cubicBezTo>
                    <a:pt x="3958071" y="6512946"/>
                    <a:pt x="3972154" y="6512075"/>
                    <a:pt x="3986381" y="6511495"/>
                  </a:cubicBezTo>
                  <a:cubicBezTo>
                    <a:pt x="4000609" y="6510768"/>
                    <a:pt x="4014837" y="6510333"/>
                    <a:pt x="4028919" y="6509317"/>
                  </a:cubicBezTo>
                  <a:lnTo>
                    <a:pt x="4071312" y="6505833"/>
                  </a:lnTo>
                  <a:cubicBezTo>
                    <a:pt x="4127788" y="6501332"/>
                    <a:pt x="4183828" y="6493782"/>
                    <a:pt x="4239432" y="6485072"/>
                  </a:cubicBezTo>
                  <a:cubicBezTo>
                    <a:pt x="4461994" y="6448195"/>
                    <a:pt x="4675992" y="6376041"/>
                    <a:pt x="4879826" y="6274849"/>
                  </a:cubicBezTo>
                  <a:cubicBezTo>
                    <a:pt x="5084386" y="6174820"/>
                    <a:pt x="5279074" y="6046770"/>
                    <a:pt x="5471439" y="5906235"/>
                  </a:cubicBezTo>
                  <a:cubicBezTo>
                    <a:pt x="5519494" y="5871246"/>
                    <a:pt x="5567258" y="5834806"/>
                    <a:pt x="5614877" y="5797930"/>
                  </a:cubicBezTo>
                  <a:cubicBezTo>
                    <a:pt x="5662787" y="5761199"/>
                    <a:pt x="5710551" y="5723887"/>
                    <a:pt x="5758316" y="5685995"/>
                  </a:cubicBezTo>
                  <a:lnTo>
                    <a:pt x="6048824" y="5453705"/>
                  </a:lnTo>
                  <a:lnTo>
                    <a:pt x="6237794" y="5308644"/>
                  </a:lnTo>
                  <a:lnTo>
                    <a:pt x="6237794" y="6081399"/>
                  </a:lnTo>
                  <a:lnTo>
                    <a:pt x="6123011" y="6166399"/>
                  </a:lnTo>
                  <a:cubicBezTo>
                    <a:pt x="6071326" y="6204001"/>
                    <a:pt x="6019061" y="6241458"/>
                    <a:pt x="5965925" y="6278479"/>
                  </a:cubicBezTo>
                  <a:cubicBezTo>
                    <a:pt x="5912644" y="6315210"/>
                    <a:pt x="5858927" y="6351650"/>
                    <a:pt x="5803903" y="6387364"/>
                  </a:cubicBezTo>
                  <a:cubicBezTo>
                    <a:pt x="5694437" y="6458938"/>
                    <a:pt x="5581486" y="6528335"/>
                    <a:pt x="5463744" y="6591780"/>
                  </a:cubicBezTo>
                  <a:cubicBezTo>
                    <a:pt x="5346147" y="6655514"/>
                    <a:pt x="5224486" y="6714748"/>
                    <a:pt x="5097888" y="6765562"/>
                  </a:cubicBezTo>
                  <a:cubicBezTo>
                    <a:pt x="5034879" y="6791332"/>
                    <a:pt x="4970700" y="6815005"/>
                    <a:pt x="4905602" y="6836446"/>
                  </a:cubicBezTo>
                  <a:lnTo>
                    <a:pt x="4831447" y="6858000"/>
                  </a:lnTo>
                  <a:lnTo>
                    <a:pt x="3036485" y="6858000"/>
                  </a:lnTo>
                  <a:lnTo>
                    <a:pt x="2911533" y="6825558"/>
                  </a:lnTo>
                  <a:cubicBezTo>
                    <a:pt x="2847182" y="6807410"/>
                    <a:pt x="2783121" y="6787919"/>
                    <a:pt x="2719386" y="6767158"/>
                  </a:cubicBezTo>
                  <a:cubicBezTo>
                    <a:pt x="2464884" y="6683389"/>
                    <a:pt x="2213285" y="6579149"/>
                    <a:pt x="1980415" y="6440210"/>
                  </a:cubicBezTo>
                  <a:cubicBezTo>
                    <a:pt x="1747399" y="6301563"/>
                    <a:pt x="1539355" y="6125749"/>
                    <a:pt x="1357588" y="5931206"/>
                  </a:cubicBezTo>
                  <a:cubicBezTo>
                    <a:pt x="1266269" y="5834080"/>
                    <a:pt x="1183226" y="5730711"/>
                    <a:pt x="1105118" y="5624874"/>
                  </a:cubicBezTo>
                  <a:cubicBezTo>
                    <a:pt x="1027446" y="5518601"/>
                    <a:pt x="953549" y="5410732"/>
                    <a:pt x="884588" y="5300539"/>
                  </a:cubicBezTo>
                  <a:cubicBezTo>
                    <a:pt x="866876" y="5273245"/>
                    <a:pt x="850180" y="5245516"/>
                    <a:pt x="833049" y="5217931"/>
                  </a:cubicBezTo>
                  <a:lnTo>
                    <a:pt x="783833" y="5137791"/>
                  </a:lnTo>
                  <a:cubicBezTo>
                    <a:pt x="752328" y="5085962"/>
                    <a:pt x="719662" y="5034567"/>
                    <a:pt x="686706" y="4982447"/>
                  </a:cubicBezTo>
                  <a:lnTo>
                    <a:pt x="485485" y="4665082"/>
                  </a:lnTo>
                  <a:cubicBezTo>
                    <a:pt x="417976" y="4556922"/>
                    <a:pt x="351338" y="4445568"/>
                    <a:pt x="289055" y="4329568"/>
                  </a:cubicBezTo>
                  <a:cubicBezTo>
                    <a:pt x="257987" y="4271496"/>
                    <a:pt x="227934" y="4212408"/>
                    <a:pt x="200495" y="4151721"/>
                  </a:cubicBezTo>
                  <a:cubicBezTo>
                    <a:pt x="173201" y="4090891"/>
                    <a:pt x="147794" y="4028898"/>
                    <a:pt x="125291" y="3965600"/>
                  </a:cubicBezTo>
                  <a:cubicBezTo>
                    <a:pt x="103224" y="3902155"/>
                    <a:pt x="83624" y="3837840"/>
                    <a:pt x="67654" y="3772509"/>
                  </a:cubicBezTo>
                  <a:cubicBezTo>
                    <a:pt x="60105" y="3739843"/>
                    <a:pt x="52410" y="3707032"/>
                    <a:pt x="46168" y="3674076"/>
                  </a:cubicBezTo>
                  <a:lnTo>
                    <a:pt x="36731" y="3624714"/>
                  </a:lnTo>
                  <a:lnTo>
                    <a:pt x="28891" y="3575208"/>
                  </a:lnTo>
                  <a:cubicBezTo>
                    <a:pt x="8566" y="3442948"/>
                    <a:pt x="0" y="3310252"/>
                    <a:pt x="0" y="3178573"/>
                  </a:cubicBezTo>
                  <a:cubicBezTo>
                    <a:pt x="726" y="2919425"/>
                    <a:pt x="27730" y="2660277"/>
                    <a:pt x="80575" y="2405774"/>
                  </a:cubicBezTo>
                  <a:cubicBezTo>
                    <a:pt x="133276" y="2151417"/>
                    <a:pt x="213997" y="1901996"/>
                    <a:pt x="322737" y="1665351"/>
                  </a:cubicBezTo>
                  <a:cubicBezTo>
                    <a:pt x="541235" y="1192061"/>
                    <a:pt x="857875" y="768568"/>
                    <a:pt x="1230700" y="407938"/>
                  </a:cubicBezTo>
                  <a:cubicBezTo>
                    <a:pt x="1324124" y="317781"/>
                    <a:pt x="1421323" y="231579"/>
                    <a:pt x="1521825" y="149443"/>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Freeform: Shape 194">
              <a:extLst>
                <a:ext uri="{FF2B5EF4-FFF2-40B4-BE49-F238E27FC236}">
                  <a16:creationId xmlns:a16="http://schemas.microsoft.com/office/drawing/2014/main" id="{13BFB38F-216C-4A75-8C1C-DAF998A5C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698" y="0"/>
              <a:ext cx="6477994" cy="6858000"/>
            </a:xfrm>
            <a:custGeom>
              <a:avLst/>
              <a:gdLst>
                <a:gd name="connsiteX0" fmla="*/ 5634917 w 6230407"/>
                <a:gd name="connsiteY0" fmla="*/ 0 h 6858000"/>
                <a:gd name="connsiteX1" fmla="*/ 6230407 w 6230407"/>
                <a:gd name="connsiteY1" fmla="*/ 0 h 6858000"/>
                <a:gd name="connsiteX2" fmla="*/ 6230407 w 6230407"/>
                <a:gd name="connsiteY2" fmla="*/ 322046 h 6858000"/>
                <a:gd name="connsiteX3" fmla="*/ 6061915 w 6230407"/>
                <a:gd name="connsiteY3" fmla="*/ 206288 h 6858000"/>
                <a:gd name="connsiteX4" fmla="*/ 5814792 w 6230407"/>
                <a:gd name="connsiteY4" fmla="*/ 74312 h 6858000"/>
                <a:gd name="connsiteX5" fmla="*/ 5676576 w 6230407"/>
                <a:gd name="connsiteY5" fmla="*/ 15049 h 6858000"/>
                <a:gd name="connsiteX6" fmla="*/ 1821847 w 6230407"/>
                <a:gd name="connsiteY6" fmla="*/ 0 h 6858000"/>
                <a:gd name="connsiteX7" fmla="*/ 3449591 w 6230407"/>
                <a:gd name="connsiteY7" fmla="*/ 0 h 6858000"/>
                <a:gd name="connsiteX8" fmla="*/ 3354111 w 6230407"/>
                <a:gd name="connsiteY8" fmla="*/ 29819 h 6858000"/>
                <a:gd name="connsiteX9" fmla="*/ 3177287 w 6230407"/>
                <a:gd name="connsiteY9" fmla="*/ 93621 h 6858000"/>
                <a:gd name="connsiteX10" fmla="*/ 1915374 w 6230407"/>
                <a:gd name="connsiteY10" fmla="*/ 844207 h 6858000"/>
                <a:gd name="connsiteX11" fmla="*/ 1042545 w 6230407"/>
                <a:gd name="connsiteY11" fmla="*/ 1926532 h 6858000"/>
                <a:gd name="connsiteX12" fmla="*/ 726050 w 6230407"/>
                <a:gd name="connsiteY12" fmla="*/ 3186123 h 6858000"/>
                <a:gd name="connsiteX13" fmla="*/ 1249864 w 6230407"/>
                <a:gd name="connsiteY13" fmla="*/ 4355701 h 6858000"/>
                <a:gd name="connsiteX14" fmla="*/ 1513803 w 6230407"/>
                <a:gd name="connsiteY14" fmla="*/ 4726929 h 6858000"/>
                <a:gd name="connsiteX15" fmla="*/ 3990446 w 6230407"/>
                <a:gd name="connsiteY15" fmla="*/ 6178014 h 6858000"/>
                <a:gd name="connsiteX16" fmla="*/ 5870541 w 6230407"/>
                <a:gd name="connsiteY16" fmla="*/ 5285296 h 6858000"/>
                <a:gd name="connsiteX17" fmla="*/ 6099347 w 6230407"/>
                <a:gd name="connsiteY17" fmla="*/ 5108030 h 6858000"/>
                <a:gd name="connsiteX18" fmla="*/ 6230407 w 6230407"/>
                <a:gd name="connsiteY18" fmla="*/ 5006078 h 6858000"/>
                <a:gd name="connsiteX19" fmla="*/ 6230407 w 6230407"/>
                <a:gd name="connsiteY19" fmla="*/ 5924458 h 6858000"/>
                <a:gd name="connsiteX20" fmla="*/ 6056186 w 6230407"/>
                <a:gd name="connsiteY20" fmla="*/ 6058925 h 6858000"/>
                <a:gd name="connsiteX21" fmla="*/ 4500343 w 6230407"/>
                <a:gd name="connsiteY21" fmla="*/ 6854086 h 6858000"/>
                <a:gd name="connsiteX22" fmla="*/ 4476760 w 6230407"/>
                <a:gd name="connsiteY22" fmla="*/ 6858000 h 6858000"/>
                <a:gd name="connsiteX23" fmla="*/ 3391617 w 6230407"/>
                <a:gd name="connsiteY23" fmla="*/ 6858000 h 6858000"/>
                <a:gd name="connsiteX24" fmla="*/ 3242986 w 6230407"/>
                <a:gd name="connsiteY24" fmla="*/ 6833894 h 6858000"/>
                <a:gd name="connsiteX25" fmla="*/ 913044 w 6230407"/>
                <a:gd name="connsiteY25" fmla="*/ 5134452 h 6858000"/>
                <a:gd name="connsiteX26" fmla="*/ 0 w 6230407"/>
                <a:gd name="connsiteY26" fmla="*/ 3186123 h 6858000"/>
                <a:gd name="connsiteX27" fmla="*/ 1779764 w 6230407"/>
                <a:gd name="connsiteY27" fmla="*/ 2881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230407" h="6858000">
                  <a:moveTo>
                    <a:pt x="5634917" y="0"/>
                  </a:moveTo>
                  <a:lnTo>
                    <a:pt x="6230407" y="0"/>
                  </a:lnTo>
                  <a:lnTo>
                    <a:pt x="6230407" y="322046"/>
                  </a:lnTo>
                  <a:lnTo>
                    <a:pt x="6061915" y="206288"/>
                  </a:lnTo>
                  <a:cubicBezTo>
                    <a:pt x="5982213" y="157828"/>
                    <a:pt x="5899796" y="113801"/>
                    <a:pt x="5814792" y="74312"/>
                  </a:cubicBezTo>
                  <a:cubicBezTo>
                    <a:pt x="5769441" y="53261"/>
                    <a:pt x="5723362" y="33505"/>
                    <a:pt x="5676576" y="15049"/>
                  </a:cubicBezTo>
                  <a:close/>
                  <a:moveTo>
                    <a:pt x="1821847" y="0"/>
                  </a:moveTo>
                  <a:lnTo>
                    <a:pt x="3449591" y="0"/>
                  </a:lnTo>
                  <a:lnTo>
                    <a:pt x="3354111" y="29819"/>
                  </a:lnTo>
                  <a:cubicBezTo>
                    <a:pt x="3295072" y="49686"/>
                    <a:pt x="3236122" y="70955"/>
                    <a:pt x="3177287" y="93621"/>
                  </a:cubicBezTo>
                  <a:cubicBezTo>
                    <a:pt x="2718951" y="269871"/>
                    <a:pt x="2282682" y="529455"/>
                    <a:pt x="1915374" y="844207"/>
                  </a:cubicBezTo>
                  <a:cubicBezTo>
                    <a:pt x="1541678" y="1164331"/>
                    <a:pt x="1247976" y="1528591"/>
                    <a:pt x="1042545" y="1926532"/>
                  </a:cubicBezTo>
                  <a:cubicBezTo>
                    <a:pt x="832613" y="2333329"/>
                    <a:pt x="726050" y="2757113"/>
                    <a:pt x="726050" y="3186123"/>
                  </a:cubicBezTo>
                  <a:cubicBezTo>
                    <a:pt x="726050" y="3618181"/>
                    <a:pt x="896057" y="3870506"/>
                    <a:pt x="1249864" y="4355701"/>
                  </a:cubicBezTo>
                  <a:cubicBezTo>
                    <a:pt x="1335230" y="4472717"/>
                    <a:pt x="1423500" y="4593798"/>
                    <a:pt x="1513803" y="4726929"/>
                  </a:cubicBezTo>
                  <a:cubicBezTo>
                    <a:pt x="2203848" y="5744068"/>
                    <a:pt x="2944562" y="6178014"/>
                    <a:pt x="3990446" y="6178014"/>
                  </a:cubicBezTo>
                  <a:cubicBezTo>
                    <a:pt x="4676863" y="6178014"/>
                    <a:pt x="5180496" y="5824498"/>
                    <a:pt x="5870541" y="5285296"/>
                  </a:cubicBezTo>
                  <a:cubicBezTo>
                    <a:pt x="5947632" y="5225046"/>
                    <a:pt x="6024723" y="5165521"/>
                    <a:pt x="6099347" y="5108030"/>
                  </a:cubicBezTo>
                  <a:lnTo>
                    <a:pt x="6230407" y="5006078"/>
                  </a:lnTo>
                  <a:lnTo>
                    <a:pt x="6230407" y="5924458"/>
                  </a:lnTo>
                  <a:lnTo>
                    <a:pt x="6056186" y="6058925"/>
                  </a:lnTo>
                  <a:cubicBezTo>
                    <a:pt x="5577260" y="6421454"/>
                    <a:pt x="5092142" y="6735949"/>
                    <a:pt x="4500343" y="6854086"/>
                  </a:cubicBezTo>
                  <a:lnTo>
                    <a:pt x="4476760" y="6858000"/>
                  </a:lnTo>
                  <a:lnTo>
                    <a:pt x="3391617" y="6858000"/>
                  </a:lnTo>
                  <a:lnTo>
                    <a:pt x="3242986" y="6833894"/>
                  </a:lnTo>
                  <a:cubicBezTo>
                    <a:pt x="2233307" y="6634206"/>
                    <a:pt x="1512986" y="6018796"/>
                    <a:pt x="913044" y="5134452"/>
                  </a:cubicBezTo>
                  <a:cubicBezTo>
                    <a:pt x="469951" y="4481428"/>
                    <a:pt x="0" y="4033545"/>
                    <a:pt x="0" y="3186123"/>
                  </a:cubicBezTo>
                  <a:cubicBezTo>
                    <a:pt x="0" y="1915018"/>
                    <a:pt x="732545" y="779286"/>
                    <a:pt x="1779764" y="28818"/>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Freeform: Shape 195">
              <a:extLst>
                <a:ext uri="{FF2B5EF4-FFF2-40B4-BE49-F238E27FC236}">
                  <a16:creationId xmlns:a16="http://schemas.microsoft.com/office/drawing/2014/main" id="{4DF24F7D-73CE-4EF0-86BC-1C1C4C5CB7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698" y="0"/>
              <a:ext cx="6477994" cy="6858000"/>
            </a:xfrm>
            <a:custGeom>
              <a:avLst/>
              <a:gdLst>
                <a:gd name="connsiteX0" fmla="*/ 5061392 w 6230408"/>
                <a:gd name="connsiteY0" fmla="*/ 0 h 6858000"/>
                <a:gd name="connsiteX1" fmla="*/ 6230408 w 6230408"/>
                <a:gd name="connsiteY1" fmla="*/ 0 h 6858000"/>
                <a:gd name="connsiteX2" fmla="*/ 6230408 w 6230408"/>
                <a:gd name="connsiteY2" fmla="*/ 502666 h 6858000"/>
                <a:gd name="connsiteX3" fmla="*/ 6204367 w 6230408"/>
                <a:gd name="connsiteY3" fmla="*/ 480166 h 6858000"/>
                <a:gd name="connsiteX4" fmla="*/ 5753525 w 6230408"/>
                <a:gd name="connsiteY4" fmla="*/ 205991 h 6858000"/>
                <a:gd name="connsiteX5" fmla="*/ 5205685 w 6230408"/>
                <a:gd name="connsiteY5" fmla="*/ 25948 h 6858000"/>
                <a:gd name="connsiteX6" fmla="*/ 1821847 w 6230408"/>
                <a:gd name="connsiteY6" fmla="*/ 0 h 6858000"/>
                <a:gd name="connsiteX7" fmla="*/ 4114919 w 6230408"/>
                <a:gd name="connsiteY7" fmla="*/ 0 h 6858000"/>
                <a:gd name="connsiteX8" fmla="*/ 4086206 w 6230408"/>
                <a:gd name="connsiteY8" fmla="*/ 3507 h 6858000"/>
                <a:gd name="connsiteX9" fmla="*/ 3229262 w 6230408"/>
                <a:gd name="connsiteY9" fmla="*/ 229075 h 6858000"/>
                <a:gd name="connsiteX10" fmla="*/ 2009741 w 6230408"/>
                <a:gd name="connsiteY10" fmla="*/ 954400 h 6858000"/>
                <a:gd name="connsiteX11" fmla="*/ 1171466 w 6230408"/>
                <a:gd name="connsiteY11" fmla="*/ 1993025 h 6858000"/>
                <a:gd name="connsiteX12" fmla="*/ 871086 w 6230408"/>
                <a:gd name="connsiteY12" fmla="*/ 3186123 h 6858000"/>
                <a:gd name="connsiteX13" fmla="*/ 1367025 w 6230408"/>
                <a:gd name="connsiteY13" fmla="*/ 4270190 h 6858000"/>
                <a:gd name="connsiteX14" fmla="*/ 1633868 w 6230408"/>
                <a:gd name="connsiteY14" fmla="*/ 4645483 h 6858000"/>
                <a:gd name="connsiteX15" fmla="*/ 2651877 w 6230408"/>
                <a:gd name="connsiteY15" fmla="*/ 5684689 h 6858000"/>
                <a:gd name="connsiteX16" fmla="*/ 3990301 w 6230408"/>
                <a:gd name="connsiteY16" fmla="*/ 6032833 h 6858000"/>
                <a:gd name="connsiteX17" fmla="*/ 4851225 w 6230408"/>
                <a:gd name="connsiteY17" fmla="*/ 5811141 h 6858000"/>
                <a:gd name="connsiteX18" fmla="*/ 5780965 w 6230408"/>
                <a:gd name="connsiteY18" fmla="*/ 5171038 h 6858000"/>
                <a:gd name="connsiteX19" fmla="*/ 6010496 w 6230408"/>
                <a:gd name="connsiteY19" fmla="*/ 4993191 h 6858000"/>
                <a:gd name="connsiteX20" fmla="*/ 6230408 w 6230408"/>
                <a:gd name="connsiteY20" fmla="*/ 4822117 h 6858000"/>
                <a:gd name="connsiteX21" fmla="*/ 6230408 w 6230408"/>
                <a:gd name="connsiteY21" fmla="*/ 5924457 h 6858000"/>
                <a:gd name="connsiteX22" fmla="*/ 6056186 w 6230408"/>
                <a:gd name="connsiteY22" fmla="*/ 6058925 h 6858000"/>
                <a:gd name="connsiteX23" fmla="*/ 4500343 w 6230408"/>
                <a:gd name="connsiteY23" fmla="*/ 6854086 h 6858000"/>
                <a:gd name="connsiteX24" fmla="*/ 4476760 w 6230408"/>
                <a:gd name="connsiteY24" fmla="*/ 6858000 h 6858000"/>
                <a:gd name="connsiteX25" fmla="*/ 3391617 w 6230408"/>
                <a:gd name="connsiteY25" fmla="*/ 6858000 h 6858000"/>
                <a:gd name="connsiteX26" fmla="*/ 3242986 w 6230408"/>
                <a:gd name="connsiteY26" fmla="*/ 6833894 h 6858000"/>
                <a:gd name="connsiteX27" fmla="*/ 913044 w 6230408"/>
                <a:gd name="connsiteY27" fmla="*/ 5134452 h 6858000"/>
                <a:gd name="connsiteX28" fmla="*/ 0 w 6230408"/>
                <a:gd name="connsiteY28" fmla="*/ 3186123 h 6858000"/>
                <a:gd name="connsiteX29" fmla="*/ 1779764 w 6230408"/>
                <a:gd name="connsiteY29" fmla="*/ 2881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230408" h="6858000">
                  <a:moveTo>
                    <a:pt x="5061392" y="0"/>
                  </a:moveTo>
                  <a:lnTo>
                    <a:pt x="6230408" y="0"/>
                  </a:lnTo>
                  <a:lnTo>
                    <a:pt x="6230408" y="502666"/>
                  </a:lnTo>
                  <a:lnTo>
                    <a:pt x="6204367" y="480166"/>
                  </a:lnTo>
                  <a:cubicBezTo>
                    <a:pt x="6064466" y="372115"/>
                    <a:pt x="5913877" y="280469"/>
                    <a:pt x="5753525" y="205991"/>
                  </a:cubicBezTo>
                  <a:cubicBezTo>
                    <a:pt x="5581848" y="126214"/>
                    <a:pt x="5398775" y="66109"/>
                    <a:pt x="5205685" y="25948"/>
                  </a:cubicBezTo>
                  <a:close/>
                  <a:moveTo>
                    <a:pt x="1821847" y="0"/>
                  </a:moveTo>
                  <a:lnTo>
                    <a:pt x="4114919" y="0"/>
                  </a:lnTo>
                  <a:lnTo>
                    <a:pt x="4086206" y="3507"/>
                  </a:lnTo>
                  <a:cubicBezTo>
                    <a:pt x="3798985" y="45364"/>
                    <a:pt x="3509190" y="121369"/>
                    <a:pt x="3229262" y="229075"/>
                  </a:cubicBezTo>
                  <a:cubicBezTo>
                    <a:pt x="2786315" y="399518"/>
                    <a:pt x="2364564" y="650390"/>
                    <a:pt x="2009741" y="954400"/>
                  </a:cubicBezTo>
                  <a:cubicBezTo>
                    <a:pt x="1655354" y="1257973"/>
                    <a:pt x="1365573" y="1617151"/>
                    <a:pt x="1171466" y="1993025"/>
                  </a:cubicBezTo>
                  <a:cubicBezTo>
                    <a:pt x="972132" y="2379061"/>
                    <a:pt x="871086" y="2780487"/>
                    <a:pt x="871086" y="3186123"/>
                  </a:cubicBezTo>
                  <a:cubicBezTo>
                    <a:pt x="871086" y="3573756"/>
                    <a:pt x="1023091" y="3798642"/>
                    <a:pt x="1367025" y="4270190"/>
                  </a:cubicBezTo>
                  <a:cubicBezTo>
                    <a:pt x="1453117" y="4388222"/>
                    <a:pt x="1542113" y="4510319"/>
                    <a:pt x="1633868" y="4645483"/>
                  </a:cubicBezTo>
                  <a:cubicBezTo>
                    <a:pt x="1958347" y="5123709"/>
                    <a:pt x="2291248" y="5463723"/>
                    <a:pt x="2651877" y="5684689"/>
                  </a:cubicBezTo>
                  <a:cubicBezTo>
                    <a:pt x="3034139" y="5919011"/>
                    <a:pt x="3472005" y="6032833"/>
                    <a:pt x="3990301" y="6032833"/>
                  </a:cubicBezTo>
                  <a:cubicBezTo>
                    <a:pt x="4284438" y="6032833"/>
                    <a:pt x="4557959" y="5962420"/>
                    <a:pt x="4851225" y="5811141"/>
                  </a:cubicBezTo>
                  <a:cubicBezTo>
                    <a:pt x="5152330" y="5655798"/>
                    <a:pt x="5450387" y="5429315"/>
                    <a:pt x="5780965" y="5171038"/>
                  </a:cubicBezTo>
                  <a:cubicBezTo>
                    <a:pt x="5858491" y="5110498"/>
                    <a:pt x="5935727" y="5050828"/>
                    <a:pt x="6010496" y="4993191"/>
                  </a:cubicBezTo>
                  <a:lnTo>
                    <a:pt x="6230408" y="4822117"/>
                  </a:lnTo>
                  <a:lnTo>
                    <a:pt x="6230408" y="5924457"/>
                  </a:lnTo>
                  <a:lnTo>
                    <a:pt x="6056186" y="6058925"/>
                  </a:lnTo>
                  <a:cubicBezTo>
                    <a:pt x="5577260" y="6421454"/>
                    <a:pt x="5092142" y="6735949"/>
                    <a:pt x="4500343" y="6854086"/>
                  </a:cubicBezTo>
                  <a:lnTo>
                    <a:pt x="4476760" y="6858000"/>
                  </a:lnTo>
                  <a:lnTo>
                    <a:pt x="3391617" y="6858000"/>
                  </a:lnTo>
                  <a:lnTo>
                    <a:pt x="3242986" y="6833894"/>
                  </a:lnTo>
                  <a:cubicBezTo>
                    <a:pt x="2233307" y="6634206"/>
                    <a:pt x="1512986" y="6018796"/>
                    <a:pt x="913044" y="5134452"/>
                  </a:cubicBezTo>
                  <a:cubicBezTo>
                    <a:pt x="469951" y="4481428"/>
                    <a:pt x="0" y="4033545"/>
                    <a:pt x="0" y="3186123"/>
                  </a:cubicBezTo>
                  <a:cubicBezTo>
                    <a:pt x="0" y="1915018"/>
                    <a:pt x="732545" y="779286"/>
                    <a:pt x="1779764" y="28818"/>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7" name="Freeform: Shape 196">
              <a:extLst>
                <a:ext uri="{FF2B5EF4-FFF2-40B4-BE49-F238E27FC236}">
                  <a16:creationId xmlns:a16="http://schemas.microsoft.com/office/drawing/2014/main" id="{EC3445B6-9C0D-4865-BF68-CD74892D0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05128" y="0"/>
              <a:ext cx="6648564" cy="6858000"/>
            </a:xfrm>
            <a:custGeom>
              <a:avLst/>
              <a:gdLst>
                <a:gd name="connsiteX0" fmla="*/ 1242460 w 6394458"/>
                <a:gd name="connsiteY0" fmla="*/ 0 h 6858000"/>
                <a:gd name="connsiteX1" fmla="*/ 2160732 w 6394458"/>
                <a:gd name="connsiteY1" fmla="*/ 0 h 6858000"/>
                <a:gd name="connsiteX2" fmla="*/ 2096124 w 6394458"/>
                <a:gd name="connsiteY2" fmla="*/ 41936 h 6858000"/>
                <a:gd name="connsiteX3" fmla="*/ 1942232 w 6394458"/>
                <a:gd name="connsiteY3" fmla="*/ 154451 h 6858000"/>
                <a:gd name="connsiteX4" fmla="*/ 1941942 w 6394458"/>
                <a:gd name="connsiteY4" fmla="*/ 154741 h 6858000"/>
                <a:gd name="connsiteX5" fmla="*/ 1941652 w 6394458"/>
                <a:gd name="connsiteY5" fmla="*/ 155032 h 6858000"/>
                <a:gd name="connsiteX6" fmla="*/ 1878498 w 6394458"/>
                <a:gd name="connsiteY6" fmla="*/ 203377 h 6858000"/>
                <a:gd name="connsiteX7" fmla="*/ 1865722 w 6394458"/>
                <a:gd name="connsiteY7" fmla="*/ 213395 h 6858000"/>
                <a:gd name="connsiteX8" fmla="*/ 1791679 w 6394458"/>
                <a:gd name="connsiteY8" fmla="*/ 272483 h 6858000"/>
                <a:gd name="connsiteX9" fmla="*/ 1503495 w 6394458"/>
                <a:gd name="connsiteY9" fmla="*/ 525389 h 6858000"/>
                <a:gd name="connsiteX10" fmla="*/ 990135 w 6394458"/>
                <a:gd name="connsiteY10" fmla="*/ 1098128 h 6858000"/>
                <a:gd name="connsiteX11" fmla="*/ 771637 w 6394458"/>
                <a:gd name="connsiteY11" fmla="*/ 1416800 h 6858000"/>
                <a:gd name="connsiteX12" fmla="*/ 585660 w 6394458"/>
                <a:gd name="connsiteY12" fmla="*/ 1756960 h 6858000"/>
                <a:gd name="connsiteX13" fmla="*/ 585515 w 6394458"/>
                <a:gd name="connsiteY13" fmla="*/ 1757395 h 6858000"/>
                <a:gd name="connsiteX14" fmla="*/ 585370 w 6394458"/>
                <a:gd name="connsiteY14" fmla="*/ 1757831 h 6858000"/>
                <a:gd name="connsiteX15" fmla="*/ 544574 w 6394458"/>
                <a:gd name="connsiteY15" fmla="*/ 1845230 h 6858000"/>
                <a:gd name="connsiteX16" fmla="*/ 524539 w 6394458"/>
                <a:gd name="connsiteY16" fmla="*/ 1889510 h 6858000"/>
                <a:gd name="connsiteX17" fmla="*/ 505666 w 6394458"/>
                <a:gd name="connsiteY17" fmla="*/ 1933935 h 6858000"/>
                <a:gd name="connsiteX18" fmla="*/ 502762 w 6394458"/>
                <a:gd name="connsiteY18" fmla="*/ 1940904 h 6858000"/>
                <a:gd name="connsiteX19" fmla="*/ 469661 w 6394458"/>
                <a:gd name="connsiteY19" fmla="*/ 2023512 h 6858000"/>
                <a:gd name="connsiteX20" fmla="*/ 456885 w 6394458"/>
                <a:gd name="connsiteY20" fmla="*/ 2057049 h 6858000"/>
                <a:gd name="connsiteX21" fmla="*/ 435688 w 6394458"/>
                <a:gd name="connsiteY21" fmla="*/ 2114395 h 6858000"/>
                <a:gd name="connsiteX22" fmla="*/ 435543 w 6394458"/>
                <a:gd name="connsiteY22" fmla="*/ 2114976 h 6858000"/>
                <a:gd name="connsiteX23" fmla="*/ 435253 w 6394458"/>
                <a:gd name="connsiteY23" fmla="*/ 2115557 h 6858000"/>
                <a:gd name="connsiteX24" fmla="*/ 324770 w 6394458"/>
                <a:gd name="connsiteY24" fmla="*/ 2488382 h 6858000"/>
                <a:gd name="connsiteX25" fmla="*/ 235338 w 6394458"/>
                <a:gd name="connsiteY25" fmla="*/ 3261036 h 6858000"/>
                <a:gd name="connsiteX26" fmla="*/ 272505 w 6394458"/>
                <a:gd name="connsiteY26" fmla="*/ 3641991 h 6858000"/>
                <a:gd name="connsiteX27" fmla="*/ 385891 w 6394458"/>
                <a:gd name="connsiteY27" fmla="*/ 4006104 h 6858000"/>
                <a:gd name="connsiteX28" fmla="*/ 386182 w 6394458"/>
                <a:gd name="connsiteY28" fmla="*/ 4006685 h 6858000"/>
                <a:gd name="connsiteX29" fmla="*/ 386472 w 6394458"/>
                <a:gd name="connsiteY29" fmla="*/ 4007266 h 6858000"/>
                <a:gd name="connsiteX30" fmla="*/ 413911 w 6394458"/>
                <a:gd name="connsiteY30" fmla="*/ 4068823 h 6858000"/>
                <a:gd name="connsiteX31" fmla="*/ 425380 w 6394458"/>
                <a:gd name="connsiteY31" fmla="*/ 4093794 h 6858000"/>
                <a:gd name="connsiteX32" fmla="*/ 435834 w 6394458"/>
                <a:gd name="connsiteY32" fmla="*/ 4114845 h 6858000"/>
                <a:gd name="connsiteX33" fmla="*/ 468644 w 6394458"/>
                <a:gd name="connsiteY33" fmla="*/ 4178435 h 6858000"/>
                <a:gd name="connsiteX34" fmla="*/ 468935 w 6394458"/>
                <a:gd name="connsiteY34" fmla="*/ 4179015 h 6858000"/>
                <a:gd name="connsiteX35" fmla="*/ 469225 w 6394458"/>
                <a:gd name="connsiteY35" fmla="*/ 4179596 h 6858000"/>
                <a:gd name="connsiteX36" fmla="*/ 566496 w 6394458"/>
                <a:gd name="connsiteY36" fmla="*/ 4345828 h 6858000"/>
                <a:gd name="connsiteX37" fmla="*/ 674366 w 6394458"/>
                <a:gd name="connsiteY37" fmla="*/ 4507124 h 6858000"/>
                <a:gd name="connsiteX38" fmla="*/ 790946 w 6394458"/>
                <a:gd name="connsiteY38" fmla="*/ 4665372 h 6858000"/>
                <a:gd name="connsiteX39" fmla="*/ 938015 w 6394458"/>
                <a:gd name="connsiteY39" fmla="*/ 4855559 h 6858000"/>
                <a:gd name="connsiteX40" fmla="*/ 1035286 w 6394458"/>
                <a:gd name="connsiteY40" fmla="*/ 4980269 h 6858000"/>
                <a:gd name="connsiteX41" fmla="*/ 1158254 w 6394458"/>
                <a:gd name="connsiteY41" fmla="*/ 5140985 h 6858000"/>
                <a:gd name="connsiteX42" fmla="*/ 1221118 w 6394458"/>
                <a:gd name="connsiteY42" fmla="*/ 5226351 h 6858000"/>
                <a:gd name="connsiteX43" fmla="*/ 1277448 w 6394458"/>
                <a:gd name="connsiteY43" fmla="*/ 5303007 h 6858000"/>
                <a:gd name="connsiteX44" fmla="*/ 1277739 w 6394458"/>
                <a:gd name="connsiteY44" fmla="*/ 5303297 h 6858000"/>
                <a:gd name="connsiteX45" fmla="*/ 1278029 w 6394458"/>
                <a:gd name="connsiteY45" fmla="*/ 5303588 h 6858000"/>
                <a:gd name="connsiteX46" fmla="*/ 1376607 w 6394458"/>
                <a:gd name="connsiteY46" fmla="*/ 5433525 h 6858000"/>
                <a:gd name="connsiteX47" fmla="*/ 1395625 w 6394458"/>
                <a:gd name="connsiteY47" fmla="*/ 5458060 h 6858000"/>
                <a:gd name="connsiteX48" fmla="*/ 1405207 w 6394458"/>
                <a:gd name="connsiteY48" fmla="*/ 5469965 h 6858000"/>
                <a:gd name="connsiteX49" fmla="*/ 1518739 w 6394458"/>
                <a:gd name="connsiteY49" fmla="*/ 5607597 h 6858000"/>
                <a:gd name="connsiteX50" fmla="*/ 1779194 w 6394458"/>
                <a:gd name="connsiteY50" fmla="*/ 5888957 h 6858000"/>
                <a:gd name="connsiteX51" fmla="*/ 2361805 w 6394458"/>
                <a:gd name="connsiteY51" fmla="*/ 6356876 h 6858000"/>
                <a:gd name="connsiteX52" fmla="*/ 2682656 w 6394458"/>
                <a:gd name="connsiteY52" fmla="*/ 6532110 h 6858000"/>
                <a:gd name="connsiteX53" fmla="*/ 2682946 w 6394458"/>
                <a:gd name="connsiteY53" fmla="*/ 6532255 h 6858000"/>
                <a:gd name="connsiteX54" fmla="*/ 2683236 w 6394458"/>
                <a:gd name="connsiteY54" fmla="*/ 6532400 h 6858000"/>
                <a:gd name="connsiteX55" fmla="*/ 3021944 w 6394458"/>
                <a:gd name="connsiteY55" fmla="*/ 6664805 h 6858000"/>
                <a:gd name="connsiteX56" fmla="*/ 3375605 w 6394458"/>
                <a:gd name="connsiteY56" fmla="*/ 6756415 h 6858000"/>
                <a:gd name="connsiteX57" fmla="*/ 3555048 w 6394458"/>
                <a:gd name="connsiteY57" fmla="*/ 6786612 h 6858000"/>
                <a:gd name="connsiteX58" fmla="*/ 3735218 w 6394458"/>
                <a:gd name="connsiteY58" fmla="*/ 6807083 h 6858000"/>
                <a:gd name="connsiteX59" fmla="*/ 4108188 w 6394458"/>
                <a:gd name="connsiteY59" fmla="*/ 6823343 h 6858000"/>
                <a:gd name="connsiteX60" fmla="*/ 4126917 w 6394458"/>
                <a:gd name="connsiteY60" fmla="*/ 6823343 h 6858000"/>
                <a:gd name="connsiteX61" fmla="*/ 4151597 w 6394458"/>
                <a:gd name="connsiteY61" fmla="*/ 6823488 h 6858000"/>
                <a:gd name="connsiteX62" fmla="*/ 4199652 w 6394458"/>
                <a:gd name="connsiteY62" fmla="*/ 6822763 h 6858000"/>
                <a:gd name="connsiteX63" fmla="*/ 4200088 w 6394458"/>
                <a:gd name="connsiteY63" fmla="*/ 6822763 h 6858000"/>
                <a:gd name="connsiteX64" fmla="*/ 4200523 w 6394458"/>
                <a:gd name="connsiteY64" fmla="*/ 6822763 h 6858000"/>
                <a:gd name="connsiteX65" fmla="*/ 4245675 w 6394458"/>
                <a:gd name="connsiteY65" fmla="*/ 6821601 h 6858000"/>
                <a:gd name="connsiteX66" fmla="*/ 4291117 w 6394458"/>
                <a:gd name="connsiteY66" fmla="*/ 6819277 h 6858000"/>
                <a:gd name="connsiteX67" fmla="*/ 4469108 w 6394458"/>
                <a:gd name="connsiteY67" fmla="*/ 6803743 h 6858000"/>
                <a:gd name="connsiteX68" fmla="*/ 5157267 w 6394458"/>
                <a:gd name="connsiteY68" fmla="*/ 6617766 h 6858000"/>
                <a:gd name="connsiteX69" fmla="*/ 5484069 w 6394458"/>
                <a:gd name="connsiteY69" fmla="*/ 6455744 h 6858000"/>
                <a:gd name="connsiteX70" fmla="*/ 5801144 w 6394458"/>
                <a:gd name="connsiteY70" fmla="*/ 6257717 h 6858000"/>
                <a:gd name="connsiteX71" fmla="*/ 6111106 w 6394458"/>
                <a:gd name="connsiteY71" fmla="*/ 6032542 h 6858000"/>
                <a:gd name="connsiteX72" fmla="*/ 6264127 w 6394458"/>
                <a:gd name="connsiteY72" fmla="*/ 5913203 h 6858000"/>
                <a:gd name="connsiteX73" fmla="*/ 6394458 w 6394458"/>
                <a:gd name="connsiteY73" fmla="*/ 5808939 h 6858000"/>
                <a:gd name="connsiteX74" fmla="*/ 6394458 w 6394458"/>
                <a:gd name="connsiteY74" fmla="*/ 6858000 h 6858000"/>
                <a:gd name="connsiteX75" fmla="*/ 2234128 w 6394458"/>
                <a:gd name="connsiteY75" fmla="*/ 6858000 h 6858000"/>
                <a:gd name="connsiteX76" fmla="*/ 2151583 w 6394458"/>
                <a:gd name="connsiteY76" fmla="*/ 6802146 h 6858000"/>
                <a:gd name="connsiteX77" fmla="*/ 593791 w 6394458"/>
                <a:gd name="connsiteY77" fmla="*/ 5241450 h 6858000"/>
                <a:gd name="connsiteX78" fmla="*/ 0 w 6394458"/>
                <a:gd name="connsiteY78" fmla="*/ 3044861 h 6858000"/>
                <a:gd name="connsiteX79" fmla="*/ 342337 w 6394458"/>
                <a:gd name="connsiteY79" fmla="*/ 1349581 h 6858000"/>
                <a:gd name="connsiteX80" fmla="*/ 1129762 w 6394458"/>
                <a:gd name="connsiteY80" fmla="*/ 1181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6394458" h="6858000">
                  <a:moveTo>
                    <a:pt x="1242460" y="0"/>
                  </a:moveTo>
                  <a:lnTo>
                    <a:pt x="2160732" y="0"/>
                  </a:lnTo>
                  <a:lnTo>
                    <a:pt x="2096124" y="41936"/>
                  </a:lnTo>
                  <a:cubicBezTo>
                    <a:pt x="2053586" y="71988"/>
                    <a:pt x="1997691" y="111913"/>
                    <a:pt x="1942232" y="154451"/>
                  </a:cubicBezTo>
                  <a:lnTo>
                    <a:pt x="1941942" y="154741"/>
                  </a:lnTo>
                  <a:lnTo>
                    <a:pt x="1941652" y="155032"/>
                  </a:lnTo>
                  <a:cubicBezTo>
                    <a:pt x="1920455" y="170711"/>
                    <a:pt x="1899113" y="187262"/>
                    <a:pt x="1878498" y="203377"/>
                  </a:cubicBezTo>
                  <a:lnTo>
                    <a:pt x="1865722" y="213395"/>
                  </a:lnTo>
                  <a:cubicBezTo>
                    <a:pt x="1838863" y="233865"/>
                    <a:pt x="1813311" y="254771"/>
                    <a:pt x="1791679" y="272483"/>
                  </a:cubicBezTo>
                  <a:cubicBezTo>
                    <a:pt x="1684245" y="360463"/>
                    <a:pt x="1590023" y="443216"/>
                    <a:pt x="1503495" y="525389"/>
                  </a:cubicBezTo>
                  <a:cubicBezTo>
                    <a:pt x="1315050" y="703090"/>
                    <a:pt x="1142430" y="895746"/>
                    <a:pt x="990135" y="1098128"/>
                  </a:cubicBezTo>
                  <a:cubicBezTo>
                    <a:pt x="911301" y="1202949"/>
                    <a:pt x="837695" y="1310238"/>
                    <a:pt x="771637" y="1416800"/>
                  </a:cubicBezTo>
                  <a:cubicBezTo>
                    <a:pt x="697595" y="1538898"/>
                    <a:pt x="636764" y="1650106"/>
                    <a:pt x="585660" y="1756960"/>
                  </a:cubicBezTo>
                  <a:lnTo>
                    <a:pt x="585515" y="1757395"/>
                  </a:lnTo>
                  <a:lnTo>
                    <a:pt x="585370" y="1757831"/>
                  </a:lnTo>
                  <a:cubicBezTo>
                    <a:pt x="570271" y="1788174"/>
                    <a:pt x="556334" y="1818952"/>
                    <a:pt x="544574" y="1845230"/>
                  </a:cubicBezTo>
                  <a:lnTo>
                    <a:pt x="524539" y="1889510"/>
                  </a:lnTo>
                  <a:lnTo>
                    <a:pt x="505666" y="1933935"/>
                  </a:lnTo>
                  <a:lnTo>
                    <a:pt x="502762" y="1940904"/>
                  </a:lnTo>
                  <a:cubicBezTo>
                    <a:pt x="491002" y="1969214"/>
                    <a:pt x="479823" y="1996073"/>
                    <a:pt x="469661" y="2023512"/>
                  </a:cubicBezTo>
                  <a:cubicBezTo>
                    <a:pt x="465450" y="2034691"/>
                    <a:pt x="461240" y="2045870"/>
                    <a:pt x="456885" y="2057049"/>
                  </a:cubicBezTo>
                  <a:cubicBezTo>
                    <a:pt x="449190" y="2076794"/>
                    <a:pt x="442076" y="2095522"/>
                    <a:pt x="435688" y="2114395"/>
                  </a:cubicBezTo>
                  <a:lnTo>
                    <a:pt x="435543" y="2114976"/>
                  </a:lnTo>
                  <a:lnTo>
                    <a:pt x="435253" y="2115557"/>
                  </a:lnTo>
                  <a:cubicBezTo>
                    <a:pt x="390392" y="2239687"/>
                    <a:pt x="353226" y="2365123"/>
                    <a:pt x="324770" y="2488382"/>
                  </a:cubicBezTo>
                  <a:cubicBezTo>
                    <a:pt x="265391" y="2742158"/>
                    <a:pt x="235193" y="3002178"/>
                    <a:pt x="235338" y="3261036"/>
                  </a:cubicBezTo>
                  <a:cubicBezTo>
                    <a:pt x="236210" y="3391989"/>
                    <a:pt x="248695" y="3520474"/>
                    <a:pt x="272505" y="3641991"/>
                  </a:cubicBezTo>
                  <a:cubicBezTo>
                    <a:pt x="299073" y="3770621"/>
                    <a:pt x="337110" y="3893154"/>
                    <a:pt x="385891" y="4006104"/>
                  </a:cubicBezTo>
                  <a:lnTo>
                    <a:pt x="386182" y="4006685"/>
                  </a:lnTo>
                  <a:lnTo>
                    <a:pt x="386472" y="4007266"/>
                  </a:lnTo>
                  <a:cubicBezTo>
                    <a:pt x="394747" y="4027591"/>
                    <a:pt x="404039" y="4047626"/>
                    <a:pt x="413911" y="4068823"/>
                  </a:cubicBezTo>
                  <a:cubicBezTo>
                    <a:pt x="417686" y="4077098"/>
                    <a:pt x="421606" y="4085374"/>
                    <a:pt x="425380" y="4093794"/>
                  </a:cubicBezTo>
                  <a:cubicBezTo>
                    <a:pt x="428865" y="4100908"/>
                    <a:pt x="432349" y="4107876"/>
                    <a:pt x="435834" y="4114845"/>
                  </a:cubicBezTo>
                  <a:cubicBezTo>
                    <a:pt x="446867" y="4136913"/>
                    <a:pt x="457320" y="4157819"/>
                    <a:pt x="468644" y="4178435"/>
                  </a:cubicBezTo>
                  <a:lnTo>
                    <a:pt x="468935" y="4179015"/>
                  </a:lnTo>
                  <a:lnTo>
                    <a:pt x="469225" y="4179596"/>
                  </a:lnTo>
                  <a:cubicBezTo>
                    <a:pt x="495213" y="4229103"/>
                    <a:pt x="525120" y="4280352"/>
                    <a:pt x="566496" y="4345828"/>
                  </a:cubicBezTo>
                  <a:cubicBezTo>
                    <a:pt x="598727" y="4397368"/>
                    <a:pt x="633135" y="4447745"/>
                    <a:pt x="674366" y="4507124"/>
                  </a:cubicBezTo>
                  <a:cubicBezTo>
                    <a:pt x="713129" y="4561713"/>
                    <a:pt x="753199" y="4615139"/>
                    <a:pt x="790946" y="4665372"/>
                  </a:cubicBezTo>
                  <a:cubicBezTo>
                    <a:pt x="839001" y="4729106"/>
                    <a:pt x="889379" y="4793421"/>
                    <a:pt x="938015" y="4855559"/>
                  </a:cubicBezTo>
                  <a:cubicBezTo>
                    <a:pt x="969955" y="4896355"/>
                    <a:pt x="1003056" y="4938457"/>
                    <a:pt x="1035286" y="4980269"/>
                  </a:cubicBezTo>
                  <a:cubicBezTo>
                    <a:pt x="1069113" y="5023969"/>
                    <a:pt x="1113684" y="5081606"/>
                    <a:pt x="1158254" y="5140985"/>
                  </a:cubicBezTo>
                  <a:cubicBezTo>
                    <a:pt x="1179451" y="5169005"/>
                    <a:pt x="1200647" y="5198186"/>
                    <a:pt x="1221118" y="5226351"/>
                  </a:cubicBezTo>
                  <a:cubicBezTo>
                    <a:pt x="1240572" y="5253065"/>
                    <a:pt x="1259010" y="5278471"/>
                    <a:pt x="1277448" y="5303007"/>
                  </a:cubicBezTo>
                  <a:lnTo>
                    <a:pt x="1277739" y="5303297"/>
                  </a:lnTo>
                  <a:lnTo>
                    <a:pt x="1278029" y="5303588"/>
                  </a:lnTo>
                  <a:cubicBezTo>
                    <a:pt x="1309824" y="5347287"/>
                    <a:pt x="1343796" y="5391132"/>
                    <a:pt x="1376607" y="5433525"/>
                  </a:cubicBezTo>
                  <a:lnTo>
                    <a:pt x="1395625" y="5458060"/>
                  </a:lnTo>
                  <a:lnTo>
                    <a:pt x="1405207" y="5469965"/>
                  </a:lnTo>
                  <a:cubicBezTo>
                    <a:pt x="1442083" y="5515552"/>
                    <a:pt x="1479976" y="5562736"/>
                    <a:pt x="1518739" y="5607597"/>
                  </a:cubicBezTo>
                  <a:cubicBezTo>
                    <a:pt x="1603960" y="5707481"/>
                    <a:pt x="1691650" y="5802139"/>
                    <a:pt x="1779194" y="5888957"/>
                  </a:cubicBezTo>
                  <a:cubicBezTo>
                    <a:pt x="1965606" y="6072902"/>
                    <a:pt x="2161746" y="6230423"/>
                    <a:pt x="2361805" y="6356876"/>
                  </a:cubicBezTo>
                  <a:cubicBezTo>
                    <a:pt x="2475047" y="6427870"/>
                    <a:pt x="2579867" y="6485217"/>
                    <a:pt x="2682656" y="6532110"/>
                  </a:cubicBezTo>
                  <a:lnTo>
                    <a:pt x="2682946" y="6532255"/>
                  </a:lnTo>
                  <a:lnTo>
                    <a:pt x="2683236" y="6532400"/>
                  </a:lnTo>
                  <a:cubicBezTo>
                    <a:pt x="2787767" y="6581616"/>
                    <a:pt x="2901734" y="6626187"/>
                    <a:pt x="3021944" y="6664805"/>
                  </a:cubicBezTo>
                  <a:cubicBezTo>
                    <a:pt x="3132572" y="6700374"/>
                    <a:pt x="3251620" y="6731298"/>
                    <a:pt x="3375605" y="6756415"/>
                  </a:cubicBezTo>
                  <a:cubicBezTo>
                    <a:pt x="3432661" y="6767738"/>
                    <a:pt x="3493201" y="6777901"/>
                    <a:pt x="3555048" y="6786612"/>
                  </a:cubicBezTo>
                  <a:cubicBezTo>
                    <a:pt x="3613121" y="6794742"/>
                    <a:pt x="3673807" y="6801566"/>
                    <a:pt x="3735218" y="6807083"/>
                  </a:cubicBezTo>
                  <a:cubicBezTo>
                    <a:pt x="3852670" y="6817826"/>
                    <a:pt x="3974622" y="6823052"/>
                    <a:pt x="4108188" y="6823343"/>
                  </a:cubicBezTo>
                  <a:lnTo>
                    <a:pt x="4126917" y="6823343"/>
                  </a:lnTo>
                  <a:cubicBezTo>
                    <a:pt x="4135192" y="6823488"/>
                    <a:pt x="4143322" y="6823488"/>
                    <a:pt x="4151597" y="6823488"/>
                  </a:cubicBezTo>
                  <a:cubicBezTo>
                    <a:pt x="4171487" y="6823488"/>
                    <a:pt x="4186296" y="6823343"/>
                    <a:pt x="4199652" y="6822763"/>
                  </a:cubicBezTo>
                  <a:lnTo>
                    <a:pt x="4200088" y="6822763"/>
                  </a:lnTo>
                  <a:lnTo>
                    <a:pt x="4200523" y="6822763"/>
                  </a:lnTo>
                  <a:lnTo>
                    <a:pt x="4245675" y="6821601"/>
                  </a:lnTo>
                  <a:lnTo>
                    <a:pt x="4291117" y="6819277"/>
                  </a:lnTo>
                  <a:cubicBezTo>
                    <a:pt x="4342801" y="6816955"/>
                    <a:pt x="4397825" y="6812164"/>
                    <a:pt x="4469108" y="6803743"/>
                  </a:cubicBezTo>
                  <a:cubicBezTo>
                    <a:pt x="4700672" y="6775433"/>
                    <a:pt x="4932236" y="6712860"/>
                    <a:pt x="5157267" y="6617766"/>
                  </a:cubicBezTo>
                  <a:cubicBezTo>
                    <a:pt x="5260490" y="6574648"/>
                    <a:pt x="5367344" y="6521656"/>
                    <a:pt x="5484069" y="6455744"/>
                  </a:cubicBezTo>
                  <a:cubicBezTo>
                    <a:pt x="5584535" y="6399414"/>
                    <a:pt x="5688194" y="6334663"/>
                    <a:pt x="5801144" y="6257717"/>
                  </a:cubicBezTo>
                  <a:cubicBezTo>
                    <a:pt x="5894061" y="6194419"/>
                    <a:pt x="5992638" y="6122844"/>
                    <a:pt x="6111106" y="6032542"/>
                  </a:cubicBezTo>
                  <a:cubicBezTo>
                    <a:pt x="6163081" y="5993052"/>
                    <a:pt x="6215491" y="5951676"/>
                    <a:pt x="6264127" y="5913203"/>
                  </a:cubicBezTo>
                  <a:lnTo>
                    <a:pt x="6394458" y="5808939"/>
                  </a:lnTo>
                  <a:lnTo>
                    <a:pt x="6394458" y="6858000"/>
                  </a:lnTo>
                  <a:lnTo>
                    <a:pt x="2234128" y="6858000"/>
                  </a:lnTo>
                  <a:lnTo>
                    <a:pt x="2151583" y="6802146"/>
                  </a:lnTo>
                  <a:cubicBezTo>
                    <a:pt x="1509012" y="6424386"/>
                    <a:pt x="970245" y="5884748"/>
                    <a:pt x="593791" y="5241450"/>
                  </a:cubicBezTo>
                  <a:cubicBezTo>
                    <a:pt x="205286" y="4577683"/>
                    <a:pt x="0" y="3818240"/>
                    <a:pt x="0" y="3044861"/>
                  </a:cubicBezTo>
                  <a:cubicBezTo>
                    <a:pt x="0" y="2457023"/>
                    <a:pt x="115129" y="1886606"/>
                    <a:pt x="342337" y="1349581"/>
                  </a:cubicBezTo>
                  <a:cubicBezTo>
                    <a:pt x="534284" y="895692"/>
                    <a:pt x="798705" y="482372"/>
                    <a:pt x="1129762" y="118183"/>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8" name="Freeform: Shape 197">
              <a:extLst>
                <a:ext uri="{FF2B5EF4-FFF2-40B4-BE49-F238E27FC236}">
                  <a16:creationId xmlns:a16="http://schemas.microsoft.com/office/drawing/2014/main" id="{1905757E-C772-4187-BD34-A12DC33F3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4266" y="0"/>
              <a:ext cx="6419426" cy="6858000"/>
            </a:xfrm>
            <a:custGeom>
              <a:avLst/>
              <a:gdLst>
                <a:gd name="connsiteX0" fmla="*/ 6419426 w 6419426"/>
                <a:gd name="connsiteY0" fmla="*/ 6276207 h 6858000"/>
                <a:gd name="connsiteX1" fmla="*/ 6419426 w 6419426"/>
                <a:gd name="connsiteY1" fmla="*/ 6858000 h 6858000"/>
                <a:gd name="connsiteX2" fmla="*/ 5377226 w 6419426"/>
                <a:gd name="connsiteY2" fmla="*/ 6858000 h 6858000"/>
                <a:gd name="connsiteX3" fmla="*/ 5526079 w 6419426"/>
                <a:gd name="connsiteY3" fmla="*/ 6799309 h 6858000"/>
                <a:gd name="connsiteX4" fmla="*/ 6372097 w 6419426"/>
                <a:gd name="connsiteY4" fmla="*/ 6313400 h 6858000"/>
                <a:gd name="connsiteX5" fmla="*/ 0 w 6419426"/>
                <a:gd name="connsiteY5" fmla="*/ 3944218 h 6858000"/>
                <a:gd name="connsiteX6" fmla="*/ 31811 w 6419426"/>
                <a:gd name="connsiteY6" fmla="*/ 4082046 h 6858000"/>
                <a:gd name="connsiteX7" fmla="*/ 2375871 w 6419426"/>
                <a:gd name="connsiteY7" fmla="*/ 6799309 h 6858000"/>
                <a:gd name="connsiteX8" fmla="*/ 2524724 w 6419426"/>
                <a:gd name="connsiteY8" fmla="*/ 6858000 h 6858000"/>
                <a:gd name="connsiteX9" fmla="*/ 0 w 6419426"/>
                <a:gd name="connsiteY9" fmla="*/ 6858000 h 6858000"/>
                <a:gd name="connsiteX10" fmla="*/ 0 w 6419426"/>
                <a:gd name="connsiteY10" fmla="*/ 0 h 6858000"/>
                <a:gd name="connsiteX11" fmla="*/ 1320019 w 6419426"/>
                <a:gd name="connsiteY11" fmla="*/ 0 h 6858000"/>
                <a:gd name="connsiteX12" fmla="*/ 1089625 w 6419426"/>
                <a:gd name="connsiteY12" fmla="*/ 209396 h 6858000"/>
                <a:gd name="connsiteX13" fmla="*/ 31811 w 6419426"/>
                <a:gd name="connsiteY13" fmla="*/ 2059448 h 6858000"/>
                <a:gd name="connsiteX14" fmla="*/ 0 w 6419426"/>
                <a:gd name="connsiteY14" fmla="*/ 21972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19426" h="6858000">
                  <a:moveTo>
                    <a:pt x="6419426" y="6276207"/>
                  </a:moveTo>
                  <a:lnTo>
                    <a:pt x="6419426" y="6858000"/>
                  </a:lnTo>
                  <a:lnTo>
                    <a:pt x="5377226" y="6858000"/>
                  </a:lnTo>
                  <a:lnTo>
                    <a:pt x="5526079" y="6799309"/>
                  </a:lnTo>
                  <a:cubicBezTo>
                    <a:pt x="5828657" y="6671330"/>
                    <a:pt x="6112428" y="6507594"/>
                    <a:pt x="6372097" y="6313400"/>
                  </a:cubicBezTo>
                  <a:close/>
                  <a:moveTo>
                    <a:pt x="0" y="3944218"/>
                  </a:moveTo>
                  <a:lnTo>
                    <a:pt x="31811" y="4082046"/>
                  </a:lnTo>
                  <a:cubicBezTo>
                    <a:pt x="347839" y="5310348"/>
                    <a:pt x="1226077" y="6312987"/>
                    <a:pt x="2375871" y="6799309"/>
                  </a:cubicBezTo>
                  <a:lnTo>
                    <a:pt x="2524724" y="6858000"/>
                  </a:lnTo>
                  <a:lnTo>
                    <a:pt x="0" y="6858000"/>
                  </a:lnTo>
                  <a:close/>
                  <a:moveTo>
                    <a:pt x="0" y="0"/>
                  </a:moveTo>
                  <a:lnTo>
                    <a:pt x="1320019" y="0"/>
                  </a:lnTo>
                  <a:lnTo>
                    <a:pt x="1089625" y="209396"/>
                  </a:lnTo>
                  <a:cubicBezTo>
                    <a:pt x="586180" y="712841"/>
                    <a:pt x="214775" y="1348326"/>
                    <a:pt x="31811" y="2059448"/>
                  </a:cubicBezTo>
                  <a:lnTo>
                    <a:pt x="0" y="219727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3742F297-EDF8-BF40-9DB7-C6E10F6C7FE0}"/>
              </a:ext>
            </a:extLst>
          </p:cNvPr>
          <p:cNvSpPr>
            <a:spLocks noGrp="1"/>
          </p:cNvSpPr>
          <p:nvPr>
            <p:ph type="title"/>
          </p:nvPr>
        </p:nvSpPr>
        <p:spPr>
          <a:xfrm>
            <a:off x="775928" y="363730"/>
            <a:ext cx="4803636" cy="1311664"/>
          </a:xfrm>
        </p:spPr>
        <p:txBody>
          <a:bodyPr anchor="b">
            <a:normAutofit/>
          </a:bodyPr>
          <a:lstStyle/>
          <a:p>
            <a:r>
              <a:rPr lang="en-GB" altLang="zh-HK" sz="3600" b="1" i="0" dirty="0">
                <a:solidFill>
                  <a:schemeClr val="tx2"/>
                </a:solidFill>
                <a:effectLst/>
                <a:latin typeface="ReithSans"/>
              </a:rPr>
              <a:t>Malaria</a:t>
            </a:r>
          </a:p>
        </p:txBody>
      </p:sp>
      <p:sp>
        <p:nvSpPr>
          <p:cNvPr id="7" name="Content Placeholder 6">
            <a:extLst>
              <a:ext uri="{FF2B5EF4-FFF2-40B4-BE49-F238E27FC236}">
                <a16:creationId xmlns:a16="http://schemas.microsoft.com/office/drawing/2014/main" id="{AA6E9A21-4CD0-A949-89C4-51EA1B60BBBD}"/>
              </a:ext>
            </a:extLst>
          </p:cNvPr>
          <p:cNvSpPr>
            <a:spLocks noGrp="1"/>
          </p:cNvSpPr>
          <p:nvPr>
            <p:ph idx="1"/>
          </p:nvPr>
        </p:nvSpPr>
        <p:spPr>
          <a:xfrm>
            <a:off x="634102" y="1807448"/>
            <a:ext cx="4945462" cy="4413470"/>
          </a:xfrm>
        </p:spPr>
        <p:txBody>
          <a:bodyPr anchor="ctr">
            <a:noAutofit/>
          </a:bodyPr>
          <a:lstStyle/>
          <a:p>
            <a:r>
              <a:rPr lang="en-US" sz="2200" dirty="0">
                <a:latin typeface="Avenir Book" panose="02000503020000020003" pitchFamily="2" charset="0"/>
              </a:rPr>
              <a:t>Malaria is spread by mosquitos which carry the Plasmodium protist. </a:t>
            </a:r>
          </a:p>
          <a:p>
            <a:r>
              <a:rPr lang="en-US" sz="2200" dirty="0">
                <a:latin typeface="Avenir Book" panose="02000503020000020003" pitchFamily="2" charset="0"/>
              </a:rPr>
              <a:t>Mosquitos suck blood containing the protists from an infected person. They pass the protist, to other people they suck blood from. The mosquitos do not become ill and are called 'vectors' because they transmit the disease.</a:t>
            </a:r>
          </a:p>
          <a:p>
            <a:r>
              <a:rPr lang="en-US" sz="2200" dirty="0">
                <a:latin typeface="Avenir Book" panose="02000503020000020003" pitchFamily="2" charset="0"/>
              </a:rPr>
              <a:t>The symptoms of malaria include a fever, sweats and chills, headaches, vomiting and </a:t>
            </a:r>
            <a:r>
              <a:rPr lang="en-US" sz="2200" dirty="0" err="1">
                <a:latin typeface="Avenir Book" panose="02000503020000020003" pitchFamily="2" charset="0"/>
              </a:rPr>
              <a:t>diarrhoea</a:t>
            </a:r>
            <a:r>
              <a:rPr lang="en-US" sz="2200" dirty="0">
                <a:latin typeface="Avenir Book" panose="02000503020000020003" pitchFamily="2" charset="0"/>
              </a:rPr>
              <a:t>.</a:t>
            </a:r>
          </a:p>
        </p:txBody>
      </p:sp>
    </p:spTree>
    <p:extLst>
      <p:ext uri="{BB962C8B-B14F-4D97-AF65-F5344CB8AC3E}">
        <p14:creationId xmlns:p14="http://schemas.microsoft.com/office/powerpoint/2010/main" val="900559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6A84B152-3496-4C52-AF08-97AFFC09D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3742F297-EDF8-BF40-9DB7-C6E10F6C7FE0}"/>
              </a:ext>
            </a:extLst>
          </p:cNvPr>
          <p:cNvSpPr>
            <a:spLocks noGrp="1"/>
          </p:cNvSpPr>
          <p:nvPr>
            <p:ph type="title"/>
          </p:nvPr>
        </p:nvSpPr>
        <p:spPr>
          <a:xfrm>
            <a:off x="838201" y="502436"/>
            <a:ext cx="5393360" cy="1325563"/>
          </a:xfrm>
        </p:spPr>
        <p:txBody>
          <a:bodyPr>
            <a:normAutofit/>
          </a:bodyPr>
          <a:lstStyle/>
          <a:p>
            <a:r>
              <a:rPr lang="en-GB" altLang="zh-HK" b="1" i="0" dirty="0">
                <a:effectLst/>
                <a:latin typeface="ReithSans"/>
              </a:rPr>
              <a:t>What ar</a:t>
            </a:r>
            <a:r>
              <a:rPr lang="en-GB" altLang="zh-HK" b="1" dirty="0">
                <a:latin typeface="ReithSans"/>
              </a:rPr>
              <a:t>e f</a:t>
            </a:r>
            <a:r>
              <a:rPr lang="en-GB" altLang="zh-HK" b="1" i="0" dirty="0">
                <a:effectLst/>
                <a:latin typeface="ReithSans"/>
              </a:rPr>
              <a:t>ungal diseases?</a:t>
            </a:r>
          </a:p>
        </p:txBody>
      </p:sp>
      <p:sp>
        <p:nvSpPr>
          <p:cNvPr id="137" name="Freeform: Shape 136">
            <a:extLst>
              <a:ext uri="{FF2B5EF4-FFF2-40B4-BE49-F238E27FC236}">
                <a16:creationId xmlns:a16="http://schemas.microsoft.com/office/drawing/2014/main" id="{6B2ADB95-0FA3-4BD7-A8AC-89D014A8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Content Placeholder 6">
            <a:extLst>
              <a:ext uri="{FF2B5EF4-FFF2-40B4-BE49-F238E27FC236}">
                <a16:creationId xmlns:a16="http://schemas.microsoft.com/office/drawing/2014/main" id="{AA6E9A21-4CD0-A949-89C4-51EA1B60BBBD}"/>
              </a:ext>
            </a:extLst>
          </p:cNvPr>
          <p:cNvSpPr>
            <a:spLocks noGrp="1"/>
          </p:cNvSpPr>
          <p:nvPr>
            <p:ph idx="1"/>
          </p:nvPr>
        </p:nvSpPr>
        <p:spPr>
          <a:xfrm>
            <a:off x="866261" y="2055813"/>
            <a:ext cx="5393361" cy="5264723"/>
          </a:xfrm>
        </p:spPr>
        <p:txBody>
          <a:bodyPr>
            <a:normAutofit/>
          </a:bodyPr>
          <a:lstStyle/>
          <a:p>
            <a:r>
              <a:rPr lang="en-US" altLang="zh-HK" sz="2600" b="0" i="0" dirty="0">
                <a:effectLst/>
                <a:latin typeface="ReithSans"/>
              </a:rPr>
              <a:t>Not all </a:t>
            </a:r>
            <a:r>
              <a:rPr lang="en-US" altLang="zh-HK" sz="2600" b="1" i="0" dirty="0">
                <a:effectLst/>
                <a:latin typeface="ReithSans"/>
              </a:rPr>
              <a:t>fungi</a:t>
            </a:r>
            <a:r>
              <a:rPr lang="en-US" altLang="zh-HK" sz="2600" b="0" i="0" dirty="0">
                <a:effectLst/>
                <a:latin typeface="ReithSans"/>
              </a:rPr>
              <a:t> cause disease. </a:t>
            </a:r>
            <a:r>
              <a:rPr lang="en-US" altLang="zh-HK" sz="2600" b="1" i="0" dirty="0">
                <a:effectLst/>
                <a:latin typeface="ReithSans"/>
              </a:rPr>
              <a:t>Yeast</a:t>
            </a:r>
            <a:r>
              <a:rPr lang="en-US" altLang="zh-HK" sz="2600" b="0" i="0" dirty="0">
                <a:effectLst/>
                <a:latin typeface="ReithSans"/>
              </a:rPr>
              <a:t> is a single-celled fungus that is economically important because we use it to make some bread and beer.</a:t>
            </a:r>
          </a:p>
          <a:p>
            <a:r>
              <a:rPr lang="en-US" altLang="zh-HK" sz="2600" b="0" i="0" dirty="0">
                <a:effectLst/>
                <a:latin typeface="ReithSans"/>
              </a:rPr>
              <a:t>Not all fungi are single-celled. Some such as mushrooms are multicellular and so much larger. These are still made of tiny cells like yeast but have many more of them. Fungal cells have a </a:t>
            </a:r>
            <a:r>
              <a:rPr lang="en-US" altLang="zh-HK" sz="2600" b="1" i="0" dirty="0">
                <a:effectLst/>
                <a:latin typeface="ReithSans"/>
              </a:rPr>
              <a:t>nucleus</a:t>
            </a:r>
            <a:r>
              <a:rPr lang="en-US" altLang="zh-HK" sz="2600" b="0" i="0" dirty="0">
                <a:effectLst/>
                <a:latin typeface="ReithSans"/>
              </a:rPr>
              <a:t> and so are </a:t>
            </a:r>
            <a:r>
              <a:rPr lang="en-US" altLang="zh-HK" sz="2600" b="1" i="0" dirty="0">
                <a:effectLst/>
                <a:latin typeface="ReithSans"/>
              </a:rPr>
              <a:t>eukaryotic</a:t>
            </a:r>
            <a:r>
              <a:rPr lang="en-US" altLang="zh-HK" sz="2600" b="0" i="0" dirty="0">
                <a:effectLst/>
                <a:latin typeface="ReithSans"/>
              </a:rPr>
              <a:t>.</a:t>
            </a:r>
            <a:endParaRPr lang="en-US" sz="2600" dirty="0">
              <a:latin typeface="Avenir Book" panose="02000503020000020003" pitchFamily="2" charset="0"/>
            </a:endParaRPr>
          </a:p>
        </p:txBody>
      </p:sp>
      <p:sp>
        <p:nvSpPr>
          <p:cNvPr id="139" name="Oval 138">
            <a:extLst>
              <a:ext uri="{FF2B5EF4-FFF2-40B4-BE49-F238E27FC236}">
                <a16:creationId xmlns:a16="http://schemas.microsoft.com/office/drawing/2014/main" id="{C924DBCE-E731-4B22-8181-A39C1D862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630884" cy="630884"/>
          </a:xfrm>
          <a:prstGeom prst="ellipse">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Freeform: Shape 140">
            <a:extLst>
              <a:ext uri="{FF2B5EF4-FFF2-40B4-BE49-F238E27FC236}">
                <a16:creationId xmlns:a16="http://schemas.microsoft.com/office/drawing/2014/main" id="{4CBF9756-6AC8-4C65-84DF-56FBFFA1D8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0227"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pic>
        <p:nvPicPr>
          <p:cNvPr id="6146" name="Picture 2" descr="fungus | Definition, Characteristics, Types, &amp; Facts | Britannica">
            <a:extLst>
              <a:ext uri="{FF2B5EF4-FFF2-40B4-BE49-F238E27FC236}">
                <a16:creationId xmlns:a16="http://schemas.microsoft.com/office/drawing/2014/main" id="{C8769D7C-8C87-4A62-B0AA-1F8564DCEC5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583" r="18916"/>
          <a:stretch/>
        </p:blipFill>
        <p:spPr bwMode="auto">
          <a:xfrm>
            <a:off x="7751975" y="1075239"/>
            <a:ext cx="4128603" cy="4128603"/>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a:noFill/>
          <a:extLst>
            <a:ext uri="{909E8E84-426E-40DD-AFC4-6F175D3DCCD1}">
              <a14:hiddenFill xmlns:a14="http://schemas.microsoft.com/office/drawing/2010/main">
                <a:solidFill>
                  <a:srgbClr val="FFFFFF"/>
                </a:solidFill>
              </a14:hiddenFill>
            </a:ext>
          </a:extLst>
        </p:spPr>
      </p:pic>
      <p:sp>
        <p:nvSpPr>
          <p:cNvPr id="143" name="Freeform: Shape 142">
            <a:extLst>
              <a:ext uri="{FF2B5EF4-FFF2-40B4-BE49-F238E27FC236}">
                <a16:creationId xmlns:a16="http://schemas.microsoft.com/office/drawing/2014/main" id="{2D385988-EAAF-4C27-AF8A-2BFBECAF3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145" name="Straight Connector 144">
            <a:extLst>
              <a:ext uri="{FF2B5EF4-FFF2-40B4-BE49-F238E27FC236}">
                <a16:creationId xmlns:a16="http://schemas.microsoft.com/office/drawing/2014/main" id="{43621FD4-D14D-45D5-9A57-9A2DE5EA59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47" name="Freeform: Shape 146">
            <a:extLst>
              <a:ext uri="{FF2B5EF4-FFF2-40B4-BE49-F238E27FC236}">
                <a16:creationId xmlns:a16="http://schemas.microsoft.com/office/drawing/2014/main" id="{B621D332-7329-4994-8836-C429A51B7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9" name="Freeform: Shape 148">
            <a:extLst>
              <a:ext uri="{FF2B5EF4-FFF2-40B4-BE49-F238E27FC236}">
                <a16:creationId xmlns:a16="http://schemas.microsoft.com/office/drawing/2014/main" id="{2D20F754-35A9-4508-BE3C-C59996D143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35738619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1</TotalTime>
  <Words>596</Words>
  <Application>Microsoft Office PowerPoint</Application>
  <PresentationFormat>Widescreen</PresentationFormat>
  <Paragraphs>41</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GCSE Biology Microbes and Disease</vt:lpstr>
      <vt:lpstr>What are pathogens?</vt:lpstr>
      <vt:lpstr>What are viral diseases? </vt:lpstr>
      <vt:lpstr>Tobacco Mosaic Virus</vt:lpstr>
      <vt:lpstr>What are Measles </vt:lpstr>
      <vt:lpstr>Salmonella</vt:lpstr>
      <vt:lpstr>What are Protist Disease </vt:lpstr>
      <vt:lpstr>Malaria</vt:lpstr>
      <vt:lpstr>What are fungal diseases?</vt:lpstr>
      <vt:lpstr>Rose Black Spot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AQA GCSE Microbes and Disease</dc:title>
  <dc:creator>2015YangH</dc:creator>
  <cp:lastModifiedBy>2015ChanJ</cp:lastModifiedBy>
  <cp:revision>3</cp:revision>
  <dcterms:created xsi:type="dcterms:W3CDTF">2020-10-04T21:36:51Z</dcterms:created>
  <dcterms:modified xsi:type="dcterms:W3CDTF">2020-10-06T18:46:00Z</dcterms:modified>
</cp:coreProperties>
</file>