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1.</a:t>
          </a:r>
          <a:r>
            <a:rPr lang="en-US" baseline="0" dirty="0"/>
            <a:t> Admin panel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</a:t>
          </a:r>
          <a:r>
            <a:rPr lang="en-US" baseline="0" dirty="0"/>
            <a:t> panel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Public panel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1.</a:t>
          </a:r>
          <a:r>
            <a:rPr lang="en-US" sz="3000" kern="1200" baseline="0" dirty="0"/>
            <a:t> Admin panel</a:t>
          </a:r>
          <a:endParaRPr lang="en-US" sz="30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User</a:t>
          </a:r>
          <a:r>
            <a:rPr lang="en-US" sz="3000" kern="1200" baseline="0" dirty="0"/>
            <a:t> panel</a:t>
          </a:r>
          <a:endParaRPr lang="en-US" sz="30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Public panel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MY LIVE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PLATFORM FOR ALL IN ONE NEEDS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Panels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2863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D80D-0025-4B72-88A8-BFDCD1CC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ADMIN PANEL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DC3-3926-4EC5-8BA7-0377EF35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Login Page</a:t>
            </a:r>
          </a:p>
          <a:p>
            <a:pPr marL="342900" indent="-342900">
              <a:buAutoNum type="arabicPeriod"/>
            </a:pPr>
            <a:r>
              <a:rPr lang="en-US" dirty="0"/>
              <a:t>Dashboard</a:t>
            </a:r>
          </a:p>
          <a:p>
            <a:pPr marL="342900" indent="-342900">
              <a:buAutoNum type="arabicPeriod"/>
            </a:pPr>
            <a:r>
              <a:rPr lang="en-US" dirty="0"/>
              <a:t>   -&gt; all users list</a:t>
            </a:r>
          </a:p>
          <a:p>
            <a:pPr marL="274320" lvl="1" indent="0">
              <a:buNone/>
            </a:pPr>
            <a:r>
              <a:rPr lang="en-US" dirty="0"/>
              <a:t>     -&gt; number of subscribed users</a:t>
            </a:r>
          </a:p>
          <a:p>
            <a:pPr marL="274320" lvl="1" indent="0">
              <a:buNone/>
            </a:pPr>
            <a:r>
              <a:rPr lang="en-US" dirty="0"/>
              <a:t>     -&gt; logs</a:t>
            </a:r>
          </a:p>
          <a:p>
            <a:pPr marL="342900" indent="-342900">
              <a:buAutoNum type="arabicPeriod"/>
            </a:pPr>
            <a:r>
              <a:rPr lang="en-US" dirty="0"/>
              <a:t>Project Actions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B06-0BC2-4017-A745-BFD73F97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USER PANEL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2A92-BC0B-4A7F-A354-B041B18F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Default view of all available Projects</a:t>
            </a:r>
          </a:p>
          <a:p>
            <a:r>
              <a:rPr lang="en-US" dirty="0"/>
              <a:t>2. Cart</a:t>
            </a:r>
          </a:p>
          <a:p>
            <a:r>
              <a:rPr lang="en-US" dirty="0"/>
              <a:t>3. Checkout</a:t>
            </a:r>
          </a:p>
          <a:p>
            <a:r>
              <a:rPr lang="en-US" dirty="0"/>
              <a:t>4. Payment</a:t>
            </a:r>
          </a:p>
          <a:p>
            <a:r>
              <a:rPr lang="en-US" dirty="0"/>
              <a:t>5. Profile Details(update phone no &amp; email id &amp; change password)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A61A-C9F0-492E-9BDC-B9E656EE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PUBLIC PANEL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AD0-A587-4842-90AD-50CE37EB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83049" cy="424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HEAD SECTION</a:t>
            </a:r>
          </a:p>
          <a:p>
            <a:pPr marL="342900" indent="-342900">
              <a:buAutoNum type="arabicPeriod"/>
            </a:pPr>
            <a:r>
              <a:rPr lang="en-US" dirty="0"/>
              <a:t>LOGIN/SIGNUP</a:t>
            </a:r>
          </a:p>
          <a:p>
            <a:pPr marL="617220" lvl="1" indent="-342900">
              <a:buAutoNum type="arabicPeriod"/>
            </a:pPr>
            <a:r>
              <a:rPr lang="en-US" dirty="0"/>
              <a:t>IF CLICKS ON LOGIN : SHOW TEXT FIELDS FOR REQUIRED DETAILS AND SHOW A BUTTON OF RESET PASSWORD</a:t>
            </a:r>
          </a:p>
          <a:p>
            <a:pPr marL="617220" lvl="1" indent="-342900">
              <a:buAutoNum type="arabicPeriod"/>
            </a:pPr>
            <a:r>
              <a:rPr lang="en-US" dirty="0"/>
              <a:t>IF CLICKS ON SIGNUP : SHOW A PAGE FOR THE USER REGISTRATION AND NAVIGATE TO USER PANEL.</a:t>
            </a:r>
          </a:p>
          <a:p>
            <a:pPr marL="342900" indent="-342900">
              <a:buAutoNum type="arabicPeriod"/>
            </a:pPr>
            <a:r>
              <a:rPr lang="en-US" dirty="0"/>
              <a:t>ABOUT US</a:t>
            </a:r>
          </a:p>
          <a:p>
            <a:pPr marL="342900" indent="-342900">
              <a:buAutoNum type="arabicPeriod"/>
            </a:pPr>
            <a:r>
              <a:rPr lang="en-US" dirty="0"/>
              <a:t>HELP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SECTION</a:t>
            </a:r>
          </a:p>
          <a:p>
            <a:pPr marL="342900" indent="-342900">
              <a:buAutoNum type="arabicPeriod"/>
            </a:pPr>
            <a:r>
              <a:rPr lang="en-US" dirty="0"/>
              <a:t>ALL AVAILABLE PROJECT LIST</a:t>
            </a:r>
          </a:p>
          <a:p>
            <a:pPr marL="617220" lvl="1" indent="-342900">
              <a:buAutoNum type="arabicPeriod"/>
            </a:pPr>
            <a:r>
              <a:rPr lang="en-US" dirty="0"/>
              <a:t>PROJECT DETAILS</a:t>
            </a:r>
          </a:p>
          <a:p>
            <a:pPr marL="617220" lvl="1" indent="-342900">
              <a:buAutoNum type="arabicPeriod"/>
            </a:pPr>
            <a:r>
              <a:rPr lang="en-US" dirty="0"/>
              <a:t>PURCHASE</a:t>
            </a:r>
          </a:p>
          <a:p>
            <a:pPr marL="891540" lvl="2" indent="-342900">
              <a:buAutoNum type="arabicPeriod"/>
            </a:pPr>
            <a:r>
              <a:rPr lang="en-US" dirty="0"/>
              <a:t>ENTER YOUR NUMBER &amp; EMAIL ID   ( VERIFICATION PROCESS STARTS AND USER ENTERS OTP</a:t>
            </a:r>
          </a:p>
          <a:p>
            <a:pPr marL="1165860" lvl="3" indent="-342900">
              <a:buAutoNum type="arabicPeriod"/>
            </a:pPr>
            <a:endParaRPr lang="en-US" dirty="0"/>
          </a:p>
          <a:p>
            <a:pPr marL="891540" lvl="2" indent="-342900">
              <a:buAutoNum type="arabicPeriod"/>
            </a:pPr>
            <a:r>
              <a:rPr lang="en-US" dirty="0"/>
              <a:t>AFTER VERIFICATION USER NAVIGATES TO PAYMENT PAGE.</a:t>
            </a:r>
          </a:p>
          <a:p>
            <a:pPr marL="342900" indent="-342900">
              <a:buAutoNum type="arabicPeriod"/>
            </a:pPr>
            <a:r>
              <a:rPr lang="en-US" dirty="0"/>
              <a:t>AFTER THE PAYMENT IS DONE SHOW MESSAGE TO USER ABOUT THE PROJECT PURCHAGE DETAILS</a:t>
            </a:r>
          </a:p>
          <a:p>
            <a:pPr marL="342900" indent="-342900">
              <a:buAutoNum type="arabicPeriod"/>
            </a:pPr>
            <a:r>
              <a:rPr lang="en-US" dirty="0"/>
              <a:t>IF PAYMENT FAILS, SHOW MESSAGE “Our team will reach you shortly”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3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{8941A4DA-D2E1-4789-A6B7-90C42146EFFB}tf78438558_win32</Template>
  <TotalTime>32</TotalTime>
  <Words>179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MY LIVE PROJECT</vt:lpstr>
      <vt:lpstr>Panels</vt:lpstr>
      <vt:lpstr>ADMIN PANEL </vt:lpstr>
      <vt:lpstr>USER PANEL</vt:lpstr>
      <vt:lpstr>PUBLIC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LIVE PROJECT</dc:title>
  <dc:creator>Sudhir Kumar</dc:creator>
  <cp:lastModifiedBy>Sudhir Kumar</cp:lastModifiedBy>
  <cp:revision>6</cp:revision>
  <dcterms:created xsi:type="dcterms:W3CDTF">2021-05-29T18:46:28Z</dcterms:created>
  <dcterms:modified xsi:type="dcterms:W3CDTF">2021-05-29T19:19:23Z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