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1"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838" autoAdjust="0"/>
    <p:restoredTop sz="94660"/>
  </p:normalViewPr>
  <p:slideViewPr>
    <p:cSldViewPr snapToGrid="0">
      <p:cViewPr varScale="1">
        <p:scale>
          <a:sx n="72" d="100"/>
          <a:sy n="72" d="100"/>
        </p:scale>
        <p:origin x="37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96E61-254B-45D1-B5D8-3CEA81106D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330C84-D3EE-4DE8-B6BE-93FD069594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768C07-11C6-4DCB-ADAE-14AB226F4D65}"/>
              </a:ext>
            </a:extLst>
          </p:cNvPr>
          <p:cNvSpPr>
            <a:spLocks noGrp="1"/>
          </p:cNvSpPr>
          <p:nvPr>
            <p:ph type="dt" sz="half" idx="10"/>
          </p:nvPr>
        </p:nvSpPr>
        <p:spPr/>
        <p:txBody>
          <a:bodyPr/>
          <a:lstStyle/>
          <a:p>
            <a:fld id="{272F31DE-CF41-4D25-9CB4-3428AF176DCC}" type="datetimeFigureOut">
              <a:rPr lang="en-US" smtClean="0"/>
              <a:t>6/24/2021</a:t>
            </a:fld>
            <a:endParaRPr lang="en-US"/>
          </a:p>
        </p:txBody>
      </p:sp>
      <p:sp>
        <p:nvSpPr>
          <p:cNvPr id="5" name="Footer Placeholder 4">
            <a:extLst>
              <a:ext uri="{FF2B5EF4-FFF2-40B4-BE49-F238E27FC236}">
                <a16:creationId xmlns:a16="http://schemas.microsoft.com/office/drawing/2014/main" id="{AF706AC3-2948-4ECE-85F9-E91AA619E8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155706-61A5-436A-BD43-36A46B901E28}"/>
              </a:ext>
            </a:extLst>
          </p:cNvPr>
          <p:cNvSpPr>
            <a:spLocks noGrp="1"/>
          </p:cNvSpPr>
          <p:nvPr>
            <p:ph type="sldNum" sz="quarter" idx="12"/>
          </p:nvPr>
        </p:nvSpPr>
        <p:spPr/>
        <p:txBody>
          <a:bodyPr/>
          <a:lstStyle/>
          <a:p>
            <a:fld id="{0CFC813E-90FB-43FA-B279-1ACA450309AD}" type="slidenum">
              <a:rPr lang="en-US" smtClean="0"/>
              <a:t>‹#›</a:t>
            </a:fld>
            <a:endParaRPr lang="en-US"/>
          </a:p>
        </p:txBody>
      </p:sp>
    </p:spTree>
    <p:extLst>
      <p:ext uri="{BB962C8B-B14F-4D97-AF65-F5344CB8AC3E}">
        <p14:creationId xmlns:p14="http://schemas.microsoft.com/office/powerpoint/2010/main" val="2490599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710BE-D8E0-44F3-919A-D42DAD1972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FEC08B-DDA6-426E-A73F-BD7A34D079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7BB45D-61C2-412A-868F-C7C65247266A}"/>
              </a:ext>
            </a:extLst>
          </p:cNvPr>
          <p:cNvSpPr>
            <a:spLocks noGrp="1"/>
          </p:cNvSpPr>
          <p:nvPr>
            <p:ph type="dt" sz="half" idx="10"/>
          </p:nvPr>
        </p:nvSpPr>
        <p:spPr/>
        <p:txBody>
          <a:bodyPr/>
          <a:lstStyle/>
          <a:p>
            <a:fld id="{272F31DE-CF41-4D25-9CB4-3428AF176DCC}" type="datetimeFigureOut">
              <a:rPr lang="en-US" smtClean="0"/>
              <a:t>6/24/2021</a:t>
            </a:fld>
            <a:endParaRPr lang="en-US"/>
          </a:p>
        </p:txBody>
      </p:sp>
      <p:sp>
        <p:nvSpPr>
          <p:cNvPr id="5" name="Footer Placeholder 4">
            <a:extLst>
              <a:ext uri="{FF2B5EF4-FFF2-40B4-BE49-F238E27FC236}">
                <a16:creationId xmlns:a16="http://schemas.microsoft.com/office/drawing/2014/main" id="{1D229C8A-F96C-4F1D-A9E8-49F9766737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DD463C-E5D1-43B6-B06F-B0FC9EFA1712}"/>
              </a:ext>
            </a:extLst>
          </p:cNvPr>
          <p:cNvSpPr>
            <a:spLocks noGrp="1"/>
          </p:cNvSpPr>
          <p:nvPr>
            <p:ph type="sldNum" sz="quarter" idx="12"/>
          </p:nvPr>
        </p:nvSpPr>
        <p:spPr/>
        <p:txBody>
          <a:bodyPr/>
          <a:lstStyle/>
          <a:p>
            <a:fld id="{0CFC813E-90FB-43FA-B279-1ACA450309AD}" type="slidenum">
              <a:rPr lang="en-US" smtClean="0"/>
              <a:t>‹#›</a:t>
            </a:fld>
            <a:endParaRPr lang="en-US"/>
          </a:p>
        </p:txBody>
      </p:sp>
    </p:spTree>
    <p:extLst>
      <p:ext uri="{BB962C8B-B14F-4D97-AF65-F5344CB8AC3E}">
        <p14:creationId xmlns:p14="http://schemas.microsoft.com/office/powerpoint/2010/main" val="3245726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4FB7BC-F0EC-4FFF-A649-D1FADB6938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A8954A-F0C9-4BC4-8917-DF2191DABB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F9C633-AFF3-4D7A-8EAF-901DEF88B79D}"/>
              </a:ext>
            </a:extLst>
          </p:cNvPr>
          <p:cNvSpPr>
            <a:spLocks noGrp="1"/>
          </p:cNvSpPr>
          <p:nvPr>
            <p:ph type="dt" sz="half" idx="10"/>
          </p:nvPr>
        </p:nvSpPr>
        <p:spPr/>
        <p:txBody>
          <a:bodyPr/>
          <a:lstStyle/>
          <a:p>
            <a:fld id="{272F31DE-CF41-4D25-9CB4-3428AF176DCC}" type="datetimeFigureOut">
              <a:rPr lang="en-US" smtClean="0"/>
              <a:t>6/24/2021</a:t>
            </a:fld>
            <a:endParaRPr lang="en-US"/>
          </a:p>
        </p:txBody>
      </p:sp>
      <p:sp>
        <p:nvSpPr>
          <p:cNvPr id="5" name="Footer Placeholder 4">
            <a:extLst>
              <a:ext uri="{FF2B5EF4-FFF2-40B4-BE49-F238E27FC236}">
                <a16:creationId xmlns:a16="http://schemas.microsoft.com/office/drawing/2014/main" id="{8FE10FCB-1D9F-44C1-8CB1-95D6ADA9D6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7130D-CFFB-4714-8EDE-A5501A8EF5E9}"/>
              </a:ext>
            </a:extLst>
          </p:cNvPr>
          <p:cNvSpPr>
            <a:spLocks noGrp="1"/>
          </p:cNvSpPr>
          <p:nvPr>
            <p:ph type="sldNum" sz="quarter" idx="12"/>
          </p:nvPr>
        </p:nvSpPr>
        <p:spPr/>
        <p:txBody>
          <a:bodyPr/>
          <a:lstStyle/>
          <a:p>
            <a:fld id="{0CFC813E-90FB-43FA-B279-1ACA450309AD}" type="slidenum">
              <a:rPr lang="en-US" smtClean="0"/>
              <a:t>‹#›</a:t>
            </a:fld>
            <a:endParaRPr lang="en-US"/>
          </a:p>
        </p:txBody>
      </p:sp>
    </p:spTree>
    <p:extLst>
      <p:ext uri="{BB962C8B-B14F-4D97-AF65-F5344CB8AC3E}">
        <p14:creationId xmlns:p14="http://schemas.microsoft.com/office/powerpoint/2010/main" val="2943562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E9A7C-F4F7-4C57-91F3-1EF329013F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01CF7E-A79D-4CE7-B498-8D1FA02453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BA91A4-9EC9-4872-8344-38AB0E1F9689}"/>
              </a:ext>
            </a:extLst>
          </p:cNvPr>
          <p:cNvSpPr>
            <a:spLocks noGrp="1"/>
          </p:cNvSpPr>
          <p:nvPr>
            <p:ph type="dt" sz="half" idx="10"/>
          </p:nvPr>
        </p:nvSpPr>
        <p:spPr/>
        <p:txBody>
          <a:bodyPr/>
          <a:lstStyle/>
          <a:p>
            <a:fld id="{272F31DE-CF41-4D25-9CB4-3428AF176DCC}" type="datetimeFigureOut">
              <a:rPr lang="en-US" smtClean="0"/>
              <a:t>6/24/2021</a:t>
            </a:fld>
            <a:endParaRPr lang="en-US"/>
          </a:p>
        </p:txBody>
      </p:sp>
      <p:sp>
        <p:nvSpPr>
          <p:cNvPr id="5" name="Footer Placeholder 4">
            <a:extLst>
              <a:ext uri="{FF2B5EF4-FFF2-40B4-BE49-F238E27FC236}">
                <a16:creationId xmlns:a16="http://schemas.microsoft.com/office/drawing/2014/main" id="{B189CD93-C7AB-4E60-AE65-CB82D1864E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FC2C96-1F85-4FB5-889F-2D19145B5157}"/>
              </a:ext>
            </a:extLst>
          </p:cNvPr>
          <p:cNvSpPr>
            <a:spLocks noGrp="1"/>
          </p:cNvSpPr>
          <p:nvPr>
            <p:ph type="sldNum" sz="quarter" idx="12"/>
          </p:nvPr>
        </p:nvSpPr>
        <p:spPr/>
        <p:txBody>
          <a:bodyPr/>
          <a:lstStyle/>
          <a:p>
            <a:fld id="{0CFC813E-90FB-43FA-B279-1ACA450309AD}" type="slidenum">
              <a:rPr lang="en-US" smtClean="0"/>
              <a:t>‹#›</a:t>
            </a:fld>
            <a:endParaRPr lang="en-US"/>
          </a:p>
        </p:txBody>
      </p:sp>
    </p:spTree>
    <p:extLst>
      <p:ext uri="{BB962C8B-B14F-4D97-AF65-F5344CB8AC3E}">
        <p14:creationId xmlns:p14="http://schemas.microsoft.com/office/powerpoint/2010/main" val="2498595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5E381-6227-48E0-90F7-C15E352C55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4C23E3-A314-4054-A316-9DB6BC357D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64C24F-EA98-4983-A0B3-A995E2ABCA29}"/>
              </a:ext>
            </a:extLst>
          </p:cNvPr>
          <p:cNvSpPr>
            <a:spLocks noGrp="1"/>
          </p:cNvSpPr>
          <p:nvPr>
            <p:ph type="dt" sz="half" idx="10"/>
          </p:nvPr>
        </p:nvSpPr>
        <p:spPr/>
        <p:txBody>
          <a:bodyPr/>
          <a:lstStyle/>
          <a:p>
            <a:fld id="{272F31DE-CF41-4D25-9CB4-3428AF176DCC}" type="datetimeFigureOut">
              <a:rPr lang="en-US" smtClean="0"/>
              <a:t>6/24/2021</a:t>
            </a:fld>
            <a:endParaRPr lang="en-US"/>
          </a:p>
        </p:txBody>
      </p:sp>
      <p:sp>
        <p:nvSpPr>
          <p:cNvPr id="5" name="Footer Placeholder 4">
            <a:extLst>
              <a:ext uri="{FF2B5EF4-FFF2-40B4-BE49-F238E27FC236}">
                <a16:creationId xmlns:a16="http://schemas.microsoft.com/office/drawing/2014/main" id="{7FC98214-0AD1-48F2-B9E0-A2DD6F1242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454069-BF36-454F-8C30-2F0DEF5D12AF}"/>
              </a:ext>
            </a:extLst>
          </p:cNvPr>
          <p:cNvSpPr>
            <a:spLocks noGrp="1"/>
          </p:cNvSpPr>
          <p:nvPr>
            <p:ph type="sldNum" sz="quarter" idx="12"/>
          </p:nvPr>
        </p:nvSpPr>
        <p:spPr/>
        <p:txBody>
          <a:bodyPr/>
          <a:lstStyle/>
          <a:p>
            <a:fld id="{0CFC813E-90FB-43FA-B279-1ACA450309AD}" type="slidenum">
              <a:rPr lang="en-US" smtClean="0"/>
              <a:t>‹#›</a:t>
            </a:fld>
            <a:endParaRPr lang="en-US"/>
          </a:p>
        </p:txBody>
      </p:sp>
    </p:spTree>
    <p:extLst>
      <p:ext uri="{BB962C8B-B14F-4D97-AF65-F5344CB8AC3E}">
        <p14:creationId xmlns:p14="http://schemas.microsoft.com/office/powerpoint/2010/main" val="2312742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46402-FDAA-48D9-A659-86880AA656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D75276-E609-400B-BC1D-CFF3DF9F8D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A1B34A-EB9A-4322-87F6-2946ABDC8F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FEE139-8C78-4BE9-A8BE-405B0FDF6A0B}"/>
              </a:ext>
            </a:extLst>
          </p:cNvPr>
          <p:cNvSpPr>
            <a:spLocks noGrp="1"/>
          </p:cNvSpPr>
          <p:nvPr>
            <p:ph type="dt" sz="half" idx="10"/>
          </p:nvPr>
        </p:nvSpPr>
        <p:spPr/>
        <p:txBody>
          <a:bodyPr/>
          <a:lstStyle/>
          <a:p>
            <a:fld id="{272F31DE-CF41-4D25-9CB4-3428AF176DCC}" type="datetimeFigureOut">
              <a:rPr lang="en-US" smtClean="0"/>
              <a:t>6/24/2021</a:t>
            </a:fld>
            <a:endParaRPr lang="en-US"/>
          </a:p>
        </p:txBody>
      </p:sp>
      <p:sp>
        <p:nvSpPr>
          <p:cNvPr id="6" name="Footer Placeholder 5">
            <a:extLst>
              <a:ext uri="{FF2B5EF4-FFF2-40B4-BE49-F238E27FC236}">
                <a16:creationId xmlns:a16="http://schemas.microsoft.com/office/drawing/2014/main" id="{6C90B821-B540-4C6D-A724-D8DC11117B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93A9E8-89F9-429E-BCC3-9DADEC890B5F}"/>
              </a:ext>
            </a:extLst>
          </p:cNvPr>
          <p:cNvSpPr>
            <a:spLocks noGrp="1"/>
          </p:cNvSpPr>
          <p:nvPr>
            <p:ph type="sldNum" sz="quarter" idx="12"/>
          </p:nvPr>
        </p:nvSpPr>
        <p:spPr/>
        <p:txBody>
          <a:bodyPr/>
          <a:lstStyle/>
          <a:p>
            <a:fld id="{0CFC813E-90FB-43FA-B279-1ACA450309AD}" type="slidenum">
              <a:rPr lang="en-US" smtClean="0"/>
              <a:t>‹#›</a:t>
            </a:fld>
            <a:endParaRPr lang="en-US"/>
          </a:p>
        </p:txBody>
      </p:sp>
    </p:spTree>
    <p:extLst>
      <p:ext uri="{BB962C8B-B14F-4D97-AF65-F5344CB8AC3E}">
        <p14:creationId xmlns:p14="http://schemas.microsoft.com/office/powerpoint/2010/main" val="3127028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9E47C-595F-4E43-B9E5-95C2BC62D2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B96380-07DB-4C1D-AA57-4368CFE4FC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16E82B-84E2-416C-ABB5-FB83203EBB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431E5C-0F8F-4AF5-A488-D2AB5BBC2F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E05DFE-6F29-488E-B013-9BAB75EC61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23DE24-BFAD-4D4B-AB6A-C3028605B3E5}"/>
              </a:ext>
            </a:extLst>
          </p:cNvPr>
          <p:cNvSpPr>
            <a:spLocks noGrp="1"/>
          </p:cNvSpPr>
          <p:nvPr>
            <p:ph type="dt" sz="half" idx="10"/>
          </p:nvPr>
        </p:nvSpPr>
        <p:spPr/>
        <p:txBody>
          <a:bodyPr/>
          <a:lstStyle/>
          <a:p>
            <a:fld id="{272F31DE-CF41-4D25-9CB4-3428AF176DCC}" type="datetimeFigureOut">
              <a:rPr lang="en-US" smtClean="0"/>
              <a:t>6/24/2021</a:t>
            </a:fld>
            <a:endParaRPr lang="en-US"/>
          </a:p>
        </p:txBody>
      </p:sp>
      <p:sp>
        <p:nvSpPr>
          <p:cNvPr id="8" name="Footer Placeholder 7">
            <a:extLst>
              <a:ext uri="{FF2B5EF4-FFF2-40B4-BE49-F238E27FC236}">
                <a16:creationId xmlns:a16="http://schemas.microsoft.com/office/drawing/2014/main" id="{43B5FE0C-41DE-4D5C-9DC6-5D81D2E989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BBDDBD-3629-4232-80AD-C40137C7EC8C}"/>
              </a:ext>
            </a:extLst>
          </p:cNvPr>
          <p:cNvSpPr>
            <a:spLocks noGrp="1"/>
          </p:cNvSpPr>
          <p:nvPr>
            <p:ph type="sldNum" sz="quarter" idx="12"/>
          </p:nvPr>
        </p:nvSpPr>
        <p:spPr/>
        <p:txBody>
          <a:bodyPr/>
          <a:lstStyle/>
          <a:p>
            <a:fld id="{0CFC813E-90FB-43FA-B279-1ACA450309AD}" type="slidenum">
              <a:rPr lang="en-US" smtClean="0"/>
              <a:t>‹#›</a:t>
            </a:fld>
            <a:endParaRPr lang="en-US"/>
          </a:p>
        </p:txBody>
      </p:sp>
    </p:spTree>
    <p:extLst>
      <p:ext uri="{BB962C8B-B14F-4D97-AF65-F5344CB8AC3E}">
        <p14:creationId xmlns:p14="http://schemas.microsoft.com/office/powerpoint/2010/main" val="3525736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3DC6-47E2-46D2-983A-B3275F91EF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66A950-DBDF-40F9-86E4-FE2D505CD1A6}"/>
              </a:ext>
            </a:extLst>
          </p:cNvPr>
          <p:cNvSpPr>
            <a:spLocks noGrp="1"/>
          </p:cNvSpPr>
          <p:nvPr>
            <p:ph type="dt" sz="half" idx="10"/>
          </p:nvPr>
        </p:nvSpPr>
        <p:spPr/>
        <p:txBody>
          <a:bodyPr/>
          <a:lstStyle/>
          <a:p>
            <a:fld id="{272F31DE-CF41-4D25-9CB4-3428AF176DCC}" type="datetimeFigureOut">
              <a:rPr lang="en-US" smtClean="0"/>
              <a:t>6/24/2021</a:t>
            </a:fld>
            <a:endParaRPr lang="en-US"/>
          </a:p>
        </p:txBody>
      </p:sp>
      <p:sp>
        <p:nvSpPr>
          <p:cNvPr id="4" name="Footer Placeholder 3">
            <a:extLst>
              <a:ext uri="{FF2B5EF4-FFF2-40B4-BE49-F238E27FC236}">
                <a16:creationId xmlns:a16="http://schemas.microsoft.com/office/drawing/2014/main" id="{0DE0A090-CD47-42CB-A8EE-970FEFB21F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6ECFA1-329B-4D35-A29B-4AEE40BF677E}"/>
              </a:ext>
            </a:extLst>
          </p:cNvPr>
          <p:cNvSpPr>
            <a:spLocks noGrp="1"/>
          </p:cNvSpPr>
          <p:nvPr>
            <p:ph type="sldNum" sz="quarter" idx="12"/>
          </p:nvPr>
        </p:nvSpPr>
        <p:spPr/>
        <p:txBody>
          <a:bodyPr/>
          <a:lstStyle/>
          <a:p>
            <a:fld id="{0CFC813E-90FB-43FA-B279-1ACA450309AD}" type="slidenum">
              <a:rPr lang="en-US" smtClean="0"/>
              <a:t>‹#›</a:t>
            </a:fld>
            <a:endParaRPr lang="en-US"/>
          </a:p>
        </p:txBody>
      </p:sp>
    </p:spTree>
    <p:extLst>
      <p:ext uri="{BB962C8B-B14F-4D97-AF65-F5344CB8AC3E}">
        <p14:creationId xmlns:p14="http://schemas.microsoft.com/office/powerpoint/2010/main" val="3794553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B6686C-699E-4494-A32C-D8BE859BE114}"/>
              </a:ext>
            </a:extLst>
          </p:cNvPr>
          <p:cNvSpPr>
            <a:spLocks noGrp="1"/>
          </p:cNvSpPr>
          <p:nvPr>
            <p:ph type="dt" sz="half" idx="10"/>
          </p:nvPr>
        </p:nvSpPr>
        <p:spPr/>
        <p:txBody>
          <a:bodyPr/>
          <a:lstStyle/>
          <a:p>
            <a:fld id="{272F31DE-CF41-4D25-9CB4-3428AF176DCC}" type="datetimeFigureOut">
              <a:rPr lang="en-US" smtClean="0"/>
              <a:t>6/24/2021</a:t>
            </a:fld>
            <a:endParaRPr lang="en-US"/>
          </a:p>
        </p:txBody>
      </p:sp>
      <p:sp>
        <p:nvSpPr>
          <p:cNvPr id="3" name="Footer Placeholder 2">
            <a:extLst>
              <a:ext uri="{FF2B5EF4-FFF2-40B4-BE49-F238E27FC236}">
                <a16:creationId xmlns:a16="http://schemas.microsoft.com/office/drawing/2014/main" id="{02B0EFD1-D202-4594-ADEB-26DC5C6301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47F490-25D0-42F9-BC01-BBCDC4054C80}"/>
              </a:ext>
            </a:extLst>
          </p:cNvPr>
          <p:cNvSpPr>
            <a:spLocks noGrp="1"/>
          </p:cNvSpPr>
          <p:nvPr>
            <p:ph type="sldNum" sz="quarter" idx="12"/>
          </p:nvPr>
        </p:nvSpPr>
        <p:spPr/>
        <p:txBody>
          <a:bodyPr/>
          <a:lstStyle/>
          <a:p>
            <a:fld id="{0CFC813E-90FB-43FA-B279-1ACA450309AD}" type="slidenum">
              <a:rPr lang="en-US" smtClean="0"/>
              <a:t>‹#›</a:t>
            </a:fld>
            <a:endParaRPr lang="en-US"/>
          </a:p>
        </p:txBody>
      </p:sp>
    </p:spTree>
    <p:extLst>
      <p:ext uri="{BB962C8B-B14F-4D97-AF65-F5344CB8AC3E}">
        <p14:creationId xmlns:p14="http://schemas.microsoft.com/office/powerpoint/2010/main" val="537908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CD78F-19C0-4C85-8FF9-337F8FCD9A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B42CB1-CC2C-40F1-A9BD-EEE383F248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64BE92-ED84-4E2C-82EF-0F8699D7C8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1A0337-EB49-43B2-99FC-4D489AF6F652}"/>
              </a:ext>
            </a:extLst>
          </p:cNvPr>
          <p:cNvSpPr>
            <a:spLocks noGrp="1"/>
          </p:cNvSpPr>
          <p:nvPr>
            <p:ph type="dt" sz="half" idx="10"/>
          </p:nvPr>
        </p:nvSpPr>
        <p:spPr/>
        <p:txBody>
          <a:bodyPr/>
          <a:lstStyle/>
          <a:p>
            <a:fld id="{272F31DE-CF41-4D25-9CB4-3428AF176DCC}" type="datetimeFigureOut">
              <a:rPr lang="en-US" smtClean="0"/>
              <a:t>6/24/2021</a:t>
            </a:fld>
            <a:endParaRPr lang="en-US"/>
          </a:p>
        </p:txBody>
      </p:sp>
      <p:sp>
        <p:nvSpPr>
          <p:cNvPr id="6" name="Footer Placeholder 5">
            <a:extLst>
              <a:ext uri="{FF2B5EF4-FFF2-40B4-BE49-F238E27FC236}">
                <a16:creationId xmlns:a16="http://schemas.microsoft.com/office/drawing/2014/main" id="{CCE3CE29-E815-4B8B-B7AD-0196ADA0DB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2FF06D-BC4C-4400-A6D8-89B94C16F39C}"/>
              </a:ext>
            </a:extLst>
          </p:cNvPr>
          <p:cNvSpPr>
            <a:spLocks noGrp="1"/>
          </p:cNvSpPr>
          <p:nvPr>
            <p:ph type="sldNum" sz="quarter" idx="12"/>
          </p:nvPr>
        </p:nvSpPr>
        <p:spPr/>
        <p:txBody>
          <a:bodyPr/>
          <a:lstStyle/>
          <a:p>
            <a:fld id="{0CFC813E-90FB-43FA-B279-1ACA450309AD}" type="slidenum">
              <a:rPr lang="en-US" smtClean="0"/>
              <a:t>‹#›</a:t>
            </a:fld>
            <a:endParaRPr lang="en-US"/>
          </a:p>
        </p:txBody>
      </p:sp>
    </p:spTree>
    <p:extLst>
      <p:ext uri="{BB962C8B-B14F-4D97-AF65-F5344CB8AC3E}">
        <p14:creationId xmlns:p14="http://schemas.microsoft.com/office/powerpoint/2010/main" val="3800952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77E94-8940-487A-8384-2F5D76FF5D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CD549C-8852-4840-B008-3BB63A75FA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7F4D20-4F76-4CF6-A1E1-7DD2FAEF5F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0413EE-E7FA-41A7-BB81-4365FE6E1354}"/>
              </a:ext>
            </a:extLst>
          </p:cNvPr>
          <p:cNvSpPr>
            <a:spLocks noGrp="1"/>
          </p:cNvSpPr>
          <p:nvPr>
            <p:ph type="dt" sz="half" idx="10"/>
          </p:nvPr>
        </p:nvSpPr>
        <p:spPr/>
        <p:txBody>
          <a:bodyPr/>
          <a:lstStyle/>
          <a:p>
            <a:fld id="{272F31DE-CF41-4D25-9CB4-3428AF176DCC}" type="datetimeFigureOut">
              <a:rPr lang="en-US" smtClean="0"/>
              <a:t>6/24/2021</a:t>
            </a:fld>
            <a:endParaRPr lang="en-US"/>
          </a:p>
        </p:txBody>
      </p:sp>
      <p:sp>
        <p:nvSpPr>
          <p:cNvPr id="6" name="Footer Placeholder 5">
            <a:extLst>
              <a:ext uri="{FF2B5EF4-FFF2-40B4-BE49-F238E27FC236}">
                <a16:creationId xmlns:a16="http://schemas.microsoft.com/office/drawing/2014/main" id="{8B07C7E5-AD41-410F-8285-325A4A18A6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81F86C-B5A7-43CE-9B75-34D5BCA7DF36}"/>
              </a:ext>
            </a:extLst>
          </p:cNvPr>
          <p:cNvSpPr>
            <a:spLocks noGrp="1"/>
          </p:cNvSpPr>
          <p:nvPr>
            <p:ph type="sldNum" sz="quarter" idx="12"/>
          </p:nvPr>
        </p:nvSpPr>
        <p:spPr/>
        <p:txBody>
          <a:bodyPr/>
          <a:lstStyle/>
          <a:p>
            <a:fld id="{0CFC813E-90FB-43FA-B279-1ACA450309AD}" type="slidenum">
              <a:rPr lang="en-US" smtClean="0"/>
              <a:t>‹#›</a:t>
            </a:fld>
            <a:endParaRPr lang="en-US"/>
          </a:p>
        </p:txBody>
      </p:sp>
    </p:spTree>
    <p:extLst>
      <p:ext uri="{BB962C8B-B14F-4D97-AF65-F5344CB8AC3E}">
        <p14:creationId xmlns:p14="http://schemas.microsoft.com/office/powerpoint/2010/main" val="3007913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AD37DB-5782-4D0D-833B-F834DB5EF0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DCD326-F94A-4857-B571-BCBC1C282F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BED3D2-000D-4D67-9A74-A1EFA0BB7F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2F31DE-CF41-4D25-9CB4-3428AF176DCC}" type="datetimeFigureOut">
              <a:rPr lang="en-US" smtClean="0"/>
              <a:t>6/24/2021</a:t>
            </a:fld>
            <a:endParaRPr lang="en-US"/>
          </a:p>
        </p:txBody>
      </p:sp>
      <p:sp>
        <p:nvSpPr>
          <p:cNvPr id="5" name="Footer Placeholder 4">
            <a:extLst>
              <a:ext uri="{FF2B5EF4-FFF2-40B4-BE49-F238E27FC236}">
                <a16:creationId xmlns:a16="http://schemas.microsoft.com/office/drawing/2014/main" id="{FFD4CD0A-0ED5-483A-AE93-41C5F411F8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E122D4-0D1F-42D0-AA3B-400D2A2D10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FC813E-90FB-43FA-B279-1ACA450309AD}" type="slidenum">
              <a:rPr lang="en-US" smtClean="0"/>
              <a:t>‹#›</a:t>
            </a:fld>
            <a:endParaRPr lang="en-US"/>
          </a:p>
        </p:txBody>
      </p:sp>
    </p:spTree>
    <p:extLst>
      <p:ext uri="{BB962C8B-B14F-4D97-AF65-F5344CB8AC3E}">
        <p14:creationId xmlns:p14="http://schemas.microsoft.com/office/powerpoint/2010/main" val="1683008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3DF7E0-6F34-4FF5-801B-38BC21B1DFDE}"/>
              </a:ext>
            </a:extLst>
          </p:cNvPr>
          <p:cNvSpPr>
            <a:spLocks noGrp="1"/>
          </p:cNvSpPr>
          <p:nvPr>
            <p:ph type="title"/>
          </p:nvPr>
        </p:nvSpPr>
        <p:spPr>
          <a:xfrm>
            <a:off x="745434" y="1838532"/>
            <a:ext cx="10515600" cy="1325563"/>
          </a:xfrm>
        </p:spPr>
        <p:txBody>
          <a:bodyPr/>
          <a:lstStyle/>
          <a:p>
            <a:r>
              <a:rPr lang="en-US" dirty="0"/>
              <a:t>                </a:t>
            </a:r>
            <a:r>
              <a:rPr lang="en-US" b="1" u="sng" dirty="0"/>
              <a:t>TECHNICAL SUPPORT SYSTEM  </a:t>
            </a:r>
          </a:p>
        </p:txBody>
      </p:sp>
      <p:sp>
        <p:nvSpPr>
          <p:cNvPr id="5" name="Content Placeholder 4">
            <a:extLst>
              <a:ext uri="{FF2B5EF4-FFF2-40B4-BE49-F238E27FC236}">
                <a16:creationId xmlns:a16="http://schemas.microsoft.com/office/drawing/2014/main" id="{94F0D71A-5ED9-4221-BF66-02E85E953734}"/>
              </a:ext>
            </a:extLst>
          </p:cNvPr>
          <p:cNvSpPr>
            <a:spLocks noGrp="1"/>
          </p:cNvSpPr>
          <p:nvPr>
            <p:ph idx="1"/>
          </p:nvPr>
        </p:nvSpPr>
        <p:spPr>
          <a:xfrm>
            <a:off x="2362200" y="3412573"/>
            <a:ext cx="10515600" cy="4351338"/>
          </a:xfrm>
        </p:spPr>
        <p:txBody>
          <a:bodyPr/>
          <a:lstStyle/>
          <a:p>
            <a:r>
              <a:rPr lang="en-US" dirty="0"/>
              <a:t>THOMAS MUTUKU – SCT121-0505/2019.</a:t>
            </a:r>
          </a:p>
          <a:p>
            <a:endParaRPr lang="en-US" dirty="0"/>
          </a:p>
        </p:txBody>
      </p:sp>
      <p:pic>
        <p:nvPicPr>
          <p:cNvPr id="3" name="Picture 2">
            <a:extLst>
              <a:ext uri="{FF2B5EF4-FFF2-40B4-BE49-F238E27FC236}">
                <a16:creationId xmlns:a16="http://schemas.microsoft.com/office/drawing/2014/main" id="{38DE267B-7A38-4A79-961B-AC3833A5F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1167" y="1"/>
            <a:ext cx="2129666" cy="2194560"/>
          </a:xfrm>
          <a:prstGeom prst="rect">
            <a:avLst/>
          </a:prstGeom>
        </p:spPr>
      </p:pic>
    </p:spTree>
    <p:extLst>
      <p:ext uri="{BB962C8B-B14F-4D97-AF65-F5344CB8AC3E}">
        <p14:creationId xmlns:p14="http://schemas.microsoft.com/office/powerpoint/2010/main" val="1854952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98349-35E2-43FD-8827-CAB5191B4449}"/>
              </a:ext>
            </a:extLst>
          </p:cNvPr>
          <p:cNvSpPr>
            <a:spLocks noGrp="1"/>
          </p:cNvSpPr>
          <p:nvPr>
            <p:ph type="title"/>
          </p:nvPr>
        </p:nvSpPr>
        <p:spPr>
          <a:xfrm>
            <a:off x="2133600" y="349885"/>
            <a:ext cx="10515600" cy="1325563"/>
          </a:xfrm>
        </p:spPr>
        <p:txBody>
          <a:bodyPr/>
          <a:lstStyle/>
          <a:p>
            <a:r>
              <a:rPr lang="en-US" dirty="0"/>
              <a:t>              </a:t>
            </a:r>
            <a:r>
              <a:rPr lang="en-US" b="1" u="sng" dirty="0"/>
              <a:t>INTRODUCTION</a:t>
            </a:r>
          </a:p>
        </p:txBody>
      </p:sp>
      <p:sp>
        <p:nvSpPr>
          <p:cNvPr id="3" name="Content Placeholder 2">
            <a:extLst>
              <a:ext uri="{FF2B5EF4-FFF2-40B4-BE49-F238E27FC236}">
                <a16:creationId xmlns:a16="http://schemas.microsoft.com/office/drawing/2014/main" id="{9F8C2F8C-58CF-4329-B0C0-0CA57B3E97E5}"/>
              </a:ext>
            </a:extLst>
          </p:cNvPr>
          <p:cNvSpPr>
            <a:spLocks noGrp="1"/>
          </p:cNvSpPr>
          <p:nvPr>
            <p:ph idx="1"/>
          </p:nvPr>
        </p:nvSpPr>
        <p:spPr/>
        <p:txBody>
          <a:bodyPr/>
          <a:lstStyle/>
          <a:p>
            <a:r>
              <a:rPr lang="en-US" dirty="0"/>
              <a:t>One of the challenges our  client is facing is that it does not have a proper channel for their customers to communicate with the firm directly to either book an appointment for a service to be offered.</a:t>
            </a:r>
          </a:p>
          <a:p>
            <a:r>
              <a:rPr lang="en-US" dirty="0"/>
              <a:t>The client needs an automated system which can help them to link with their customers and enable easier communication.</a:t>
            </a:r>
          </a:p>
          <a:p>
            <a:pPr marL="0" indent="0">
              <a:buNone/>
            </a:pPr>
            <a:endParaRPr lang="en-US" dirty="0"/>
          </a:p>
        </p:txBody>
      </p:sp>
    </p:spTree>
    <p:extLst>
      <p:ext uri="{BB962C8B-B14F-4D97-AF65-F5344CB8AC3E}">
        <p14:creationId xmlns:p14="http://schemas.microsoft.com/office/powerpoint/2010/main" val="1012693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19C82-D898-41CD-A182-194FB061067A}"/>
              </a:ext>
            </a:extLst>
          </p:cNvPr>
          <p:cNvSpPr>
            <a:spLocks noGrp="1"/>
          </p:cNvSpPr>
          <p:nvPr>
            <p:ph type="title"/>
          </p:nvPr>
        </p:nvSpPr>
        <p:spPr>
          <a:xfrm>
            <a:off x="1295400" y="365125"/>
            <a:ext cx="10515600" cy="1325563"/>
          </a:xfrm>
        </p:spPr>
        <p:txBody>
          <a:bodyPr/>
          <a:lstStyle/>
          <a:p>
            <a:r>
              <a:rPr lang="en-US" dirty="0"/>
              <a:t>     SYSTEM IMPLEMENTATION</a:t>
            </a:r>
          </a:p>
        </p:txBody>
      </p:sp>
      <p:sp>
        <p:nvSpPr>
          <p:cNvPr id="3" name="Content Placeholder 2">
            <a:extLst>
              <a:ext uri="{FF2B5EF4-FFF2-40B4-BE49-F238E27FC236}">
                <a16:creationId xmlns:a16="http://schemas.microsoft.com/office/drawing/2014/main" id="{C6DD28B9-8B90-4901-A12A-60CFDFBA5C7A}"/>
              </a:ext>
            </a:extLst>
          </p:cNvPr>
          <p:cNvSpPr>
            <a:spLocks noGrp="1"/>
          </p:cNvSpPr>
          <p:nvPr>
            <p:ph idx="1"/>
          </p:nvPr>
        </p:nvSpPr>
        <p:spPr/>
        <p:txBody>
          <a:bodyPr/>
          <a:lstStyle/>
          <a:p>
            <a:pPr marL="0" lvl="0" indent="0">
              <a:buNone/>
            </a:pPr>
            <a:r>
              <a:rPr lang="en-US" dirty="0"/>
              <a:t>The proposed system was implemented in order to fulfill and solve </a:t>
            </a:r>
          </a:p>
          <a:p>
            <a:pPr marL="0" lvl="0" indent="0">
              <a:buNone/>
            </a:pPr>
            <a:r>
              <a:rPr lang="en-US" dirty="0"/>
              <a:t>Particular Objectives</a:t>
            </a:r>
          </a:p>
          <a:p>
            <a:pPr lvl="0"/>
            <a:r>
              <a:rPr lang="en-US" dirty="0"/>
              <a:t>Provide end user and manufacturer interaction </a:t>
            </a:r>
          </a:p>
          <a:p>
            <a:pPr lvl="0"/>
            <a:r>
              <a:rPr lang="en-US" dirty="0"/>
              <a:t>Booking appointments with technicians</a:t>
            </a:r>
          </a:p>
          <a:p>
            <a:pPr lvl="0"/>
            <a:r>
              <a:rPr lang="en-US" dirty="0"/>
              <a:t> Allow easy and fast servicing which includes remote troubleshooting</a:t>
            </a:r>
          </a:p>
          <a:p>
            <a:pPr lvl="0"/>
            <a:r>
              <a:rPr lang="en-US" dirty="0"/>
              <a:t> Technical consultation</a:t>
            </a:r>
          </a:p>
          <a:p>
            <a:endParaRPr lang="en-US" dirty="0"/>
          </a:p>
        </p:txBody>
      </p:sp>
    </p:spTree>
    <p:extLst>
      <p:ext uri="{BB962C8B-B14F-4D97-AF65-F5344CB8AC3E}">
        <p14:creationId xmlns:p14="http://schemas.microsoft.com/office/powerpoint/2010/main" val="1765177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E733-99F5-4BE9-BE41-B1C87F20BA1A}"/>
              </a:ext>
            </a:extLst>
          </p:cNvPr>
          <p:cNvSpPr>
            <a:spLocks noGrp="1"/>
          </p:cNvSpPr>
          <p:nvPr>
            <p:ph type="title"/>
          </p:nvPr>
        </p:nvSpPr>
        <p:spPr>
          <a:xfrm>
            <a:off x="0" y="246546"/>
            <a:ext cx="10515600" cy="1325563"/>
          </a:xfrm>
        </p:spPr>
        <p:txBody>
          <a:bodyPr/>
          <a:lstStyle/>
          <a:p>
            <a:r>
              <a:rPr lang="en-US" dirty="0"/>
              <a:t>         LOG IN INTERFACE </a:t>
            </a:r>
          </a:p>
        </p:txBody>
      </p:sp>
      <p:pic>
        <p:nvPicPr>
          <p:cNvPr id="4" name="Picture 3">
            <a:extLst>
              <a:ext uri="{FF2B5EF4-FFF2-40B4-BE49-F238E27FC236}">
                <a16:creationId xmlns:a16="http://schemas.microsoft.com/office/drawing/2014/main" id="{0A022242-3489-4FB6-8990-5EEAF057B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147" y="1248898"/>
            <a:ext cx="4836875" cy="5059109"/>
          </a:xfrm>
          <a:prstGeom prst="rect">
            <a:avLst/>
          </a:prstGeom>
        </p:spPr>
      </p:pic>
      <p:sp>
        <p:nvSpPr>
          <p:cNvPr id="7" name="Content Placeholder 6">
            <a:extLst>
              <a:ext uri="{FF2B5EF4-FFF2-40B4-BE49-F238E27FC236}">
                <a16:creationId xmlns:a16="http://schemas.microsoft.com/office/drawing/2014/main" id="{FB8AAAA6-34A8-41D3-A458-9CA195E0D230}"/>
              </a:ext>
            </a:extLst>
          </p:cNvPr>
          <p:cNvSpPr>
            <a:spLocks noGrp="1"/>
          </p:cNvSpPr>
          <p:nvPr>
            <p:ph idx="1"/>
          </p:nvPr>
        </p:nvSpPr>
        <p:spPr>
          <a:xfrm>
            <a:off x="5752022" y="1764389"/>
            <a:ext cx="6190005" cy="4351338"/>
          </a:xfrm>
        </p:spPr>
        <p:txBody>
          <a:bodyPr/>
          <a:lstStyle/>
          <a:p>
            <a:pPr marL="0" indent="0">
              <a:buNone/>
            </a:pPr>
            <a:r>
              <a:rPr lang="en-US" dirty="0"/>
              <a:t>The System Supports an Admin and normal user Interface.</a:t>
            </a:r>
          </a:p>
          <a:p>
            <a:pPr marL="0" indent="0">
              <a:buNone/>
            </a:pPr>
            <a:r>
              <a:rPr lang="en-US" dirty="0"/>
              <a:t>On logging in as An Administrator you are able to manage  Technicians and Job orders that are made by the clients</a:t>
            </a:r>
          </a:p>
        </p:txBody>
      </p:sp>
    </p:spTree>
    <p:extLst>
      <p:ext uri="{BB962C8B-B14F-4D97-AF65-F5344CB8AC3E}">
        <p14:creationId xmlns:p14="http://schemas.microsoft.com/office/powerpoint/2010/main" val="454630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496D8-8A76-42C9-A762-3344BAB0F997}"/>
              </a:ext>
            </a:extLst>
          </p:cNvPr>
          <p:cNvSpPr>
            <a:spLocks noGrp="1"/>
          </p:cNvSpPr>
          <p:nvPr>
            <p:ph type="title"/>
          </p:nvPr>
        </p:nvSpPr>
        <p:spPr/>
        <p:txBody>
          <a:bodyPr/>
          <a:lstStyle/>
          <a:p>
            <a:r>
              <a:rPr lang="en-US" dirty="0"/>
              <a:t>       </a:t>
            </a:r>
            <a:endParaRPr lang="en-US" b="1" u="sng" dirty="0"/>
          </a:p>
        </p:txBody>
      </p:sp>
      <p:pic>
        <p:nvPicPr>
          <p:cNvPr id="7" name="Content Placeholder 6">
            <a:extLst>
              <a:ext uri="{FF2B5EF4-FFF2-40B4-BE49-F238E27FC236}">
                <a16:creationId xmlns:a16="http://schemas.microsoft.com/office/drawing/2014/main" id="{3FD29B6A-6479-4393-974D-07186B2299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2730" y="1027906"/>
            <a:ext cx="8409829" cy="5464969"/>
          </a:xfrm>
        </p:spPr>
      </p:pic>
      <p:sp>
        <p:nvSpPr>
          <p:cNvPr id="8" name="TextBox 7">
            <a:extLst>
              <a:ext uri="{FF2B5EF4-FFF2-40B4-BE49-F238E27FC236}">
                <a16:creationId xmlns:a16="http://schemas.microsoft.com/office/drawing/2014/main" id="{43213698-A92E-4A15-9FC8-8FD4CADBE3E9}"/>
              </a:ext>
            </a:extLst>
          </p:cNvPr>
          <p:cNvSpPr txBox="1"/>
          <p:nvPr/>
        </p:nvSpPr>
        <p:spPr>
          <a:xfrm>
            <a:off x="3843131" y="365125"/>
            <a:ext cx="6255026" cy="369332"/>
          </a:xfrm>
          <a:prstGeom prst="rect">
            <a:avLst/>
          </a:prstGeom>
          <a:noFill/>
        </p:spPr>
        <p:txBody>
          <a:bodyPr wrap="square" rtlCol="0">
            <a:spAutoFit/>
          </a:bodyPr>
          <a:lstStyle/>
          <a:p>
            <a:r>
              <a:rPr lang="en-US" dirty="0"/>
              <a:t>ADMIN PANEL /USERINTERFACE</a:t>
            </a:r>
          </a:p>
        </p:txBody>
      </p:sp>
      <p:sp>
        <p:nvSpPr>
          <p:cNvPr id="3" name="TextBox 2">
            <a:extLst>
              <a:ext uri="{FF2B5EF4-FFF2-40B4-BE49-F238E27FC236}">
                <a16:creationId xmlns:a16="http://schemas.microsoft.com/office/drawing/2014/main" id="{1564281C-8F77-439E-95B0-86B4DE58371D}"/>
              </a:ext>
            </a:extLst>
          </p:cNvPr>
          <p:cNvSpPr txBox="1"/>
          <p:nvPr/>
        </p:nvSpPr>
        <p:spPr>
          <a:xfrm>
            <a:off x="7863840" y="1219200"/>
            <a:ext cx="4328160" cy="6771084"/>
          </a:xfrm>
          <a:prstGeom prst="rect">
            <a:avLst/>
          </a:prstGeom>
          <a:noFill/>
        </p:spPr>
        <p:txBody>
          <a:bodyPr wrap="square" rtlCol="0">
            <a:spAutoFit/>
          </a:bodyPr>
          <a:lstStyle/>
          <a:p>
            <a:r>
              <a:rPr lang="en-US" sz="2000" dirty="0"/>
              <a:t>The admin panel provides a broad user interface that  allows the users /administrator  navigate  access  the TECH SUPPORT SYSTEM</a:t>
            </a:r>
          </a:p>
          <a:p>
            <a:r>
              <a:rPr lang="en-US" sz="2000" dirty="0"/>
              <a:t>  The admin will be able to </a:t>
            </a:r>
          </a:p>
          <a:p>
            <a:pPr marL="285750" indent="-285750">
              <a:buFont typeface="Arial" panose="020B0604020202020204" pitchFamily="34" charset="0"/>
              <a:buChar char="•"/>
            </a:pPr>
            <a:r>
              <a:rPr lang="en-US" sz="2000" dirty="0"/>
              <a:t>Manage Customer</a:t>
            </a:r>
          </a:p>
          <a:p>
            <a:pPr marL="285750" indent="-285750">
              <a:buFont typeface="Arial" panose="020B0604020202020204" pitchFamily="34" charset="0"/>
              <a:buChar char="•"/>
            </a:pPr>
            <a:r>
              <a:rPr lang="en-US" sz="2000" dirty="0"/>
              <a:t>Manage Technician</a:t>
            </a:r>
          </a:p>
          <a:p>
            <a:pPr marL="285750" indent="-285750">
              <a:buFont typeface="Arial" panose="020B0604020202020204" pitchFamily="34" charset="0"/>
              <a:buChar char="•"/>
            </a:pPr>
            <a:r>
              <a:rPr lang="en-US" sz="2000" dirty="0"/>
              <a:t>Manage Job order</a:t>
            </a:r>
          </a:p>
          <a:p>
            <a:pPr marL="285750" indent="-285750">
              <a:buFont typeface="Arial" panose="020B0604020202020204" pitchFamily="34" charset="0"/>
              <a:buChar char="•"/>
            </a:pPr>
            <a:r>
              <a:rPr lang="en-US" sz="2000" dirty="0"/>
              <a:t>Manage Users</a:t>
            </a:r>
          </a:p>
          <a:p>
            <a:pPr marL="285750" indent="-285750">
              <a:buFont typeface="Arial" panose="020B0604020202020204" pitchFamily="34" charset="0"/>
              <a:buChar char="•"/>
            </a:pPr>
            <a:r>
              <a:rPr lang="en-US" sz="2000" dirty="0"/>
              <a:t>Generate Reports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73475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2C7A7-EB66-4F94-A0C7-AD094B02DA21}"/>
              </a:ext>
            </a:extLst>
          </p:cNvPr>
          <p:cNvSpPr>
            <a:spLocks noGrp="1"/>
          </p:cNvSpPr>
          <p:nvPr>
            <p:ph type="title"/>
          </p:nvPr>
        </p:nvSpPr>
        <p:spPr>
          <a:xfrm>
            <a:off x="236220" y="304165"/>
            <a:ext cx="9098280" cy="1325563"/>
          </a:xfrm>
        </p:spPr>
        <p:txBody>
          <a:bodyPr/>
          <a:lstStyle/>
          <a:p>
            <a:r>
              <a:rPr lang="en-US" dirty="0"/>
              <a:t>JOB ORDER/REQUEST  SERVICE PANNEL </a:t>
            </a:r>
          </a:p>
        </p:txBody>
      </p:sp>
      <p:pic>
        <p:nvPicPr>
          <p:cNvPr id="7" name="Content Placeholder 6">
            <a:extLst>
              <a:ext uri="{FF2B5EF4-FFF2-40B4-BE49-F238E27FC236}">
                <a16:creationId xmlns:a16="http://schemas.microsoft.com/office/drawing/2014/main" id="{8C14D616-F7B9-46B9-A7C0-AC2151A4B4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1" y="1411287"/>
            <a:ext cx="8656319" cy="5032375"/>
          </a:xfrm>
        </p:spPr>
      </p:pic>
      <p:sp>
        <p:nvSpPr>
          <p:cNvPr id="8" name="TextBox 7">
            <a:extLst>
              <a:ext uri="{FF2B5EF4-FFF2-40B4-BE49-F238E27FC236}">
                <a16:creationId xmlns:a16="http://schemas.microsoft.com/office/drawing/2014/main" id="{AB76D4D8-353D-4B37-A83C-BE8CB2DE1AB0}"/>
              </a:ext>
            </a:extLst>
          </p:cNvPr>
          <p:cNvSpPr txBox="1"/>
          <p:nvPr/>
        </p:nvSpPr>
        <p:spPr>
          <a:xfrm>
            <a:off x="8412480" y="1629728"/>
            <a:ext cx="3322319" cy="3693319"/>
          </a:xfrm>
          <a:prstGeom prst="rect">
            <a:avLst/>
          </a:prstGeom>
          <a:noFill/>
        </p:spPr>
        <p:txBody>
          <a:bodyPr wrap="square" rtlCol="0">
            <a:spAutoFit/>
          </a:bodyPr>
          <a:lstStyle/>
          <a:p>
            <a:r>
              <a:rPr lang="en-US" dirty="0"/>
              <a:t>The Job Order /Request Panel  Service Panel Enables the users to reach out to technicians by;</a:t>
            </a:r>
          </a:p>
          <a:p>
            <a:endParaRPr lang="en-US" dirty="0"/>
          </a:p>
          <a:p>
            <a:pPr marL="285750" indent="-285750">
              <a:buFont typeface="Arial" panose="020B0604020202020204" pitchFamily="34" charset="0"/>
              <a:buChar char="•"/>
            </a:pPr>
            <a:r>
              <a:rPr lang="en-US" dirty="0"/>
              <a:t> Describing the nature of the Job Or Service they want  </a:t>
            </a:r>
          </a:p>
          <a:p>
            <a:pPr marL="285750" indent="-285750">
              <a:buFont typeface="Arial" panose="020B0604020202020204" pitchFamily="34" charset="0"/>
              <a:buChar char="•"/>
            </a:pPr>
            <a:r>
              <a:rPr lang="en-US" dirty="0"/>
              <a:t>IT also allows the Admin to manage the Technicians that should attend to particular Clients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849871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4068D-4AA6-449B-8126-864CE5F15C0D}"/>
              </a:ext>
            </a:extLst>
          </p:cNvPr>
          <p:cNvSpPr>
            <a:spLocks noGrp="1"/>
          </p:cNvSpPr>
          <p:nvPr>
            <p:ph type="title"/>
          </p:nvPr>
        </p:nvSpPr>
        <p:spPr>
          <a:xfrm>
            <a:off x="1072248" y="180022"/>
            <a:ext cx="10515600" cy="1325563"/>
          </a:xfrm>
        </p:spPr>
        <p:txBody>
          <a:bodyPr/>
          <a:lstStyle/>
          <a:p>
            <a:r>
              <a:rPr lang="en-US" dirty="0"/>
              <a:t>User Management</a:t>
            </a:r>
          </a:p>
        </p:txBody>
      </p:sp>
      <p:pic>
        <p:nvPicPr>
          <p:cNvPr id="7" name="Content Placeholder 6">
            <a:extLst>
              <a:ext uri="{FF2B5EF4-FFF2-40B4-BE49-F238E27FC236}">
                <a16:creationId xmlns:a16="http://schemas.microsoft.com/office/drawing/2014/main" id="{E0F283B2-A52D-428B-9C24-3063A01560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688" y="1505584"/>
            <a:ext cx="7782192" cy="4788535"/>
          </a:xfrm>
        </p:spPr>
      </p:pic>
      <p:sp>
        <p:nvSpPr>
          <p:cNvPr id="8" name="TextBox 7">
            <a:extLst>
              <a:ext uri="{FF2B5EF4-FFF2-40B4-BE49-F238E27FC236}">
                <a16:creationId xmlns:a16="http://schemas.microsoft.com/office/drawing/2014/main" id="{5FDF406F-ABE2-41FA-8064-92B44392583C}"/>
              </a:ext>
            </a:extLst>
          </p:cNvPr>
          <p:cNvSpPr txBox="1"/>
          <p:nvPr/>
        </p:nvSpPr>
        <p:spPr>
          <a:xfrm>
            <a:off x="8285664" y="2026920"/>
            <a:ext cx="3200400" cy="3108543"/>
          </a:xfrm>
          <a:prstGeom prst="rect">
            <a:avLst/>
          </a:prstGeom>
          <a:noFill/>
        </p:spPr>
        <p:txBody>
          <a:bodyPr wrap="square" rtlCol="0">
            <a:spAutoFit/>
          </a:bodyPr>
          <a:lstStyle/>
          <a:p>
            <a:r>
              <a:rPr lang="en-US" sz="2000" dirty="0"/>
              <a:t>The Use Management panel enables the Administrator to  add users to the system by :</a:t>
            </a:r>
          </a:p>
          <a:p>
            <a:pPr marL="285750" indent="-285750">
              <a:buFont typeface="Arial" panose="020B0604020202020204" pitchFamily="34" charset="0"/>
              <a:buChar char="•"/>
            </a:pPr>
            <a:r>
              <a:rPr lang="en-US" sz="2000" dirty="0"/>
              <a:t>Providing the User type</a:t>
            </a:r>
          </a:p>
          <a:p>
            <a:pPr marL="285750" indent="-285750">
              <a:buFont typeface="Arial" panose="020B0604020202020204" pitchFamily="34" charset="0"/>
              <a:buChar char="•"/>
            </a:pPr>
            <a:r>
              <a:rPr lang="en-US" sz="2000" dirty="0"/>
              <a:t>Update login Credentials</a:t>
            </a:r>
          </a:p>
          <a:p>
            <a:pPr marL="285750" indent="-285750">
              <a:buFont typeface="Arial" panose="020B0604020202020204" pitchFamily="34" charset="0"/>
              <a:buChar char="•"/>
            </a:pPr>
            <a:r>
              <a:rPr lang="en-US" sz="2000" dirty="0"/>
              <a:t>Manage Users</a:t>
            </a:r>
          </a:p>
          <a:p>
            <a:pPr marL="285750" indent="-285750">
              <a:buFont typeface="Arial" panose="020B0604020202020204" pitchFamily="34" charset="0"/>
              <a:buChar char="•"/>
            </a:pPr>
            <a:r>
              <a:rPr lang="en-US" sz="2000" dirty="0"/>
              <a:t>Update /Delete/Add new Users</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689336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84970-7684-4E84-94BF-D08150C98A61}"/>
              </a:ext>
            </a:extLst>
          </p:cNvPr>
          <p:cNvSpPr>
            <a:spLocks noGrp="1"/>
          </p:cNvSpPr>
          <p:nvPr>
            <p:ph type="title"/>
          </p:nvPr>
        </p:nvSpPr>
        <p:spPr>
          <a:xfrm>
            <a:off x="3520440" y="372159"/>
            <a:ext cx="8022590" cy="1133475"/>
          </a:xfrm>
        </p:spPr>
        <p:txBody>
          <a:bodyPr>
            <a:normAutofit/>
          </a:bodyPr>
          <a:lstStyle/>
          <a:p>
            <a:r>
              <a:rPr lang="en-US" sz="2000" b="1" dirty="0"/>
              <a:t>SYSTEM FUNCTIONALITY DEMONSTATION </a:t>
            </a:r>
          </a:p>
        </p:txBody>
      </p:sp>
      <p:sp>
        <p:nvSpPr>
          <p:cNvPr id="4" name="TextBox 3">
            <a:extLst>
              <a:ext uri="{FF2B5EF4-FFF2-40B4-BE49-F238E27FC236}">
                <a16:creationId xmlns:a16="http://schemas.microsoft.com/office/drawing/2014/main" id="{F16C30C5-6C86-43F7-A8BE-4A7CCC807E33}"/>
              </a:ext>
            </a:extLst>
          </p:cNvPr>
          <p:cNvSpPr txBox="1"/>
          <p:nvPr/>
        </p:nvSpPr>
        <p:spPr>
          <a:xfrm>
            <a:off x="1195070" y="1917114"/>
            <a:ext cx="9890760" cy="1200329"/>
          </a:xfrm>
          <a:prstGeom prst="rect">
            <a:avLst/>
          </a:prstGeom>
          <a:noFill/>
        </p:spPr>
        <p:txBody>
          <a:bodyPr wrap="square" rtlCol="0">
            <a:spAutoFit/>
          </a:bodyPr>
          <a:lstStyle/>
          <a:p>
            <a:r>
              <a:rPr lang="en-US" sz="3600" dirty="0"/>
              <a:t>Now we will show a brief Demonstration of  the implemented TECHNICAL SUPPORT SYSTEM</a:t>
            </a:r>
          </a:p>
        </p:txBody>
      </p:sp>
    </p:spTree>
    <p:extLst>
      <p:ext uri="{BB962C8B-B14F-4D97-AF65-F5344CB8AC3E}">
        <p14:creationId xmlns:p14="http://schemas.microsoft.com/office/powerpoint/2010/main" val="3686391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3329F-E36F-4C64-A47F-F7C82CCAB9AA}"/>
              </a:ext>
            </a:extLst>
          </p:cNvPr>
          <p:cNvSpPr>
            <a:spLocks noGrp="1"/>
          </p:cNvSpPr>
          <p:nvPr>
            <p:ph type="title"/>
          </p:nvPr>
        </p:nvSpPr>
        <p:spPr>
          <a:xfrm>
            <a:off x="838200" y="365125"/>
            <a:ext cx="10515600" cy="854075"/>
          </a:xfrm>
        </p:spPr>
        <p:txBody>
          <a:bodyPr>
            <a:normAutofit/>
          </a:bodyPr>
          <a:lstStyle/>
          <a:p>
            <a:r>
              <a:rPr lang="en-US" sz="1800" b="1" dirty="0"/>
              <a:t>CONCLUSION</a:t>
            </a:r>
          </a:p>
        </p:txBody>
      </p:sp>
      <p:sp>
        <p:nvSpPr>
          <p:cNvPr id="3" name="Content Placeholder 2">
            <a:extLst>
              <a:ext uri="{FF2B5EF4-FFF2-40B4-BE49-F238E27FC236}">
                <a16:creationId xmlns:a16="http://schemas.microsoft.com/office/drawing/2014/main" id="{EB28C7E2-795A-499B-8B7C-423311FAAA9F}"/>
              </a:ext>
            </a:extLst>
          </p:cNvPr>
          <p:cNvSpPr>
            <a:spLocks noGrp="1"/>
          </p:cNvSpPr>
          <p:nvPr>
            <p:ph idx="1"/>
          </p:nvPr>
        </p:nvSpPr>
        <p:spPr>
          <a:xfrm>
            <a:off x="335280" y="1154747"/>
            <a:ext cx="10515600" cy="1325563"/>
          </a:xfrm>
        </p:spPr>
        <p:txBody>
          <a:bodyPr>
            <a:normAutofit/>
          </a:bodyPr>
          <a:lstStyle/>
          <a:p>
            <a:r>
              <a:rPr lang="en-US" sz="2000" dirty="0"/>
              <a:t>As show above the system gives a direct link for service provision </a:t>
            </a:r>
          </a:p>
          <a:p>
            <a:r>
              <a:rPr lang="en-US" sz="2000" dirty="0"/>
              <a:t>It reduces in convenience  </a:t>
            </a:r>
          </a:p>
        </p:txBody>
      </p:sp>
      <p:sp>
        <p:nvSpPr>
          <p:cNvPr id="4" name="TextBox 3">
            <a:extLst>
              <a:ext uri="{FF2B5EF4-FFF2-40B4-BE49-F238E27FC236}">
                <a16:creationId xmlns:a16="http://schemas.microsoft.com/office/drawing/2014/main" id="{A8189734-AB30-4D88-8807-EFE1CEA56C35}"/>
              </a:ext>
            </a:extLst>
          </p:cNvPr>
          <p:cNvSpPr txBox="1"/>
          <p:nvPr/>
        </p:nvSpPr>
        <p:spPr>
          <a:xfrm>
            <a:off x="838200" y="2150715"/>
            <a:ext cx="2773680" cy="369332"/>
          </a:xfrm>
          <a:prstGeom prst="rect">
            <a:avLst/>
          </a:prstGeom>
          <a:noFill/>
        </p:spPr>
        <p:txBody>
          <a:bodyPr wrap="square" rtlCol="0">
            <a:spAutoFit/>
          </a:bodyPr>
          <a:lstStyle/>
          <a:p>
            <a:r>
              <a:rPr lang="en-US" dirty="0"/>
              <a:t>RECOMMENDATION</a:t>
            </a:r>
          </a:p>
        </p:txBody>
      </p:sp>
      <p:sp>
        <p:nvSpPr>
          <p:cNvPr id="5" name="TextBox 4">
            <a:extLst>
              <a:ext uri="{FF2B5EF4-FFF2-40B4-BE49-F238E27FC236}">
                <a16:creationId xmlns:a16="http://schemas.microsoft.com/office/drawing/2014/main" id="{5411B36A-7057-4DFB-9C86-56E04C47B39D}"/>
              </a:ext>
            </a:extLst>
          </p:cNvPr>
          <p:cNvSpPr txBox="1"/>
          <p:nvPr/>
        </p:nvSpPr>
        <p:spPr>
          <a:xfrm>
            <a:off x="441960" y="2929117"/>
            <a:ext cx="9509760" cy="2523768"/>
          </a:xfrm>
          <a:prstGeom prst="rect">
            <a:avLst/>
          </a:prstGeom>
          <a:noFill/>
        </p:spPr>
        <p:txBody>
          <a:bodyPr wrap="square" rtlCol="0">
            <a:spAutoFit/>
          </a:bodyPr>
          <a:lstStyle/>
          <a:p>
            <a:r>
              <a:rPr lang="en-US" sz="2000" dirty="0"/>
              <a:t>A future Recommendation of the TECHNICAL SUPPORT SYSTEM  version 1.1  which is in the process of being updated  includes an additional module that will allow Technicians to perform Remote trouble shooting by accessing the clients machines or devices remotely and providing   required services</a:t>
            </a:r>
          </a:p>
          <a:p>
            <a:endParaRPr lang="en-US" sz="2000" dirty="0"/>
          </a:p>
          <a:p>
            <a:r>
              <a:rPr lang="en-US" sz="2000" dirty="0"/>
              <a:t>An additional payment checking module will also be added to the TECHNICAL SUPPORT SYSTEM</a:t>
            </a:r>
          </a:p>
          <a:p>
            <a:endParaRPr lang="en-US" dirty="0"/>
          </a:p>
        </p:txBody>
      </p:sp>
    </p:spTree>
    <p:extLst>
      <p:ext uri="{BB962C8B-B14F-4D97-AF65-F5344CB8AC3E}">
        <p14:creationId xmlns:p14="http://schemas.microsoft.com/office/powerpoint/2010/main" val="3045922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360</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                TECHNICAL SUPPORT SYSTEM  </vt:lpstr>
      <vt:lpstr>              INTRODUCTION</vt:lpstr>
      <vt:lpstr>     SYSTEM IMPLEMENTATION</vt:lpstr>
      <vt:lpstr>         LOG IN INTERFACE </vt:lpstr>
      <vt:lpstr>       </vt:lpstr>
      <vt:lpstr>JOB ORDER/REQUEST  SERVICE PANNEL </vt:lpstr>
      <vt:lpstr>User Management</vt:lpstr>
      <vt:lpstr>SYSTEM FUNCTIONALITY DEMONSTATION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SUPPORT SYSTEM</dc:title>
  <dc:creator>kevo</dc:creator>
  <cp:lastModifiedBy>Tech Kidd</cp:lastModifiedBy>
  <cp:revision>25</cp:revision>
  <dcterms:created xsi:type="dcterms:W3CDTF">2021-06-09T06:51:10Z</dcterms:created>
  <dcterms:modified xsi:type="dcterms:W3CDTF">2021-06-24T10:45:22Z</dcterms:modified>
</cp:coreProperties>
</file>