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80" r:id="rId4"/>
    <p:sldId id="279" r:id="rId5"/>
    <p:sldId id="274" r:id="rId6"/>
    <p:sldId id="275" r:id="rId7"/>
    <p:sldId id="277" r:id="rId8"/>
    <p:sldId id="276" r:id="rId9"/>
    <p:sldId id="278" r:id="rId10"/>
    <p:sldId id="270" r:id="rId11"/>
    <p:sldId id="271" r:id="rId12"/>
    <p:sldId id="272" r:id="rId13"/>
    <p:sldId id="259" r:id="rId14"/>
    <p:sldId id="266" r:id="rId15"/>
    <p:sldId id="263" r:id="rId16"/>
    <p:sldId id="264" r:id="rId17"/>
    <p:sldId id="265" r:id="rId18"/>
    <p:sldId id="268" r:id="rId19"/>
    <p:sldId id="269" r:id="rId20"/>
    <p:sldId id="267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1A00"/>
    <a:srgbClr val="003296"/>
    <a:srgbClr val="1D3A00"/>
    <a:srgbClr val="E39A39"/>
    <a:srgbClr val="5EEC3C"/>
    <a:srgbClr val="FFC901"/>
    <a:srgbClr val="FE9202"/>
    <a:srgbClr val="FEA402"/>
    <a:srgbClr val="D68B1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6" y="-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335275"/>
            <a:ext cx="8246070" cy="87805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213328"/>
            <a:ext cx="8246071" cy="458115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B7D48259-BD1B-4A7B-A3FC-CDFEA65F29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44700"/>
            <a:ext cx="8246070" cy="45811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10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0" y="395704"/>
            <a:ext cx="641361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1" y="1082877"/>
            <a:ext cx="6413609" cy="362558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1" y="891995"/>
            <a:ext cx="8093365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96092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43332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96092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43332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153101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2F54109-F8D9-4AA6-BCA5-0716B72147FB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-9150" y="-1"/>
            <a:ext cx="907080" cy="891995"/>
          </a:xfrm>
          <a:prstGeom prst="ellipse">
            <a:avLst/>
          </a:prstGeom>
          <a:blipFill dpi="0"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8371325" y="4404210"/>
            <a:ext cx="772675" cy="739290"/>
          </a:xfrm>
          <a:prstGeom prst="ellipse">
            <a:avLst/>
          </a:prstGeom>
          <a:blipFill dpi="0"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946095"/>
            <a:ext cx="9153149" cy="1030758"/>
          </a:xfrm>
        </p:spPr>
        <p:txBody>
          <a:bodyPr>
            <a:noAutofit/>
          </a:bodyPr>
          <a:lstStyle/>
          <a:p>
            <a:r>
              <a:rPr lang="en-US" sz="6000" dirty="0" smtClean="0"/>
              <a:t>Policies in AEM </a:t>
            </a:r>
            <a:r>
              <a:rPr lang="en-US" sz="6000" dirty="0" smtClean="0"/>
              <a:t>- </a:t>
            </a:r>
            <a:r>
              <a:rPr lang="ta-IN" sz="6000" dirty="0" smtClean="0"/>
              <a:t>தமிழ்</a:t>
            </a:r>
            <a:r>
              <a:rPr lang="en-US" sz="6000" dirty="0" smtClean="0"/>
              <a:t/>
            </a:r>
            <a:br>
              <a:rPr lang="en-US" sz="6000" dirty="0" smtClean="0"/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1" y="128471"/>
            <a:ext cx="6871724" cy="45799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Manage </a:t>
            </a:r>
            <a:r>
              <a:rPr lang="en-US" dirty="0"/>
              <a:t>and optimize front-end assets like </a:t>
            </a:r>
            <a:r>
              <a:rPr lang="en-US" dirty="0" smtClean="0"/>
              <a:t>JS </a:t>
            </a:r>
            <a:r>
              <a:rPr lang="en-US" dirty="0"/>
              <a:t>and CSS, ensuring efficient loading and resource organization for web applications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100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1 </a:t>
            </a:r>
            <a:r>
              <a:rPr lang="en-US" dirty="0" err="1" smtClean="0">
                <a:sym typeface="Wingdings" pitchFamily="2" charset="2"/>
              </a:rPr>
              <a:t>Css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/>
              <a:t>6.3 and more version using under components</a:t>
            </a:r>
          </a:p>
          <a:p>
            <a:r>
              <a:rPr lang="en-US" dirty="0"/>
              <a:t>resources - 6.4 onwards (keep icons, images and fonts as per component specific)</a:t>
            </a:r>
          </a:p>
        </p:txBody>
      </p:sp>
    </p:spTree>
    <p:extLst>
      <p:ext uri="{BB962C8B-B14F-4D97-AF65-F5344CB8AC3E}">
        <p14:creationId xmlns:p14="http://schemas.microsoft.com/office/powerpoint/2010/main" val="2868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1" y="128471"/>
            <a:ext cx="6871724" cy="45799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&lt;sly data-sly-</a:t>
            </a:r>
            <a:r>
              <a:rPr lang="en-US" dirty="0" err="1"/>
              <a:t>use.clientLib</a:t>
            </a:r>
            <a:r>
              <a:rPr lang="en-US" dirty="0"/>
              <a:t>="/libs/granite/</a:t>
            </a:r>
            <a:r>
              <a:rPr lang="en-US" dirty="0" err="1"/>
              <a:t>sightly</a:t>
            </a:r>
            <a:r>
              <a:rPr lang="en-US" dirty="0"/>
              <a:t>/templates/clientlib.html" data-sly-call="${clientLib.js @ categories='AEM62CSS.all'}"/&gt;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		or</a:t>
            </a:r>
            <a:endParaRPr lang="en-US" dirty="0"/>
          </a:p>
          <a:p>
            <a:endParaRPr lang="en-US" dirty="0"/>
          </a:p>
          <a:p>
            <a:r>
              <a:rPr lang="en-US" dirty="0"/>
              <a:t>Edit Template --&gt; Page Policy  --&gt;  Add categories in </a:t>
            </a:r>
            <a:r>
              <a:rPr lang="en-US" dirty="0" err="1"/>
              <a:t>Clientlibs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4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503" y="0"/>
            <a:ext cx="7253647" cy="4275740"/>
          </a:xfrm>
        </p:spPr>
      </p:pic>
    </p:spTree>
    <p:extLst>
      <p:ext uri="{BB962C8B-B14F-4D97-AF65-F5344CB8AC3E}">
        <p14:creationId xmlns:p14="http://schemas.microsoft.com/office/powerpoint/2010/main" val="256862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30" y="281175"/>
            <a:ext cx="6108200" cy="572644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/>
              <a:t>Static Template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1" y="968348"/>
            <a:ext cx="6413610" cy="3893977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Static templates are created by </a:t>
            </a:r>
            <a:r>
              <a:rPr lang="en-US" dirty="0" smtClean="0"/>
              <a:t>developers.</a:t>
            </a:r>
            <a:endParaRPr lang="en-US" dirty="0"/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Stored in /apps directory of </a:t>
            </a:r>
            <a:r>
              <a:rPr lang="en-US" dirty="0" smtClean="0"/>
              <a:t>CRX.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After creating the page, any changers to the template will not affect the page</a:t>
            </a:r>
            <a:r>
              <a:rPr lang="en-US" dirty="0" smtClean="0"/>
              <a:t>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Page Component -&gt; Static Template -&gt; </a:t>
            </a:r>
            <a:r>
              <a:rPr lang="en-US" dirty="0" smtClean="0"/>
              <a:t>Page.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static template is available for a long time but not recommended to use.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54375" y="2571750"/>
            <a:ext cx="7772400" cy="191876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&lt;div data-sly-resource="${'</a:t>
            </a:r>
            <a:r>
              <a:rPr lang="en-US" sz="2800" b="1" dirty="0" err="1">
                <a:solidFill>
                  <a:schemeClr val="bg1"/>
                </a:solidFill>
              </a:rPr>
              <a:t>parsys</a:t>
            </a:r>
            <a:r>
              <a:rPr lang="en-US" sz="2800" b="1" dirty="0">
                <a:solidFill>
                  <a:schemeClr val="bg1"/>
                </a:solidFill>
              </a:rPr>
              <a:t>' @</a:t>
            </a:r>
            <a:r>
              <a:rPr lang="en-US" sz="2800" b="1" dirty="0" err="1">
                <a:solidFill>
                  <a:schemeClr val="bg1"/>
                </a:solidFill>
              </a:rPr>
              <a:t>resourceType</a:t>
            </a:r>
            <a:r>
              <a:rPr lang="en-US" sz="2800" b="1" dirty="0">
                <a:solidFill>
                  <a:schemeClr val="bg1"/>
                </a:solidFill>
              </a:rPr>
              <a:t> = '</a:t>
            </a:r>
            <a:r>
              <a:rPr lang="en-US" sz="2800" b="1" dirty="0" err="1">
                <a:solidFill>
                  <a:schemeClr val="bg1"/>
                </a:solidFill>
              </a:rPr>
              <a:t>wcm</a:t>
            </a:r>
            <a:r>
              <a:rPr lang="en-US" sz="2800" b="1" dirty="0">
                <a:solidFill>
                  <a:schemeClr val="bg1"/>
                </a:solidFill>
              </a:rPr>
              <a:t>/foundation/components/</a:t>
            </a:r>
            <a:r>
              <a:rPr lang="en-US" sz="2800" b="1" dirty="0" err="1">
                <a:solidFill>
                  <a:schemeClr val="bg1"/>
                </a:solidFill>
              </a:rPr>
              <a:t>parsys</a:t>
            </a:r>
            <a:r>
              <a:rPr lang="en-US" sz="2800" b="1" dirty="0">
                <a:solidFill>
                  <a:schemeClr val="bg1"/>
                </a:solidFill>
              </a:rPr>
              <a:t>'}"&gt;&lt;/div</a:t>
            </a:r>
            <a:r>
              <a:rPr lang="en-US" sz="2800" b="1" dirty="0" smtClean="0">
                <a:solidFill>
                  <a:schemeClr val="bg1"/>
                </a:solidFill>
              </a:rPr>
              <a:t>&gt;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 smtClean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&lt;sly data-sly-include="/libs/</a:t>
            </a:r>
            <a:r>
              <a:rPr lang="en-US" sz="2800" b="1" dirty="0" err="1">
                <a:solidFill>
                  <a:schemeClr val="bg1"/>
                </a:solidFill>
              </a:rPr>
              <a:t>wcm</a:t>
            </a:r>
            <a:r>
              <a:rPr lang="en-US" sz="2800" b="1" dirty="0">
                <a:solidFill>
                  <a:schemeClr val="bg1"/>
                </a:solidFill>
              </a:rPr>
              <a:t>/core/components/</a:t>
            </a:r>
            <a:r>
              <a:rPr lang="en-US" sz="2800" b="1" dirty="0" err="1">
                <a:solidFill>
                  <a:schemeClr val="bg1"/>
                </a:solidFill>
              </a:rPr>
              <a:t>init</a:t>
            </a:r>
            <a:r>
              <a:rPr lang="en-US" sz="2800" b="1" dirty="0">
                <a:solidFill>
                  <a:schemeClr val="bg1"/>
                </a:solidFill>
              </a:rPr>
              <a:t>/</a:t>
            </a:r>
            <a:r>
              <a:rPr lang="en-US" sz="2800" b="1" dirty="0" err="1">
                <a:solidFill>
                  <a:schemeClr val="bg1"/>
                </a:solidFill>
              </a:rPr>
              <a:t>init.jsp</a:t>
            </a:r>
            <a:r>
              <a:rPr lang="en-US" sz="2800" b="1" dirty="0">
                <a:solidFill>
                  <a:schemeClr val="bg1"/>
                </a:solidFill>
              </a:rPr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416301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static template is available for a long time but not recommended to use.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63" y="1197405"/>
            <a:ext cx="6326598" cy="3359510"/>
          </a:xfrm>
        </p:spPr>
      </p:pic>
    </p:spTree>
    <p:extLst>
      <p:ext uri="{BB962C8B-B14F-4D97-AF65-F5344CB8AC3E}">
        <p14:creationId xmlns:p14="http://schemas.microsoft.com/office/powerpoint/2010/main" val="210705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Editable Template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144" y="1350110"/>
            <a:ext cx="6460186" cy="3206805"/>
          </a:xfrm>
        </p:spPr>
      </p:pic>
    </p:spTree>
    <p:extLst>
      <p:ext uri="{BB962C8B-B14F-4D97-AF65-F5344CB8AC3E}">
        <p14:creationId xmlns:p14="http://schemas.microsoft.com/office/powerpoint/2010/main" val="328023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44780153"/>
              </p:ext>
            </p:extLst>
          </p:nvPr>
        </p:nvGraphicFramePr>
        <p:xfrm>
          <a:off x="143556" y="739290"/>
          <a:ext cx="8999884" cy="4255975"/>
        </p:xfrm>
        <a:graphic>
          <a:graphicData uri="http://schemas.openxmlformats.org/drawingml/2006/table">
            <a:tbl>
              <a:tblPr/>
              <a:tblGrid>
                <a:gridCol w="4844978"/>
                <a:gridCol w="4154906"/>
              </a:tblGrid>
              <a:tr h="347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Static Template</a:t>
                      </a:r>
                    </a:p>
                  </a:txBody>
                  <a:tcPr marL="6120" marR="6120" marT="61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Dynamic Template</a:t>
                      </a:r>
                    </a:p>
                  </a:txBody>
                  <a:tcPr marL="6120" marR="6120" marT="61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</a:tr>
              <a:tr h="4888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Static templates are created by developers</a:t>
                      </a:r>
                    </a:p>
                  </a:txBody>
                  <a:tcPr marL="6120" marR="6120" marT="61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Editable Templates can be created by template-authors.</a:t>
                      </a:r>
                    </a:p>
                  </a:txBody>
                  <a:tcPr marL="6120" marR="6120" marT="61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Any update on existing template then its not reflect in already created pages to used on the template</a:t>
                      </a:r>
                    </a:p>
                  </a:txBody>
                  <a:tcPr marL="6120" marR="6120" marT="61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Any update in template existing template then new changes are reflect in all the previous created pages.</a:t>
                      </a:r>
                    </a:p>
                  </a:txBody>
                  <a:tcPr marL="6120" marR="6120" marT="61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Using design mode to store page design and add components in responsive grid.</a:t>
                      </a:r>
                    </a:p>
                  </a:txBody>
                  <a:tcPr marL="6120" marR="6120" marT="61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Editable templates are using policies to store configuration.</a:t>
                      </a:r>
                    </a:p>
                  </a:txBody>
                  <a:tcPr marL="6120" marR="6120" marT="61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0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Stored in /apps directory of CRX</a:t>
                      </a:r>
                    </a:p>
                  </a:txBody>
                  <a:tcPr marL="6120" marR="6120" marT="61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Stored in /conf directory of CRX</a:t>
                      </a:r>
                    </a:p>
                  </a:txBody>
                  <a:tcPr marL="6120" marR="6120" marT="61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4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Use static templates when you need strict control over page layouts and want to ensure a consistent design across your website.</a:t>
                      </a:r>
                    </a:p>
                  </a:txBody>
                  <a:tcPr marL="6120" marR="6120" marT="61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Use dynamic templates when you want to provide content authors with the flexibility to create custom page layouts while still maintaining some level of control over branding and styling.</a:t>
                      </a:r>
                    </a:p>
                  </a:txBody>
                  <a:tcPr marL="6120" marR="6120" marT="61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81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1044700"/>
            <a:ext cx="7772400" cy="3970330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Content Component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100" dirty="0">
                <a:solidFill>
                  <a:schemeClr val="bg1"/>
                </a:solidFill>
              </a:rPr>
              <a:t>Components are re-usable modules that implement specific application logic to render the content of our website.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/apps folder  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bg1"/>
                </a:solidFill>
              </a:rPr>
              <a:t>New Project  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 component folder   Content folder  Create new component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Name , description, and group are need to provide info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Change .</a:t>
            </a:r>
            <a:r>
              <a:rPr lang="en-US" dirty="0" err="1" smtClean="0">
                <a:solidFill>
                  <a:schemeClr val="bg1"/>
                </a:solidFill>
                <a:sym typeface="Wingdings" pitchFamily="2" charset="2"/>
              </a:rPr>
              <a:t>jsp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 to .html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Add respective HTML Code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2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1197404"/>
            <a:ext cx="7772400" cy="3817625"/>
          </a:xfrm>
        </p:spPr>
        <p:txBody>
          <a:bodyPr>
            <a:normAutofit fontScale="92500"/>
          </a:bodyPr>
          <a:lstStyle/>
          <a:p>
            <a:endParaRPr lang="en-US" sz="2800" b="1" dirty="0" smtClean="0">
              <a:solidFill>
                <a:schemeClr val="bg1"/>
              </a:solidFill>
            </a:endParaRPr>
          </a:p>
          <a:p>
            <a:r>
              <a:rPr lang="en-US" sz="2800" b="1" dirty="0" smtClean="0">
                <a:solidFill>
                  <a:schemeClr val="bg1"/>
                </a:solidFill>
              </a:rPr>
              <a:t>Copy </a:t>
            </a:r>
            <a:r>
              <a:rPr lang="en-US" sz="2800" b="1" dirty="0" err="1" smtClean="0">
                <a:solidFill>
                  <a:schemeClr val="bg1"/>
                </a:solidFill>
              </a:rPr>
              <a:t>cq:dialog</a:t>
            </a:r>
            <a:r>
              <a:rPr lang="en-US" sz="2800" b="1" dirty="0" smtClean="0">
                <a:solidFill>
                  <a:schemeClr val="bg1"/>
                </a:solidFill>
              </a:rPr>
              <a:t> from</a:t>
            </a:r>
          </a:p>
          <a:p>
            <a:pPr marL="457200" indent="-457200">
              <a:buAutoNum type="arabicPeriod"/>
            </a:pPr>
            <a:r>
              <a:rPr lang="en-US" sz="2800" b="1" dirty="0" smtClean="0">
                <a:solidFill>
                  <a:schemeClr val="bg1"/>
                </a:solidFill>
              </a:rPr>
              <a:t>/libs/</a:t>
            </a:r>
            <a:r>
              <a:rPr lang="en-US" sz="2800" b="1" dirty="0" err="1" smtClean="0">
                <a:solidFill>
                  <a:schemeClr val="bg1"/>
                </a:solidFill>
              </a:rPr>
              <a:t>wcm</a:t>
            </a:r>
            <a:r>
              <a:rPr lang="en-US" sz="2800" b="1" dirty="0" smtClean="0">
                <a:solidFill>
                  <a:schemeClr val="bg1"/>
                </a:solidFill>
              </a:rPr>
              <a:t>/foundation/components/title/</a:t>
            </a:r>
            <a:r>
              <a:rPr lang="en-US" sz="2800" b="1" dirty="0" err="1" smtClean="0">
                <a:solidFill>
                  <a:schemeClr val="bg1"/>
                </a:solidFill>
              </a:rPr>
              <a:t>cq:dialog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800" b="1" dirty="0">
                <a:solidFill>
                  <a:schemeClr val="bg1"/>
                </a:solidFill>
              </a:rPr>
              <a:t>/</a:t>
            </a:r>
            <a:r>
              <a:rPr lang="en-US" sz="2800" b="1" dirty="0" smtClean="0">
                <a:solidFill>
                  <a:schemeClr val="bg1"/>
                </a:solidFill>
              </a:rPr>
              <a:t>apps/core/</a:t>
            </a:r>
            <a:r>
              <a:rPr lang="en-US" sz="2800" b="1" dirty="0" err="1" smtClean="0">
                <a:solidFill>
                  <a:schemeClr val="bg1"/>
                </a:solidFill>
              </a:rPr>
              <a:t>wcm</a:t>
            </a:r>
            <a:r>
              <a:rPr lang="en-US" sz="2800" b="1" dirty="0" smtClean="0">
                <a:solidFill>
                  <a:schemeClr val="bg1"/>
                </a:solidFill>
              </a:rPr>
              <a:t>/components/title/v2/title/</a:t>
            </a:r>
            <a:r>
              <a:rPr lang="en-US" sz="2800" b="1" dirty="0" err="1" smtClean="0">
                <a:solidFill>
                  <a:schemeClr val="bg1"/>
                </a:solidFill>
              </a:rPr>
              <a:t>cq:dialog</a:t>
            </a:r>
            <a:endParaRPr lang="en-US" sz="2800" b="1" dirty="0" smtClean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 smtClean="0">
                <a:solidFill>
                  <a:schemeClr val="bg1"/>
                </a:solidFill>
              </a:rPr>
              <a:t>3.    Edit template and add policies in responsive grid.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4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54" y="1044700"/>
            <a:ext cx="8704185" cy="397032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b="1" dirty="0" smtClean="0">
                <a:solidFill>
                  <a:srgbClr val="0070C0"/>
                </a:solidFill>
              </a:rPr>
              <a:t>Policies</a:t>
            </a:r>
          </a:p>
          <a:p>
            <a:pPr marL="0" indent="0" algn="l">
              <a:buNone/>
            </a:pPr>
            <a:endParaRPr lang="en-US" sz="2400" smtClean="0"/>
          </a:p>
          <a:p>
            <a:pPr marL="0" indent="0" algn="l">
              <a:buNone/>
            </a:pPr>
            <a:r>
              <a:rPr lang="en-US" sz="2400" smtClean="0"/>
              <a:t>Content </a:t>
            </a:r>
            <a:r>
              <a:rPr lang="en-US" sz="2400" dirty="0"/>
              <a:t>policies in AEM are template-level configurations for the template and its components. They define which components are available to a template or container and what styles or functions are available to a component.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06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487980"/>
            <a:ext cx="8246070" cy="878054"/>
          </a:xfrm>
        </p:spPr>
        <p:txBody>
          <a:bodyPr>
            <a:noAutofit/>
          </a:bodyPr>
          <a:lstStyle/>
          <a:p>
            <a:r>
              <a:rPr lang="en-US" sz="5400" dirty="0" smtClean="0"/>
              <a:t>Thanks for Watching.</a:t>
            </a:r>
            <a:br>
              <a:rPr lang="en-US" sz="5400" dirty="0" smtClean="0"/>
            </a:br>
            <a:r>
              <a:rPr lang="en-US" sz="5400" dirty="0" smtClean="0"/>
              <a:t>Like share subscribe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6254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502815"/>
            <a:ext cx="8246070" cy="335951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b="1" dirty="0" smtClean="0">
                <a:solidFill>
                  <a:srgbClr val="0070C0"/>
                </a:solidFill>
              </a:rPr>
              <a:t>Steps:</a:t>
            </a:r>
            <a:endParaRPr lang="en-US" sz="4000" b="1" dirty="0" smtClean="0">
              <a:solidFill>
                <a:srgbClr val="0070C0"/>
              </a:solidFill>
            </a:endParaRPr>
          </a:p>
          <a:p>
            <a:pPr marL="514350" indent="-514350" algn="l">
              <a:buAutoNum type="arabicPeriod"/>
            </a:pPr>
            <a:r>
              <a:rPr lang="en-US" dirty="0" smtClean="0"/>
              <a:t>Install Java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Set JAVA_HOME in JDK path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Download Maven 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Install Maven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Set Maven path in environmental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0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Editable Template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pPr algn="l"/>
            <a:r>
              <a:rPr lang="en-US" dirty="0"/>
              <a:t>Template Author | Admin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We can add component along with Content on Template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Template to page connections are dynamic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Template type to template connection are static</a:t>
            </a:r>
          </a:p>
        </p:txBody>
      </p:sp>
    </p:spTree>
    <p:extLst>
      <p:ext uri="{BB962C8B-B14F-4D97-AF65-F5344CB8AC3E}">
        <p14:creationId xmlns:p14="http://schemas.microsoft.com/office/powerpoint/2010/main" val="29298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55" y="1044700"/>
            <a:ext cx="8856890" cy="4098799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60000"/>
              </a:lnSpc>
            </a:pPr>
            <a:r>
              <a:rPr lang="en-US" dirty="0"/>
              <a:t>Content component - </a:t>
            </a:r>
            <a:r>
              <a:rPr lang="en-US" dirty="0" err="1"/>
              <a:t>Reponsible</a:t>
            </a:r>
            <a:r>
              <a:rPr lang="en-US" dirty="0"/>
              <a:t> for showing output of a particular area of the page . Its not responsible for an entire page. responsible only for smaller </a:t>
            </a:r>
            <a:r>
              <a:rPr lang="en-US" dirty="0" smtClean="0"/>
              <a:t>section</a:t>
            </a:r>
            <a:endParaRPr lang="en-US" dirty="0"/>
          </a:p>
          <a:p>
            <a:pPr algn="l">
              <a:lnSpc>
                <a:spcPct val="160000"/>
              </a:lnSpc>
            </a:pPr>
            <a:r>
              <a:rPr lang="en-US" dirty="0"/>
              <a:t>Page component - Giving entire page as an output. We can't drag and drop page component. Purpose to create page.</a:t>
            </a:r>
          </a:p>
          <a:p>
            <a:pPr algn="l">
              <a:lnSpc>
                <a:spcPct val="160000"/>
              </a:lnSpc>
            </a:pPr>
            <a:r>
              <a:rPr lang="en-US" dirty="0" smtClean="0"/>
              <a:t>page </a:t>
            </a:r>
            <a:r>
              <a:rPr lang="en-US" dirty="0"/>
              <a:t>component-&gt; template -&gt; page-&gt; </a:t>
            </a:r>
            <a:r>
              <a:rPr lang="en-US" dirty="0" err="1"/>
              <a:t>Resonsive</a:t>
            </a:r>
            <a:r>
              <a:rPr lang="en-US" dirty="0"/>
              <a:t> grid or layout container -&gt;Content </a:t>
            </a:r>
            <a:r>
              <a:rPr lang="en-US" dirty="0" smtClean="0"/>
              <a:t>component</a:t>
            </a:r>
            <a:r>
              <a:rPr lang="en-US" dirty="0"/>
              <a:t>	</a:t>
            </a:r>
          </a:p>
          <a:p>
            <a:pPr algn="l">
              <a:lnSpc>
                <a:spcPct val="160000"/>
              </a:lnSpc>
            </a:pPr>
            <a:r>
              <a:rPr lang="en-US" dirty="0"/>
              <a:t>page component -&gt;Template type -&gt; template-&gt;Page -&gt;</a:t>
            </a:r>
            <a:r>
              <a:rPr lang="en-US" dirty="0" err="1"/>
              <a:t>Resonsive</a:t>
            </a:r>
            <a:r>
              <a:rPr lang="en-US" dirty="0"/>
              <a:t> grid or layout container -&gt;Content </a:t>
            </a:r>
            <a:r>
              <a:rPr lang="en-US" dirty="0" smtClean="0"/>
              <a:t>component</a:t>
            </a:r>
            <a:endParaRPr lang="en-US" dirty="0"/>
          </a:p>
          <a:p>
            <a:pPr algn="l">
              <a:lnSpc>
                <a:spcPct val="160000"/>
              </a:lnSpc>
            </a:pPr>
            <a:r>
              <a:rPr lang="en-US" dirty="0" err="1"/>
              <a:t>Eitable</a:t>
            </a:r>
            <a:r>
              <a:rPr lang="en-US" dirty="0"/>
              <a:t> template stored under </a:t>
            </a:r>
            <a:r>
              <a:rPr lang="en-US" dirty="0" err="1"/>
              <a:t>config</a:t>
            </a:r>
            <a:r>
              <a:rPr lang="en-US" dirty="0"/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384000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Main page -&gt; tools -&gt; Configuration Browser -&gt;Create -&gt; select editable template  option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Templates</a:t>
            </a:r>
          </a:p>
          <a:p>
            <a:pPr algn="l"/>
            <a:r>
              <a:rPr lang="en-US" dirty="0" smtClean="0"/>
              <a:t>Policies</a:t>
            </a:r>
          </a:p>
          <a:p>
            <a:pPr algn="l"/>
            <a:r>
              <a:rPr lang="en-US" dirty="0" smtClean="0"/>
              <a:t>Template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1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r>
              <a:rPr lang="en-US" dirty="0" smtClean="0"/>
              <a:t>initial</a:t>
            </a:r>
          </a:p>
          <a:p>
            <a:pPr algn="l"/>
            <a:r>
              <a:rPr lang="en-US" dirty="0" err="1" smtClean="0"/>
              <a:t>jcr:content</a:t>
            </a:r>
            <a:endParaRPr lang="en-US" dirty="0"/>
          </a:p>
          <a:p>
            <a:pPr algn="l"/>
            <a:r>
              <a:rPr lang="en-US" dirty="0"/>
              <a:t>structure </a:t>
            </a:r>
          </a:p>
          <a:p>
            <a:pPr algn="l"/>
            <a:r>
              <a:rPr lang="en-US" dirty="0"/>
              <a:t>policies </a:t>
            </a:r>
            <a:endParaRPr lang="en-US" dirty="0" smtClean="0"/>
          </a:p>
          <a:p>
            <a:pPr algn="l"/>
            <a:r>
              <a:rPr lang="en-US" dirty="0" smtClean="0"/>
              <a:t> thumbnail.png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1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044700"/>
            <a:ext cx="8695036" cy="4098800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210000"/>
              </a:lnSpc>
            </a:pPr>
            <a:r>
              <a:rPr lang="en-US" dirty="0" smtClean="0"/>
              <a:t>initial   </a:t>
            </a:r>
            <a:r>
              <a:rPr lang="en-US" dirty="0"/>
              <a:t>- Define component and Content available on page based on Template and its editable by author</a:t>
            </a:r>
          </a:p>
          <a:p>
            <a:pPr algn="l">
              <a:lnSpc>
                <a:spcPct val="210000"/>
              </a:lnSpc>
            </a:pPr>
            <a:r>
              <a:rPr lang="en-US" dirty="0" smtClean="0"/>
              <a:t>structure </a:t>
            </a:r>
            <a:r>
              <a:rPr lang="en-US" dirty="0"/>
              <a:t>-Define component and Content available on page based on Template and its Not editable by author</a:t>
            </a:r>
          </a:p>
          <a:p>
            <a:pPr algn="l">
              <a:lnSpc>
                <a:spcPct val="210000"/>
              </a:lnSpc>
            </a:pPr>
            <a:r>
              <a:rPr lang="en-US" dirty="0"/>
              <a:t>policies - Define what components allow this template or layout </a:t>
            </a:r>
            <a:r>
              <a:rPr lang="en-US" dirty="0" smtClean="0"/>
              <a:t>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9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044700"/>
            <a:ext cx="8695036" cy="4098800"/>
          </a:xfrm>
        </p:spPr>
        <p:txBody>
          <a:bodyPr>
            <a:normAutofit/>
          </a:bodyPr>
          <a:lstStyle/>
          <a:p>
            <a:pPr algn="l">
              <a:lnSpc>
                <a:spcPct val="210000"/>
              </a:lnSpc>
            </a:pPr>
            <a:r>
              <a:rPr lang="en-US" dirty="0" smtClean="0"/>
              <a:t>/</a:t>
            </a:r>
            <a:r>
              <a:rPr lang="en-US" dirty="0" err="1"/>
              <a:t>conf</a:t>
            </a:r>
            <a:r>
              <a:rPr lang="en-US" dirty="0"/>
              <a:t>/project/settings/</a:t>
            </a:r>
            <a:r>
              <a:rPr lang="en-US" dirty="0" err="1"/>
              <a:t>wcm</a:t>
            </a:r>
            <a:r>
              <a:rPr lang="en-US" dirty="0"/>
              <a:t>/template-type</a:t>
            </a:r>
          </a:p>
          <a:p>
            <a:pPr algn="l">
              <a:lnSpc>
                <a:spcPct val="210000"/>
              </a:lnSpc>
            </a:pPr>
            <a:r>
              <a:rPr lang="en-US" dirty="0"/>
              <a:t>/</a:t>
            </a:r>
            <a:r>
              <a:rPr lang="en-US" dirty="0" err="1"/>
              <a:t>conf</a:t>
            </a:r>
            <a:r>
              <a:rPr lang="en-US" dirty="0"/>
              <a:t>/global/settings/</a:t>
            </a:r>
            <a:r>
              <a:rPr lang="en-US" dirty="0" err="1"/>
              <a:t>wcm</a:t>
            </a:r>
            <a:r>
              <a:rPr lang="en-US" dirty="0"/>
              <a:t>/</a:t>
            </a:r>
            <a:r>
              <a:rPr lang="en-US" dirty="0" err="1"/>
              <a:t>templat</a:t>
            </a:r>
            <a:r>
              <a:rPr lang="en-US" dirty="0"/>
              <a:t>-type</a:t>
            </a:r>
          </a:p>
          <a:p>
            <a:pPr algn="l">
              <a:lnSpc>
                <a:spcPct val="210000"/>
              </a:lnSpc>
            </a:pPr>
            <a:r>
              <a:rPr lang="en-US" dirty="0"/>
              <a:t>/apps/setting/</a:t>
            </a:r>
            <a:r>
              <a:rPr lang="en-US" dirty="0" err="1"/>
              <a:t>wcm</a:t>
            </a:r>
            <a:r>
              <a:rPr lang="en-US" dirty="0"/>
              <a:t>/template-type</a:t>
            </a:r>
          </a:p>
          <a:p>
            <a:pPr algn="l">
              <a:lnSpc>
                <a:spcPct val="210000"/>
              </a:lnSpc>
            </a:pPr>
            <a:r>
              <a:rPr lang="en-US" dirty="0"/>
              <a:t>/libs/setting/</a:t>
            </a:r>
            <a:r>
              <a:rPr lang="en-US" dirty="0" err="1"/>
              <a:t>wcm</a:t>
            </a:r>
            <a:r>
              <a:rPr lang="en-US" dirty="0"/>
              <a:t>/template-type</a:t>
            </a:r>
          </a:p>
        </p:txBody>
      </p:sp>
    </p:spTree>
    <p:extLst>
      <p:ext uri="{BB962C8B-B14F-4D97-AF65-F5344CB8AC3E}">
        <p14:creationId xmlns:p14="http://schemas.microsoft.com/office/powerpoint/2010/main" val="231946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578</Words>
  <Application>Microsoft Office PowerPoint</Application>
  <PresentationFormat>On-screen Show (16:9)</PresentationFormat>
  <Paragraphs>97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Policies in AEM - தமிழ் </vt:lpstr>
      <vt:lpstr>PowerPoint Presentation</vt:lpstr>
      <vt:lpstr>PowerPoint Presentation</vt:lpstr>
      <vt:lpstr>Editable Template</vt:lpstr>
      <vt:lpstr>PowerPoint Presentation</vt:lpstr>
      <vt:lpstr>Structure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Static Template</vt:lpstr>
      <vt:lpstr>PowerPoint Presentation</vt:lpstr>
      <vt:lpstr>static template is available for a long time but not recommended to use.</vt:lpstr>
      <vt:lpstr>Editable Template</vt:lpstr>
      <vt:lpstr>PowerPoint Presentation</vt:lpstr>
      <vt:lpstr>PowerPoint Presentation</vt:lpstr>
      <vt:lpstr>PowerPoint Presentation</vt:lpstr>
      <vt:lpstr>Thanks for Watching. Like share subscribe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Gawaskar Prakasam</cp:lastModifiedBy>
  <cp:revision>117</cp:revision>
  <dcterms:created xsi:type="dcterms:W3CDTF">2013-08-21T19:17:07Z</dcterms:created>
  <dcterms:modified xsi:type="dcterms:W3CDTF">2023-09-26T13:43:14Z</dcterms:modified>
</cp:coreProperties>
</file>