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5bcb7fb1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15bcb7fb18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5bcb7fb18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5bcb7fb1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4b6986096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4b698609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4b6986096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4b698609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4b6986096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4b698609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37444" y="868219"/>
            <a:ext cx="7352700" cy="3077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857750"/>
            <a:ext cx="88584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"/>
              <a:buNone/>
              <a:defRPr b="1" i="0" sz="33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3"/>
          <p:cNvSpPr txBox="1"/>
          <p:nvPr/>
        </p:nvSpPr>
        <p:spPr>
          <a:xfrm>
            <a:off x="341461" y="4903143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b="1" i="0" sz="1200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80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1" i="0" sz="8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7144" y="4906200"/>
            <a:ext cx="188850" cy="1888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758344" y="989138"/>
            <a:ext cx="72756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  <a:defRPr sz="11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○"/>
              <a:defRPr sz="11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■"/>
              <a:defRPr sz="11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  <a:defRPr sz="11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○"/>
              <a:defRPr sz="11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■"/>
              <a:defRPr sz="11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  <a:defRPr sz="11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○"/>
              <a:defRPr sz="11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■"/>
              <a:defRPr sz="11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5"/>
          <p:cNvPicPr preferRelativeResize="0"/>
          <p:nvPr/>
        </p:nvPicPr>
        <p:blipFill rotWithShape="1">
          <a:blip r:embed="rId3">
            <a:alphaModFix/>
          </a:blip>
          <a:srcRect b="507" l="3222" r="31143" t="0"/>
          <a:stretch/>
        </p:blipFill>
        <p:spPr>
          <a:xfrm>
            <a:off x="0" y="2400"/>
            <a:ext cx="9143998" cy="48828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5"/>
          <p:cNvSpPr txBox="1"/>
          <p:nvPr>
            <p:ph type="title"/>
          </p:nvPr>
        </p:nvSpPr>
        <p:spPr>
          <a:xfrm>
            <a:off x="1" y="2125050"/>
            <a:ext cx="9144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Changing default values for VARCHAR and setting foreign keys to CASCADE on delete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7" name="Google Shape;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9649" y="2388"/>
            <a:ext cx="1918349" cy="8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950" y="-5942"/>
            <a:ext cx="1698038" cy="8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VARCHAR</a:t>
            </a:r>
            <a:endParaRPr/>
          </a:p>
        </p:txBody>
      </p:sp>
      <p:sp>
        <p:nvSpPr>
          <p:cNvPr id="84" name="Google Shape;84;p26"/>
          <p:cNvSpPr txBox="1"/>
          <p:nvPr>
            <p:ph idx="1" type="body"/>
          </p:nvPr>
        </p:nvSpPr>
        <p:spPr>
          <a:xfrm>
            <a:off x="637444" y="965169"/>
            <a:ext cx="7352700" cy="3077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 default, VARCHAR() uses 45.  But you can change the default!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Open up MySQL Workbench.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Go to “Edit” -&gt; “Preferences…”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Go to “Modeling” -&gt; “Defaults”. 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Under “Column Defaults”, change Column Type from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VARCHAR(45) to VARCHAR(255).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Click “OK”.  (If the program crashes, try these steps again.)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Now each new column with VARCHAR in your models will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have a default length of 255!</a:t>
            </a:r>
            <a:endParaRPr sz="1800"/>
          </a:p>
        </p:txBody>
      </p:sp>
      <p:pic>
        <p:nvPicPr>
          <p:cNvPr id="85" name="Google Shape;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9775" y="1281500"/>
            <a:ext cx="2024225" cy="25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VARCHAR</a:t>
            </a:r>
            <a:endParaRPr/>
          </a:p>
        </p:txBody>
      </p:sp>
      <p:pic>
        <p:nvPicPr>
          <p:cNvPr id="92" name="Google Shape;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625" y="965175"/>
            <a:ext cx="1519075" cy="19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5788" y="965175"/>
            <a:ext cx="3377349" cy="253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7225" y="965175"/>
            <a:ext cx="3796776" cy="28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ON DELETE from “NO ACTION” to “CASCADE”</a:t>
            </a:r>
            <a:endParaRPr/>
          </a:p>
        </p:txBody>
      </p:sp>
      <p:sp>
        <p:nvSpPr>
          <p:cNvPr id="101" name="Google Shape;101;p28"/>
          <p:cNvSpPr txBox="1"/>
          <p:nvPr>
            <p:ph idx="1" type="body"/>
          </p:nvPr>
        </p:nvSpPr>
        <p:spPr>
          <a:xfrm>
            <a:off x="637444" y="965169"/>
            <a:ext cx="7352700" cy="3077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Foreign keys are set to “NO ACTION” on delete and on update</a:t>
            </a:r>
            <a:r>
              <a:rPr lang="en" sz="1800"/>
              <a:t>.  But you can change the default just like with VARCHAR!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Open up MySQL Workbench.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Go to “Edit” -&gt; “Preferences…”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Go to “Modeling” -&gt; “Defaults”. 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 “ON DELETE”, change from “NO ACTION” to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“CASCADE”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Click “OK”.  (If the program crashes, try these steps again.)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Now all your NEW foreign keys will default to “CASCADE”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on delete!</a:t>
            </a:r>
            <a:endParaRPr sz="1800"/>
          </a:p>
        </p:txBody>
      </p:sp>
      <p:pic>
        <p:nvPicPr>
          <p:cNvPr id="102" name="Google Shape;1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ON DELETE from “NO ACTION” to “CASCADE”</a:t>
            </a:r>
            <a:endParaRPr/>
          </a:p>
        </p:txBody>
      </p:sp>
      <p:pic>
        <p:nvPicPr>
          <p:cNvPr id="108" name="Google Shape;1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675" y="965175"/>
            <a:ext cx="1519075" cy="19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5788" y="965175"/>
            <a:ext cx="3377349" cy="253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5537" y="1117575"/>
            <a:ext cx="3606063" cy="2723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