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3"/>
  </p:notesMasterIdLst>
  <p:sldIdLst>
    <p:sldId id="256" r:id="rId5"/>
    <p:sldId id="265" r:id="rId6"/>
    <p:sldId id="268" r:id="rId7"/>
    <p:sldId id="269" r:id="rId8"/>
    <p:sldId id="270" r:id="rId9"/>
    <p:sldId id="266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991642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Class-06</a:t>
            </a:r>
          </a:p>
          <a:p>
            <a:r>
              <a:rPr lang="en-US" sz="3200" b="1" dirty="0">
                <a:solidFill>
                  <a:schemeClr val="tx1"/>
                </a:solidFill>
                <a:cs typeface="Times New Roman" panose="02020603050405020304" pitchFamily="18" charset="0"/>
              </a:rPr>
              <a:t>CSS-05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640" y="282866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CSS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640" y="1563756"/>
            <a:ext cx="9967360" cy="51153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The flexbox or flexible box model in CSS is a one-dimensional layout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IT has flexible and efficient layouts with distributed spaces among items to control their alignment structure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</a:rPr>
              <a:t>ie</a:t>
            </a:r>
            <a:r>
              <a:rPr lang="en-US" sz="2800" dirty="0">
                <a:solidFill>
                  <a:schemeClr val="tx1"/>
                </a:solidFill>
              </a:rPr>
              <a:t>., it is a layout model that provides an easy and clean way to arrange items within a container.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Flexbox can be useful for creating small-scales layouts &amp; is responsive and mobile-friendly.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 Container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 Items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 Direction </a:t>
            </a:r>
          </a:p>
        </p:txBody>
      </p:sp>
    </p:spTree>
    <p:extLst>
      <p:ext uri="{BB962C8B-B14F-4D97-AF65-F5344CB8AC3E}">
        <p14:creationId xmlns:p14="http://schemas.microsoft.com/office/powerpoint/2010/main" val="3524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D641-7099-E198-54EA-3BD16E0E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Flex-Box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3020B-2094-F3E3-64A3-33759F31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7466" y="1264555"/>
            <a:ext cx="3222152" cy="1280891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94DAC40-75DA-798F-269F-543A04171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9618" y="1203893"/>
            <a:ext cx="3072256" cy="122130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017048-D5DE-E0B5-8EC1-024F79586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92925" y="2876137"/>
            <a:ext cx="8313472" cy="38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32DD7-80A3-4C78-1E37-B2C71AF3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06" y="142038"/>
            <a:ext cx="3928319" cy="6573924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481437-1959-AE7A-9CD2-BA94A637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49" y="3269973"/>
            <a:ext cx="3966756" cy="1280890"/>
          </a:xfrm>
        </p:spPr>
        <p:txBody>
          <a:bodyPr/>
          <a:lstStyle/>
          <a:p>
            <a:r>
              <a:rPr lang="en-US" dirty="0"/>
              <a:t>Justify-Content</a:t>
            </a:r>
          </a:p>
        </p:txBody>
      </p:sp>
    </p:spTree>
    <p:extLst>
      <p:ext uri="{BB962C8B-B14F-4D97-AF65-F5344CB8AC3E}">
        <p14:creationId xmlns:p14="http://schemas.microsoft.com/office/powerpoint/2010/main" val="344857389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159A5FF-A606-D6D9-E5B3-5742C568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8723" y="276225"/>
            <a:ext cx="46672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Direction  (row reverse , column reverse)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Justify content (center , flex-end , flex-start)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Align-item </a:t>
            </a:r>
            <a:r>
              <a:rPr lang="en-US" sz="2800" dirty="0">
                <a:solidFill>
                  <a:srgbClr val="FF0000"/>
                </a:solidFill>
              </a:rPr>
              <a:t>{vertically} </a:t>
            </a:r>
            <a:r>
              <a:rPr lang="en-US" sz="2800" dirty="0">
                <a:solidFill>
                  <a:schemeClr val="tx1"/>
                </a:solidFill>
              </a:rPr>
              <a:t>(center , flex-end , flex-start)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Justify-content (space-between , space-around)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Flex-wrap (wrap , wrap-reverse)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Flex-flow </a:t>
            </a:r>
            <a:r>
              <a:rPr lang="en-US" sz="2800" dirty="0">
                <a:solidFill>
                  <a:srgbClr val="FF0000"/>
                </a:solidFill>
              </a:rPr>
              <a:t>(shorthand property) </a:t>
            </a:r>
            <a:r>
              <a:rPr lang="en-US" sz="2800" dirty="0">
                <a:solidFill>
                  <a:schemeClr val="tx1"/>
                </a:solidFill>
              </a:rPr>
              <a:t>(wrap , column)</a:t>
            </a:r>
          </a:p>
        </p:txBody>
      </p:sp>
    </p:spTree>
    <p:extLst>
      <p:ext uri="{BB962C8B-B14F-4D97-AF65-F5344CB8AC3E}">
        <p14:creationId xmlns:p14="http://schemas.microsoft.com/office/powerpoint/2010/main" val="34901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Flex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grow  (number)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Flex-shrink 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Order (number)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Align-self (center)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Flex-Box Froggy</a:t>
            </a:r>
          </a:p>
        </p:txBody>
      </p:sp>
    </p:spTree>
    <p:extLst>
      <p:ext uri="{BB962C8B-B14F-4D97-AF65-F5344CB8AC3E}">
        <p14:creationId xmlns:p14="http://schemas.microsoft.com/office/powerpoint/2010/main" val="20431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ED9B-B36D-918E-C58E-245F7025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</a:t>
            </a:r>
            <a:r>
              <a:rPr lang="en-US" dirty="0" err="1"/>
              <a:t>Quries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9719-C747-7F5D-0A59-39040E03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414px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8650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Times New Roman</vt:lpstr>
      <vt:lpstr>Wingdings</vt:lpstr>
      <vt:lpstr>Wingdings 3</vt:lpstr>
      <vt:lpstr>Wisp</vt:lpstr>
      <vt:lpstr>Modern Application and API development</vt:lpstr>
      <vt:lpstr>CSS Flexbox</vt:lpstr>
      <vt:lpstr>CSS Flex-Box</vt:lpstr>
      <vt:lpstr>Justify-Content</vt:lpstr>
      <vt:lpstr>PowerPoint Presentation</vt:lpstr>
      <vt:lpstr>Flex Container</vt:lpstr>
      <vt:lpstr>Flex Item</vt:lpstr>
      <vt:lpstr>Media Quries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2022-06-26T13:07:41Z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