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75" r:id="rId4"/>
  </p:sldMasterIdLst>
  <p:notesMasterIdLst>
    <p:notesMasterId r:id="rId12"/>
  </p:notesMasterIdLst>
  <p:sldIdLst>
    <p:sldId id="256" r:id="rId5"/>
    <p:sldId id="265" r:id="rId6"/>
    <p:sldId id="268" r:id="rId7"/>
    <p:sldId id="269" r:id="rId8"/>
    <p:sldId id="270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6/25/2022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8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94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4456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915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79294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484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60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DEE0-34E5-4E0F-BEC1-4B8835F82CD1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6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3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CF8-E63D-4673-A128-83547867BB7A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1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6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6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8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0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6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5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482" y="182279"/>
            <a:ext cx="6098705" cy="5222117"/>
          </a:xfrm>
        </p:spPr>
        <p:txBody>
          <a:bodyPr anchor="ctr">
            <a:norm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Modern Application and API development</a:t>
            </a:r>
            <a:endParaRPr lang="en-US" sz="5400" b="1" dirty="0"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84482" y="4581436"/>
            <a:ext cx="8915399" cy="1991642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Module – 01</a:t>
            </a:r>
          </a:p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Class-06</a:t>
            </a:r>
          </a:p>
          <a:p>
            <a:r>
              <a:rPr lang="en-US" sz="3200" b="1" dirty="0">
                <a:solidFill>
                  <a:schemeClr val="tx1"/>
                </a:solidFill>
                <a:cs typeface="Times New Roman" panose="02020603050405020304" pitchFamily="18" charset="0"/>
              </a:rPr>
              <a:t>CSS-05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Saylani Mass IT Training Faisalabad</a:t>
            </a: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25EF-211A-D0A1-038D-F3E3EA84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CSS Flexbox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2DA14-17F4-AC6F-71B4-699BB75DD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The flexbox or flexible box model in CSS is a one-dimensional layout model that has flexible and efficient layouts with distributed spaces among items to control their alignment structure </a:t>
            </a:r>
            <a:r>
              <a:rPr lang="en-US" sz="2800" dirty="0" err="1">
                <a:solidFill>
                  <a:schemeClr val="tx1"/>
                </a:solidFill>
              </a:rPr>
              <a:t>ie</a:t>
            </a:r>
            <a:r>
              <a:rPr lang="en-US" sz="2800" dirty="0">
                <a:solidFill>
                  <a:schemeClr val="tx1"/>
                </a:solidFill>
              </a:rPr>
              <a:t>., it is a layout model that provides an easy and clean way to arrange items within a container. Flexbox can be useful for creating small-scales layouts &amp; is responsive and mobile-friendly.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Flex Container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Flex Items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Flex Direction </a:t>
            </a:r>
          </a:p>
        </p:txBody>
      </p:sp>
    </p:spTree>
    <p:extLst>
      <p:ext uri="{BB962C8B-B14F-4D97-AF65-F5344CB8AC3E}">
        <p14:creationId xmlns:p14="http://schemas.microsoft.com/office/powerpoint/2010/main" val="35248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0D641-7099-E198-54EA-3BD16E0E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Flex-Box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C3020B-2094-F3E3-64A3-33759F317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7738" y="1905000"/>
            <a:ext cx="5391150" cy="2143125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94DAC40-75DA-798F-269F-543A04171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7738" y="4257452"/>
            <a:ext cx="5391150" cy="214312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3017048-D5DE-E0B5-8EC1-024F795863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24750" y="3271615"/>
            <a:ext cx="46672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17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832DD7-80A3-4C78-1E37-B2C71AF3F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3906" y="142038"/>
            <a:ext cx="3928319" cy="6573924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4481437-1959-AE7A-9CD2-BA94A6373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349" y="3269973"/>
            <a:ext cx="3966756" cy="1280890"/>
          </a:xfrm>
        </p:spPr>
        <p:txBody>
          <a:bodyPr/>
          <a:lstStyle/>
          <a:p>
            <a:r>
              <a:rPr lang="en-US" dirty="0"/>
              <a:t>Justify-Content</a:t>
            </a:r>
          </a:p>
        </p:txBody>
      </p:sp>
    </p:spTree>
    <p:extLst>
      <p:ext uri="{BB962C8B-B14F-4D97-AF65-F5344CB8AC3E}">
        <p14:creationId xmlns:p14="http://schemas.microsoft.com/office/powerpoint/2010/main" val="3448573892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3ACB-7075-4326-588E-DBDDD2EC3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349" y="3269973"/>
            <a:ext cx="3966756" cy="1280890"/>
          </a:xfrm>
        </p:spPr>
        <p:txBody>
          <a:bodyPr/>
          <a:lstStyle/>
          <a:p>
            <a:r>
              <a:rPr lang="en-US" dirty="0"/>
              <a:t>Align-Content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159A5FF-A606-D6D9-E5B3-5742C5681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9158" y="284076"/>
            <a:ext cx="466725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887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25EF-211A-D0A1-038D-F3E3EA84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Flex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2DA14-17F4-AC6F-71B4-699BB75DD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Flex Direction  (row reverse , column reverse)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Justify content (center , flex-end , flex-start)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Align-item </a:t>
            </a:r>
            <a:r>
              <a:rPr lang="en-US" sz="2800" dirty="0">
                <a:solidFill>
                  <a:srgbClr val="FF0000"/>
                </a:solidFill>
              </a:rPr>
              <a:t>{vertically} </a:t>
            </a:r>
            <a:r>
              <a:rPr lang="en-US" sz="2800" dirty="0">
                <a:solidFill>
                  <a:schemeClr val="tx1"/>
                </a:solidFill>
              </a:rPr>
              <a:t>(center , flex-end , flex-start)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Justify-content (space-between , space-around)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Flex-wrap (wrap , wrap-reverse)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Flex-flow </a:t>
            </a:r>
            <a:r>
              <a:rPr lang="en-US" sz="2800" dirty="0">
                <a:solidFill>
                  <a:srgbClr val="FF0000"/>
                </a:solidFill>
              </a:rPr>
              <a:t>(shorthand property) </a:t>
            </a:r>
            <a:r>
              <a:rPr lang="en-US" sz="2800" dirty="0">
                <a:solidFill>
                  <a:schemeClr val="tx1"/>
                </a:solidFill>
              </a:rPr>
              <a:t>(wrap , column)</a:t>
            </a:r>
          </a:p>
        </p:txBody>
      </p:sp>
    </p:spTree>
    <p:extLst>
      <p:ext uri="{BB962C8B-B14F-4D97-AF65-F5344CB8AC3E}">
        <p14:creationId xmlns:p14="http://schemas.microsoft.com/office/powerpoint/2010/main" val="3490184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25EF-211A-D0A1-038D-F3E3EA84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Flex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2DA14-17F4-AC6F-71B4-699BB75DD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Flex grow  (number)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Flex-shrink 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Order (number)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Align-self (center)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Flex-Box Froggy</a:t>
            </a:r>
          </a:p>
        </p:txBody>
      </p:sp>
    </p:spTree>
    <p:extLst>
      <p:ext uri="{BB962C8B-B14F-4D97-AF65-F5344CB8AC3E}">
        <p14:creationId xmlns:p14="http://schemas.microsoft.com/office/powerpoint/2010/main" val="204318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163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Wingdings 3</vt:lpstr>
      <vt:lpstr>Wisp</vt:lpstr>
      <vt:lpstr>Modern Application and API development</vt:lpstr>
      <vt:lpstr>CSS Flexbox</vt:lpstr>
      <vt:lpstr>CSS Flex-Box</vt:lpstr>
      <vt:lpstr>Justify-Content</vt:lpstr>
      <vt:lpstr>Align-Content</vt:lpstr>
      <vt:lpstr>Flex Container</vt:lpstr>
      <vt:lpstr>Flex Item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2022-05-28T04:39:04Z</dcterms:created>
  <dcterms:modified xsi:type="dcterms:W3CDTF">2022-06-25T08:46:28Z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