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FF2681-2EB4-4122-83C1-E72C9423CCD7}">
  <a:tblStyle styleId="{DEFF2681-2EB4-4122-83C1-E72C9423CC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1/components/button-group/" TargetMode="External"/><Relationship Id="rId13" Type="http://schemas.openxmlformats.org/officeDocument/2006/relationships/hyperlink" Target="https://getbootstrap.com/docs/5.1/components/dropdowns/" TargetMode="External"/><Relationship Id="rId18" Type="http://schemas.openxmlformats.org/officeDocument/2006/relationships/hyperlink" Target="https://getbootstrap.com/docs/5.1/components/offcanvas/" TargetMode="External"/><Relationship Id="rId26" Type="http://schemas.openxmlformats.org/officeDocument/2006/relationships/hyperlink" Target="https://getbootstrap.com/docs/5.1/components/list-group/" TargetMode="External"/><Relationship Id="rId3" Type="http://schemas.openxmlformats.org/officeDocument/2006/relationships/hyperlink" Target="https://getbootstrap.com/docs/5.1/components/accordion/" TargetMode="External"/><Relationship Id="rId21" Type="http://schemas.openxmlformats.org/officeDocument/2006/relationships/hyperlink" Target="https://getbootstrap.com/docs/5.1/components/progress/" TargetMode="External"/><Relationship Id="rId7" Type="http://schemas.openxmlformats.org/officeDocument/2006/relationships/hyperlink" Target="https://getbootstrap.com/docs/5.1/components/buttons/" TargetMode="External"/><Relationship Id="rId12" Type="http://schemas.openxmlformats.org/officeDocument/2006/relationships/hyperlink" Target="https://getbootstrap.com/docs/5.1/components/collapse/" TargetMode="External"/><Relationship Id="rId17" Type="http://schemas.openxmlformats.org/officeDocument/2006/relationships/hyperlink" Target="https://getbootstrap.com/docs/5.1/components/navbar/" TargetMode="External"/><Relationship Id="rId25" Type="http://schemas.openxmlformats.org/officeDocument/2006/relationships/hyperlink" Target="https://getbootstrap.com/docs/5.1/components/tooltips/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getbootstrap.com/docs/5.1/components/navs-tabs/" TargetMode="External"/><Relationship Id="rId20" Type="http://schemas.openxmlformats.org/officeDocument/2006/relationships/hyperlink" Target="https://getbootstrap.com/docs/5.1/components/placeholder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etbootstrap.com/docs/5.1/components/breadcrumb/" TargetMode="External"/><Relationship Id="rId11" Type="http://schemas.openxmlformats.org/officeDocument/2006/relationships/hyperlink" Target="https://getbootstrap.com/docs/5.1/components/close-button/" TargetMode="External"/><Relationship Id="rId24" Type="http://schemas.openxmlformats.org/officeDocument/2006/relationships/hyperlink" Target="https://getbootstrap.com/docs/5.1/components/toasts/" TargetMode="External"/><Relationship Id="rId5" Type="http://schemas.openxmlformats.org/officeDocument/2006/relationships/hyperlink" Target="https://getbootstrap.com/docs/5.1/components/badge/" TargetMode="External"/><Relationship Id="rId15" Type="http://schemas.openxmlformats.org/officeDocument/2006/relationships/hyperlink" Target="https://getbootstrap.com/docs/5.1/components/modal/" TargetMode="External"/><Relationship Id="rId23" Type="http://schemas.openxmlformats.org/officeDocument/2006/relationships/hyperlink" Target="https://getbootstrap.com/docs/5.1/components/spinners/" TargetMode="External"/><Relationship Id="rId10" Type="http://schemas.openxmlformats.org/officeDocument/2006/relationships/hyperlink" Target="https://getbootstrap.com/docs/5.1/components/carousel/" TargetMode="External"/><Relationship Id="rId19" Type="http://schemas.openxmlformats.org/officeDocument/2006/relationships/hyperlink" Target="https://getbootstrap.com/docs/5.1/components/pagination/" TargetMode="External"/><Relationship Id="rId4" Type="http://schemas.openxmlformats.org/officeDocument/2006/relationships/hyperlink" Target="https://getbootstrap.com/docs/5.1/components/alerts/" TargetMode="External"/><Relationship Id="rId9" Type="http://schemas.openxmlformats.org/officeDocument/2006/relationships/hyperlink" Target="https://getbootstrap.com/docs/5.1/components/card/" TargetMode="External"/><Relationship Id="rId14" Type="http://schemas.openxmlformats.org/officeDocument/2006/relationships/hyperlink" Target="https://getbootstrap.com/docs/5.1/components/popovers/" TargetMode="External"/><Relationship Id="rId22" Type="http://schemas.openxmlformats.org/officeDocument/2006/relationships/hyperlink" Target="https://getbootstrap.com/docs/5.1/components/scrollsp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user_interf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CSS" TargetMode="External"/><Relationship Id="rId4" Type="http://schemas.openxmlformats.org/officeDocument/2006/relationships/hyperlink" Target="https://en.wikipedia.org/wiki/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111" y="-831274"/>
            <a:ext cx="12253111" cy="76892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3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Gill Sans"/>
              <a:buNone/>
            </a:pPr>
            <a:r>
              <a:rPr lang="en-US" sz="6000" b="1">
                <a:solidFill>
                  <a:srgbClr val="F2F2F2"/>
                </a:solidFill>
              </a:rPr>
              <a:t>BOOTSTRAP</a:t>
            </a:r>
            <a:endParaRPr sz="6000" b="1">
              <a:solidFill>
                <a:srgbClr val="F2F2F2"/>
              </a:solidFill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lang="en-US" sz="4000" u="sng" dirty="0">
                <a:solidFill>
                  <a:srgbClr val="D8F4FA"/>
                </a:solidFill>
              </a:rPr>
              <a:t>UMAIR AZMAT</a:t>
            </a:r>
            <a:endParaRPr sz="4000" u="sng" dirty="0">
              <a:solidFill>
                <a:srgbClr val="D8F4F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581191" y="605175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BREAKPOINTS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523740" y="2202871"/>
          <a:ext cx="11087100" cy="3588375"/>
        </p:xfrm>
        <a:graphic>
          <a:graphicData uri="http://schemas.openxmlformats.org/drawingml/2006/table">
            <a:tbl>
              <a:tblPr>
                <a:noFill/>
                <a:tableStyleId>{DEFF2681-2EB4-4122-83C1-E72C9423CCD7}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Breakpoint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E0B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0B6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B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Class infix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0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B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0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0B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Dimensions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C0B4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B4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B4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X-Small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C0B6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0B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0BA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None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E0B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0B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&lt;576px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0B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60BA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0BA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B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0B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0B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≥576px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0B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0B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0B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0BD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Medium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0B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0B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B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B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20B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0B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0B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BC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≥768px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60BD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60BD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0BD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E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Large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C0B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BC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B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60B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C0BC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E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BC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0BE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≥992px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BE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E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E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B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Extra large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60B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0BE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60B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A0BE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B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0BE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≥1200px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BB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B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B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C2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Extra extra large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xxl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C2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C5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≥1400px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80C2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C2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C2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C2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581193" y="2879167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Accordion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Alerts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Badge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Breadcrumb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Buttons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Button group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Card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Carousel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Close button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Collapse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Dropdowns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Popovers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212527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212527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2"/>
          </p:nvPr>
        </p:nvSpPr>
        <p:spPr>
          <a:xfrm>
            <a:off x="6096001" y="2768330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Modal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Navs &amp; tabs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Navbar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Offcanvas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Pagination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Placeholders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Progress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Scrollspy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Spinners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Toasts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Tooltips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6"/>
              </a:rPr>
              <a:t>List group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212527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  <p:bldP spid="1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HISTORY OF BOOTSTRAP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Bootstrap,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 named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 Blueprint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developed by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Mark Otto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Jacob Thornton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 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as a framework to encourage consistency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across internal tools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Bootstrap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libraries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used for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interface development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led to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inconsistencies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maintenance burden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 few months of development by a small group, many developers at Twitter began to contribute to the project as a part of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 Week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1" dirty="0">
                <a:solidFill>
                  <a:schemeClr val="dk1"/>
                </a:solidFill>
              </a:rPr>
              <a:t>Hackathon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-style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for the Twitter development team.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was renamed from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Twitter Blueprint to Bootstrap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released as an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open source project on August 19, 2011.</a:t>
            </a:r>
            <a:endParaRPr sz="2000" b="1" baseline="30000" dirty="0">
              <a:solidFill>
                <a:srgbClr val="4573C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 It has continued to be maintained by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Mark Otto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Jacob Thornton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small group of core developers, as well as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a large community of contributors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581192" y="535902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Gill Sans"/>
              <a:buNone/>
            </a:pPr>
            <a:r>
              <a:rPr lang="en-US" sz="4000" b="1">
                <a:solidFill>
                  <a:srgbClr val="FFFEFF"/>
                </a:solidFill>
              </a:rPr>
              <a:t>INTRODUCTION  TO BOOTSTRAP</a:t>
            </a:r>
            <a:endParaRPr sz="4000" b="1">
              <a:solidFill>
                <a:srgbClr val="FFFEFF"/>
              </a:solidFill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81192" y="2377444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fast, responsive sites with Bootstrap</a:t>
            </a:r>
            <a:endParaRPr sz="3200" dirty="0"/>
          </a:p>
          <a:p>
            <a:pPr marL="306000" lvl="0" indent="-306000" algn="l" rtl="0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Quickly design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customize </a:t>
            </a:r>
            <a:r>
              <a:rPr lang="en-US" sz="3200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responsive mobile-first sites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Bootstrap, the world’s most popular </a:t>
            </a:r>
            <a:r>
              <a:rPr lang="en-US" sz="3200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front-end open source toolkit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responsive grid system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extensive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prebuilt components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powerful JavaScript plugins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3200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81191" y="5497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INTRODUCTION  TO BOOTSTRAP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81192" y="2433715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Free and open-source software (FOSS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)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Free Software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open-source software </a:t>
            </a:r>
            <a:endParaRPr sz="2400" b="1" dirty="0">
              <a:solidFill>
                <a:srgbClr val="4573C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 is </a:t>
            </a: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Freely Licensed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use, copy, study, and change the software in any way</a:t>
            </a:r>
            <a:endParaRPr sz="2400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openly shared so that people are encouraged to voluntarily improve the design of the software</a:t>
            </a:r>
            <a:endParaRPr sz="2400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CSS framework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library allowing for easier, more standards-compliant web design using the </a:t>
            </a: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Cascading Style Sheet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language.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 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2400" b="1" dirty="0">
                <a:solidFill>
                  <a:srgbClr val="4573CE"/>
                </a:solidFill>
                <a:latin typeface="Arial"/>
                <a:ea typeface="Arial"/>
                <a:cs typeface="Arial"/>
                <a:sym typeface="Arial"/>
              </a:rPr>
              <a:t>Front-end web development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development of the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graphical user interface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of a website, through the use of </a:t>
            </a:r>
            <a:r>
              <a:rPr lang="en-US" sz="24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HTML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24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CSS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 </a:t>
            </a:r>
            <a:r>
              <a:rPr lang="en-US" sz="24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 that users can view and interact with that website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359" y="632676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RESPONSIVE WEBSITES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2754604"/>
            <a:ext cx="5422900" cy="257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88075" y="2485073"/>
            <a:ext cx="5422900" cy="311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588118" y="522047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DIFFERENCE BETWEEN HTML,CSS &amp; BOOTSTRAP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3345" y="1917988"/>
            <a:ext cx="11319163" cy="474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TO USE BOOTSTRAP IN PROJECT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using CDN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pasting Starter Template</a:t>
            </a:r>
            <a:endParaRPr dirty="0"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and then link to project</a:t>
            </a:r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by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546555" y="563610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GRID SYSTEM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109" y="1917988"/>
            <a:ext cx="11762509" cy="47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636612" y="632676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COLORS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385454" y="2027568"/>
            <a:ext cx="5989729" cy="460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Danger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  <a:endParaRPr/>
          </a:p>
          <a:p>
            <a:pPr marL="306000" lvl="0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167" name="Google Shape;167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48545" y="2027568"/>
            <a:ext cx="6498648" cy="403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404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Calibri</vt:lpstr>
      <vt:lpstr>Gill Sans</vt:lpstr>
      <vt:lpstr>Arial</vt:lpstr>
      <vt:lpstr>Dividend</vt:lpstr>
      <vt:lpstr>BOOTSTRAP</vt:lpstr>
      <vt:lpstr>HISTORY OF BOOTSTRAP</vt:lpstr>
      <vt:lpstr>INTRODUCTION  TO BOOTSTRAP</vt:lpstr>
      <vt:lpstr>INTRODUCTION  TO BOOTSTRAP</vt:lpstr>
      <vt:lpstr>RESPONSIVE WEBSITES</vt:lpstr>
      <vt:lpstr>DIFFERENCE BETWEEN HTML,CSS &amp; BOOTSTRAP</vt:lpstr>
      <vt:lpstr>HOW TO USE BOOTSTRAP IN PROJECT</vt:lpstr>
      <vt:lpstr>GRID SYSTEM</vt:lpstr>
      <vt:lpstr>COLORS</vt:lpstr>
      <vt:lpstr>BREAKPOINTS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cp:lastModifiedBy>Umair Azmat</cp:lastModifiedBy>
  <cp:revision>2</cp:revision>
  <dcterms:modified xsi:type="dcterms:W3CDTF">2022-07-02T10:22:11Z</dcterms:modified>
</cp:coreProperties>
</file>