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6"/>
  </p:notesMasterIdLst>
  <p:sldIdLst>
    <p:sldId id="256" r:id="rId5"/>
    <p:sldId id="259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991642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Class-06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CSS-02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Margin used to create space around an element's , </a:t>
            </a:r>
            <a:r>
              <a:rPr lang="en-US" sz="2400" b="1" u="sng" dirty="0">
                <a:solidFill>
                  <a:schemeClr val="tx1"/>
                </a:solidFill>
                <a:cs typeface="Arial" panose="020B0604020202020204" pitchFamily="34" charset="0"/>
              </a:rPr>
              <a:t>outside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Margin 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Margin 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Margin 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Margin 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6010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4A1-EE7B-6173-FE02-38DACFCF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875A-304B-0ACE-471C-B100F792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The CSS border properties allow you to specify the style, width, and color of an element's border.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Border(width ,color , style)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Clockwise: top right bottom left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Border Radius (top ,right ,bottom , left)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7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Selector tagname[attribute]{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start with  ^=  (wedge symbol)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end with  $=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Attribute contain words ~= (tilde symbol)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4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Multiple Selector h1,p,button 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Parent Child selector #id p { } , #id &gt; p {}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immediate after the tag h1+p {}</a:t>
            </a: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immediate before the tag p ~ h4 {}</a:t>
            </a: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2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Arial" panose="020B0604020202020204" pitchFamily="34" charset="0"/>
              </a:rPr>
              <a:t>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50196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 pseudo-class is used to define a special state of an element.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   For example, it can be used to: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an element when a user mouses over it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visited and unvisited links differently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an element when it gets focus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a:link {} 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a:hover {}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a:active{}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a:visited{}</a:t>
            </a:r>
          </a:p>
        </p:txBody>
      </p:sp>
    </p:spTree>
    <p:extLst>
      <p:ext uri="{BB962C8B-B14F-4D97-AF65-F5344CB8AC3E}">
        <p14:creationId xmlns:p14="http://schemas.microsoft.com/office/powerpoint/2010/main" val="366933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Arial" panose="020B0604020202020204" pitchFamily="34" charset="0"/>
              </a:rPr>
              <a:t>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5019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a:link {}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a:hover 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a:active{}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a:visited{}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Input[type=“checkbox”]:checked{ outline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Input[type=“text”]: disabled{}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Input[type=“text”]: focous{}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p:nth-child() {}</a:t>
            </a:r>
          </a:p>
          <a:p>
            <a:pPr>
              <a:buFont typeface="Wingdings" panose="05000000000000000000" pitchFamily="2" charset="2"/>
              <a:buChar char="v"/>
            </a:pP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5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cs typeface="Arial" panose="020B0604020202020204" pitchFamily="34" charset="0"/>
              </a:rPr>
              <a:t>Pseudo-Elements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5400" cy="5019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A CSS pseudo-element is used to style specified parts of an element.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  For example, it can be used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Style the first letter, or line, of an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Insert content before, or after, the content of an element</a:t>
            </a:r>
          </a:p>
          <a:p>
            <a:pPr>
              <a:buFont typeface="Wingdings" panose="05000000000000000000" pitchFamily="2" charset="2"/>
              <a:buChar char="v"/>
            </a:pPr>
            <a:b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#paragraph::first-letter{}</a:t>
            </a:r>
            <a:b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#paragraph::first-line{}</a:t>
            </a:r>
            <a:endParaRPr lang="pt-BR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    #paragraph::selection{}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    .class::before{Content : “” 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    .class:: after{Content : “” }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cs typeface="Arial" panose="020B0604020202020204" pitchFamily="34" charset="0"/>
              </a:rPr>
              <a:t>Understand The CSS</a:t>
            </a:r>
          </a:p>
        </p:txBody>
      </p:sp>
    </p:spTree>
    <p:extLst>
      <p:ext uri="{BB962C8B-B14F-4D97-AF65-F5344CB8AC3E}">
        <p14:creationId xmlns:p14="http://schemas.microsoft.com/office/powerpoint/2010/main" val="3607032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920F-2F1E-8D6E-2907-5AC007F0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F9B9-D454-76A1-B48C-048E361F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Top to Bottom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Inline , Internal , External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Overriding The style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ul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li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ul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li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#a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Id is stronger then class Body with id and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! important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8214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20F7-95A3-A908-5381-4FE3D315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438" y="0"/>
            <a:ext cx="8911687" cy="1280890"/>
          </a:xfrm>
        </p:spPr>
        <p:txBody>
          <a:bodyPr/>
          <a:lstStyle/>
          <a:p>
            <a:r>
              <a:rPr lang="en-US" dirty="0"/>
              <a:t>Padding and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0E630-E6AD-F013-96A0-E1AD39E2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51" y="736598"/>
            <a:ext cx="8911686" cy="5980210"/>
          </a:xfrm>
        </p:spPr>
      </p:pic>
    </p:spTree>
    <p:extLst>
      <p:ext uri="{BB962C8B-B14F-4D97-AF65-F5344CB8AC3E}">
        <p14:creationId xmlns:p14="http://schemas.microsoft.com/office/powerpoint/2010/main" val="148235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Padding is used to create space around an element's content, </a:t>
            </a:r>
            <a:r>
              <a:rPr lang="en-US" sz="2400" b="1" u="sng" dirty="0">
                <a:solidFill>
                  <a:schemeClr val="tx1"/>
                </a:solidFill>
                <a:cs typeface="Arial" panose="020B0604020202020204" pitchFamily="34" charset="0"/>
              </a:rPr>
              <a:t>inside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Padding-top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Padding-right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Padding-bottom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Padding-left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22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Wingdings</vt:lpstr>
      <vt:lpstr>Wingdings 3</vt:lpstr>
      <vt:lpstr>Wisp</vt:lpstr>
      <vt:lpstr>Modern Application and API development</vt:lpstr>
      <vt:lpstr>Selectors</vt:lpstr>
      <vt:lpstr>Selectors</vt:lpstr>
      <vt:lpstr>Pseudo-classes</vt:lpstr>
      <vt:lpstr>Pseudo-classes</vt:lpstr>
      <vt:lpstr>Pseudo-Elements </vt:lpstr>
      <vt:lpstr>Understanding CSS </vt:lpstr>
      <vt:lpstr>Padding and Margin</vt:lpstr>
      <vt:lpstr>Padding</vt:lpstr>
      <vt:lpstr>Margin</vt:lpstr>
      <vt:lpstr>Border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2022-06-18T10:05:07Z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