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991642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Class-06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CSS-04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428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 3</vt:lpstr>
      <vt:lpstr>Wisp</vt:lpstr>
      <vt:lpstr>Modern Application and API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2022-06-23T09:18:32Z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