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7" r:id="rId7"/>
    <p:sldId id="268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iv.asp" TargetMode="External"/><Relationship Id="rId13" Type="http://schemas.openxmlformats.org/officeDocument/2006/relationships/hyperlink" Target="https://www.w3schools.com/tags/tag_figure.asp" TargetMode="External"/><Relationship Id="rId18" Type="http://schemas.openxmlformats.org/officeDocument/2006/relationships/hyperlink" Target="https://www.w3schools.com/tags/tag_hr.asp" TargetMode="External"/><Relationship Id="rId26" Type="http://schemas.openxmlformats.org/officeDocument/2006/relationships/hyperlink" Target="https://www.w3schools.com/tags/tag_table.asp" TargetMode="External"/><Relationship Id="rId3" Type="http://schemas.openxmlformats.org/officeDocument/2006/relationships/hyperlink" Target="https://www.w3schools.com/tags/tag_article.asp" TargetMode="External"/><Relationship Id="rId21" Type="http://schemas.openxmlformats.org/officeDocument/2006/relationships/hyperlink" Target="https://www.w3schools.com/tags/tag_nav.asp" TargetMode="External"/><Relationship Id="rId7" Type="http://schemas.openxmlformats.org/officeDocument/2006/relationships/hyperlink" Target="https://www.w3schools.com/tags/tag_dd.asp" TargetMode="External"/><Relationship Id="rId12" Type="http://schemas.openxmlformats.org/officeDocument/2006/relationships/hyperlink" Target="https://www.w3schools.com/tags/tag_figcaption.asp" TargetMode="External"/><Relationship Id="rId17" Type="http://schemas.openxmlformats.org/officeDocument/2006/relationships/hyperlink" Target="https://www.w3schools.com/tags/tag_header.asp" TargetMode="External"/><Relationship Id="rId25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address.asp" TargetMode="External"/><Relationship Id="rId16" Type="http://schemas.openxmlformats.org/officeDocument/2006/relationships/hyperlink" Target="https://www.w3schools.com/tags/tag_hn.asp" TargetMode="External"/><Relationship Id="rId20" Type="http://schemas.openxmlformats.org/officeDocument/2006/relationships/hyperlink" Target="https://www.w3schools.com/tags/tag_main.asp" TargetMode="External"/><Relationship Id="rId29" Type="http://schemas.openxmlformats.org/officeDocument/2006/relationships/hyperlink" Target="https://www.w3schools.com/tags/tag_vide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nvas.asp" TargetMode="External"/><Relationship Id="rId11" Type="http://schemas.openxmlformats.org/officeDocument/2006/relationships/hyperlink" Target="https://www.w3schools.com/tags/tag_fieldset.asp" TargetMode="External"/><Relationship Id="rId24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blockquote.asp" TargetMode="External"/><Relationship Id="rId15" Type="http://schemas.openxmlformats.org/officeDocument/2006/relationships/hyperlink" Target="https://www.w3schools.com/tags/tag_form.asp" TargetMode="External"/><Relationship Id="rId23" Type="http://schemas.openxmlformats.org/officeDocument/2006/relationships/hyperlink" Target="https://www.w3schools.com/tags/tag_ol.asp" TargetMode="External"/><Relationship Id="rId28" Type="http://schemas.openxmlformats.org/officeDocument/2006/relationships/hyperlink" Target="https://www.w3schools.com/tags/tag_ul.asp" TargetMode="External"/><Relationship Id="rId10" Type="http://schemas.openxmlformats.org/officeDocument/2006/relationships/hyperlink" Target="https://www.w3schools.com/tags/tag_dt.asp" TargetMode="External"/><Relationship Id="rId19" Type="http://schemas.openxmlformats.org/officeDocument/2006/relationships/hyperlink" Target="https://www.w3schools.com/tags/tag_li.asp" TargetMode="External"/><Relationship Id="rId4" Type="http://schemas.openxmlformats.org/officeDocument/2006/relationships/hyperlink" Target="https://www.w3schools.com/tags/tag_aside.asp" TargetMode="External"/><Relationship Id="rId9" Type="http://schemas.openxmlformats.org/officeDocument/2006/relationships/hyperlink" Target="https://www.w3schools.com/tags/tag_dl.asp" TargetMode="External"/><Relationship Id="rId14" Type="http://schemas.openxmlformats.org/officeDocument/2006/relationships/hyperlink" Target="https://www.w3schools.com/tags/tag_footer.asp" TargetMode="External"/><Relationship Id="rId22" Type="http://schemas.openxmlformats.org/officeDocument/2006/relationships/hyperlink" Target="https://www.w3schools.com/tags/tag_noscript.asp" TargetMode="External"/><Relationship Id="rId27" Type="http://schemas.openxmlformats.org/officeDocument/2006/relationships/hyperlink" Target="https://www.w3schools.com/tags/tag_tfoot.asp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em.asp" TargetMode="External"/><Relationship Id="rId18" Type="http://schemas.openxmlformats.org/officeDocument/2006/relationships/hyperlink" Target="https://www.w3schools.com/tags/tag_label.asp" TargetMode="External"/><Relationship Id="rId26" Type="http://schemas.openxmlformats.org/officeDocument/2006/relationships/hyperlink" Target="https://www.w3schools.com/tags/tag_small.asp" TargetMode="External"/><Relationship Id="rId3" Type="http://schemas.openxmlformats.org/officeDocument/2006/relationships/hyperlink" Target="https://www.w3schools.com/tags/tag_abbr.asp" TargetMode="External"/><Relationship Id="rId21" Type="http://schemas.openxmlformats.org/officeDocument/2006/relationships/hyperlink" Target="https://www.w3schools.com/tags/tag_output.asp" TargetMode="External"/><Relationship Id="rId34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big.asp" TargetMode="External"/><Relationship Id="rId12" Type="http://schemas.openxmlformats.org/officeDocument/2006/relationships/hyperlink" Target="https://www.w3schools.com/tags/tag_dfn.asp" TargetMode="External"/><Relationship Id="rId17" Type="http://schemas.openxmlformats.org/officeDocument/2006/relationships/hyperlink" Target="https://www.w3schools.com/tags/tag_kbd.asp" TargetMode="External"/><Relationship Id="rId25" Type="http://schemas.openxmlformats.org/officeDocument/2006/relationships/hyperlink" Target="https://www.w3schools.com/tags/tag_select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a.asp" TargetMode="External"/><Relationship Id="rId16" Type="http://schemas.openxmlformats.org/officeDocument/2006/relationships/hyperlink" Target="https://www.w3schools.com/tags/tag_input.asp" TargetMode="External"/><Relationship Id="rId20" Type="http://schemas.openxmlformats.org/officeDocument/2006/relationships/hyperlink" Target="https://www.w3schools.com/tags/tag_object.asp" TargetMode="External"/><Relationship Id="rId29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do.asp" TargetMode="External"/><Relationship Id="rId11" Type="http://schemas.openxmlformats.org/officeDocument/2006/relationships/hyperlink" Target="https://www.w3schools.com/tags/tag_code.asp" TargetMode="External"/><Relationship Id="rId24" Type="http://schemas.openxmlformats.org/officeDocument/2006/relationships/hyperlink" Target="https://www.w3schools.com/tags/tag_script.asp" TargetMode="External"/><Relationship Id="rId32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b.asp" TargetMode="External"/><Relationship Id="rId15" Type="http://schemas.openxmlformats.org/officeDocument/2006/relationships/hyperlink" Target="https://www.w3schools.com/tags/tag_img.asp" TargetMode="External"/><Relationship Id="rId23" Type="http://schemas.openxmlformats.org/officeDocument/2006/relationships/hyperlink" Target="https://www.w3schools.com/tags/tag_samp.asp" TargetMode="External"/><Relationship Id="rId28" Type="http://schemas.openxmlformats.org/officeDocument/2006/relationships/hyperlink" Target="https://www.w3schools.com/tags/tag_strong.asp" TargetMode="External"/><Relationship Id="rId10" Type="http://schemas.openxmlformats.org/officeDocument/2006/relationships/hyperlink" Target="https://www.w3schools.com/tags/tag_cite.asp" TargetMode="External"/><Relationship Id="rId19" Type="http://schemas.openxmlformats.org/officeDocument/2006/relationships/hyperlink" Target="https://www.w3schools.com/tags/tag_map.asp" TargetMode="External"/><Relationship Id="rId31" Type="http://schemas.openxmlformats.org/officeDocument/2006/relationships/hyperlink" Target="https://www.w3schools.com/tags/tag_textarea.asp" TargetMode="External"/><Relationship Id="rId4" Type="http://schemas.openxmlformats.org/officeDocument/2006/relationships/hyperlink" Target="https://www.w3schools.com/tags/tag_acronym.asp" TargetMode="External"/><Relationship Id="rId9" Type="http://schemas.openxmlformats.org/officeDocument/2006/relationships/hyperlink" Target="https://www.w3schools.com/tags/tag_button.asp" TargetMode="External"/><Relationship Id="rId14" Type="http://schemas.openxmlformats.org/officeDocument/2006/relationships/hyperlink" Target="https://www.w3schools.com/tags/tag_i.asp" TargetMode="External"/><Relationship Id="rId22" Type="http://schemas.openxmlformats.org/officeDocument/2006/relationships/hyperlink" Target="https://www.w3schools.com/tags/tag_q.asp" TargetMode="External"/><Relationship Id="rId27" Type="http://schemas.openxmlformats.org/officeDocument/2006/relationships/hyperlink" Target="https://www.w3schools.com/tags/tag_span.asp" TargetMode="External"/><Relationship Id="rId30" Type="http://schemas.openxmlformats.org/officeDocument/2006/relationships/hyperlink" Target="https://www.w3schools.com/tags/tag_sup.asp" TargetMode="External"/><Relationship Id="rId8" Type="http://schemas.openxmlformats.org/officeDocument/2006/relationships/hyperlink" Target="https://www.w3schools.com/tags/tag_br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Class-04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Inline vs Block elements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element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Block Level Elements</a:t>
            </a:r>
            <a:endParaRPr lang="en-US" sz="4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55842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&lt;address&gt;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&lt;article&gt;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&lt;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aside&gt;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5"/>
              </a:rPr>
              <a:t>blockquote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&lt;canvas&gt;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7"/>
              </a:rPr>
              <a:t>dd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&lt;div&gt;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&lt;dl&gt;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0"/>
              </a:rPr>
              <a:t>dt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1"/>
              </a:rPr>
              <a:t>fieldset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2"/>
              </a:rPr>
              <a:t>figcaption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25538" y="1597612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3"/>
              </a:rPr>
              <a:t>&lt;figure&gt;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4"/>
              </a:rPr>
              <a:t>&lt;footer&gt;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5"/>
              </a:rPr>
              <a:t>&lt;form&gt;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6"/>
              </a:rPr>
              <a:t>&lt;h1&gt;-&lt;h6&gt;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7"/>
              </a:rPr>
              <a:t>&lt;header&gt;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8"/>
              </a:rPr>
              <a:t>&lt;</a:t>
            </a:r>
            <a:r>
              <a:rPr lang="en-US" sz="2000" dirty="0" err="1" smtClean="0">
                <a:hlinkClick r:id="rId18"/>
              </a:rPr>
              <a:t>hr</a:t>
            </a:r>
            <a:r>
              <a:rPr lang="en-US" sz="2000" dirty="0" smtClean="0">
                <a:hlinkClick r:id="rId18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19"/>
              </a:rPr>
              <a:t>&lt;li&gt;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0"/>
              </a:rPr>
              <a:t>&lt;main&gt;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1"/>
              </a:rPr>
              <a:t>&lt;</a:t>
            </a:r>
            <a:r>
              <a:rPr lang="en-US" sz="2000" dirty="0" err="1" smtClean="0">
                <a:hlinkClick r:id="rId21"/>
              </a:rPr>
              <a:t>nav</a:t>
            </a:r>
            <a:r>
              <a:rPr lang="en-US" sz="2000" dirty="0" smtClean="0">
                <a:hlinkClick r:id="rId21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2"/>
              </a:rPr>
              <a:t>&lt;</a:t>
            </a:r>
            <a:r>
              <a:rPr lang="en-US" sz="2000" dirty="0" err="1" smtClean="0">
                <a:hlinkClick r:id="rId22"/>
              </a:rPr>
              <a:t>noscript</a:t>
            </a:r>
            <a:r>
              <a:rPr lang="en-US" sz="2000" dirty="0" smtClean="0">
                <a:hlinkClick r:id="rId22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3"/>
              </a:rPr>
              <a:t>&lt;</a:t>
            </a:r>
            <a:r>
              <a:rPr lang="en-US" sz="2000" dirty="0" err="1" smtClean="0">
                <a:hlinkClick r:id="rId23"/>
              </a:rPr>
              <a:t>ol</a:t>
            </a:r>
            <a:r>
              <a:rPr lang="en-US" sz="2000" dirty="0" smtClean="0">
                <a:hlinkClick r:id="rId23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4" y="1597612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4"/>
              </a:rPr>
              <a:t>&lt;</a:t>
            </a:r>
            <a:r>
              <a:rPr lang="en-US" sz="2000" dirty="0">
                <a:hlinkClick r:id="rId24"/>
              </a:rPr>
              <a:t>pre&gt;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5"/>
              </a:rPr>
              <a:t>&lt;section&gt;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6"/>
              </a:rPr>
              <a:t>&lt;table&gt;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7"/>
              </a:rPr>
              <a:t>&lt;</a:t>
            </a:r>
            <a:r>
              <a:rPr lang="en-US" sz="2000" dirty="0" err="1">
                <a:hlinkClick r:id="rId27"/>
              </a:rPr>
              <a:t>tfoot</a:t>
            </a:r>
            <a:r>
              <a:rPr lang="en-US" sz="2000" dirty="0">
                <a:hlinkClick r:id="rId2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8"/>
              </a:rPr>
              <a:t>&lt;</a:t>
            </a:r>
            <a:r>
              <a:rPr lang="en-US" sz="2000" dirty="0" err="1">
                <a:hlinkClick r:id="rId28"/>
              </a:rPr>
              <a:t>ul</a:t>
            </a:r>
            <a:r>
              <a:rPr lang="en-US" sz="2000" dirty="0">
                <a:hlinkClick r:id="rId2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9"/>
              </a:rPr>
              <a:t>&lt;video&gt;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Inline</a:t>
            </a:r>
            <a:r>
              <a:rPr lang="en-US" sz="4400" b="1" dirty="0" smtClean="0"/>
              <a:t>  Elements</a:t>
            </a:r>
            <a:endParaRPr lang="en-US" sz="4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805" y="1440858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"/>
              </a:rPr>
              <a:t>&lt;a&gt;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"/>
              </a:rPr>
              <a:t>&lt;</a:t>
            </a:r>
            <a:r>
              <a:rPr lang="en-US" sz="2000" dirty="0" err="1">
                <a:hlinkClick r:id="rId3"/>
              </a:rPr>
              <a:t>abbr</a:t>
            </a:r>
            <a:r>
              <a:rPr lang="en-US" sz="2000" dirty="0">
                <a:hlinkClick r:id="rId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4"/>
              </a:rPr>
              <a:t>&lt;acronym&gt;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5"/>
              </a:rPr>
              <a:t>&lt;b&gt;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6"/>
              </a:rPr>
              <a:t>&lt;</a:t>
            </a:r>
            <a:r>
              <a:rPr lang="en-US" sz="2000" dirty="0" err="1">
                <a:hlinkClick r:id="rId6"/>
              </a:rPr>
              <a:t>bdo</a:t>
            </a:r>
            <a:r>
              <a:rPr lang="en-US" sz="2000" dirty="0">
                <a:hlinkClick r:id="rId6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7"/>
              </a:rPr>
              <a:t>&lt;big&gt;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8"/>
              </a:rPr>
              <a:t>&lt;</a:t>
            </a:r>
            <a:r>
              <a:rPr lang="en-US" sz="2000" dirty="0" err="1">
                <a:hlinkClick r:id="rId8"/>
              </a:rPr>
              <a:t>br</a:t>
            </a:r>
            <a:r>
              <a:rPr lang="en-US" sz="2000" dirty="0">
                <a:hlinkClick r:id="rId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9"/>
              </a:rPr>
              <a:t>&lt;button&gt;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0"/>
              </a:rPr>
              <a:t>&lt;cite&gt;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1"/>
              </a:rPr>
              <a:t>&lt;code&gt;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2"/>
              </a:rPr>
              <a:t>&lt;</a:t>
            </a:r>
            <a:r>
              <a:rPr lang="en-US" sz="2000" dirty="0" err="1">
                <a:hlinkClick r:id="rId12"/>
              </a:rPr>
              <a:t>dfn</a:t>
            </a:r>
            <a:r>
              <a:rPr lang="en-US" sz="2000" dirty="0">
                <a:hlinkClick r:id="rId1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3"/>
              </a:rPr>
              <a:t>&lt;</a:t>
            </a:r>
            <a:r>
              <a:rPr lang="en-US" sz="2000" dirty="0" err="1">
                <a:hlinkClick r:id="rId13"/>
              </a:rPr>
              <a:t>em</a:t>
            </a:r>
            <a:r>
              <a:rPr lang="en-US" sz="2000" dirty="0">
                <a:hlinkClick r:id="rId13"/>
              </a:rPr>
              <a:t>&gt;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45578" y="1462990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4"/>
              </a:rPr>
              <a:t>&lt;</a:t>
            </a:r>
            <a:r>
              <a:rPr lang="en-US" sz="2000" dirty="0" err="1" smtClean="0">
                <a:hlinkClick r:id="rId14"/>
              </a:rPr>
              <a:t>i</a:t>
            </a:r>
            <a:r>
              <a:rPr lang="en-US" sz="2000" dirty="0" smtClean="0">
                <a:hlinkClick r:id="rId14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5"/>
              </a:rPr>
              <a:t>&lt;</a:t>
            </a:r>
            <a:r>
              <a:rPr lang="en-US" sz="2000" dirty="0" err="1" smtClean="0">
                <a:hlinkClick r:id="rId15"/>
              </a:rPr>
              <a:t>img</a:t>
            </a:r>
            <a:r>
              <a:rPr lang="en-US" sz="2000" dirty="0" smtClean="0">
                <a:hlinkClick r:id="rId15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6"/>
              </a:rPr>
              <a:t>&lt;input&gt;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7"/>
              </a:rPr>
              <a:t>&lt;</a:t>
            </a:r>
            <a:r>
              <a:rPr lang="en-US" sz="2000" dirty="0" err="1" smtClean="0">
                <a:hlinkClick r:id="rId17"/>
              </a:rPr>
              <a:t>kbd</a:t>
            </a:r>
            <a:r>
              <a:rPr lang="en-US" sz="2000" dirty="0" smtClean="0">
                <a:hlinkClick r:id="rId17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8"/>
              </a:rPr>
              <a:t>&lt;label&gt;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19"/>
              </a:rPr>
              <a:t>&lt;map&gt;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0"/>
              </a:rPr>
              <a:t>&lt;object&gt;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1"/>
              </a:rPr>
              <a:t>&lt;output&gt;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2"/>
              </a:rPr>
              <a:t>&lt;q&gt;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3"/>
              </a:rPr>
              <a:t>&lt;</a:t>
            </a:r>
            <a:r>
              <a:rPr lang="en-US" sz="2000" dirty="0" err="1" smtClean="0">
                <a:hlinkClick r:id="rId23"/>
              </a:rPr>
              <a:t>samp</a:t>
            </a:r>
            <a:r>
              <a:rPr lang="en-US" sz="2000" dirty="0" smtClean="0">
                <a:hlinkClick r:id="rId23"/>
              </a:rPr>
              <a:t>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4"/>
              </a:rPr>
              <a:t>&lt;script&gt;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5"/>
              </a:rPr>
              <a:t>&lt;select&gt;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5" y="155919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hlinkClick r:id="rId26"/>
              </a:rPr>
              <a:t>&lt;</a:t>
            </a:r>
            <a:r>
              <a:rPr lang="en-US" sz="2000" dirty="0">
                <a:hlinkClick r:id="rId26"/>
              </a:rPr>
              <a:t>small&gt;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7"/>
              </a:rPr>
              <a:t>&lt;span&gt;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8"/>
              </a:rPr>
              <a:t>&lt;strong&gt;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9"/>
              </a:rPr>
              <a:t>&lt;sub&gt;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0"/>
              </a:rPr>
              <a:t>&lt;sup&gt;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1"/>
              </a:rPr>
              <a:t>&lt;</a:t>
            </a:r>
            <a:r>
              <a:rPr lang="en-US" sz="2000" dirty="0" err="1">
                <a:hlinkClick r:id="rId31"/>
              </a:rPr>
              <a:t>textarea</a:t>
            </a:r>
            <a:r>
              <a:rPr lang="en-US" sz="2000" dirty="0">
                <a:hlinkClick r:id="rId3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2"/>
              </a:rPr>
              <a:t>&lt;time&gt;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3"/>
              </a:rPr>
              <a:t>&lt;</a:t>
            </a:r>
            <a:r>
              <a:rPr lang="en-US" sz="2000" dirty="0" err="1">
                <a:hlinkClick r:id="rId33"/>
              </a:rPr>
              <a:t>tt</a:t>
            </a:r>
            <a:r>
              <a:rPr lang="en-US" sz="2000" dirty="0">
                <a:hlinkClick r:id="rId3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4"/>
              </a:rPr>
              <a:t>&lt;</a:t>
            </a:r>
            <a:r>
              <a:rPr lang="en-US" sz="2000" dirty="0" err="1">
                <a:hlinkClick r:id="rId34"/>
              </a:rPr>
              <a:t>var</a:t>
            </a:r>
            <a:r>
              <a:rPr lang="en-US" sz="2000" dirty="0">
                <a:hlinkClick r:id="rId34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</a:t>
            </a:r>
            <a:r>
              <a:rPr lang="en-US" sz="4400" b="1" dirty="0"/>
              <a:t>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869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, Post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, placeholders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disabled ,checked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Month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buttons , Time , Date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ieldset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&gt;&lt;legend&gt;Form&lt;/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legend&gt;&lt;/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</a:t>
            </a:r>
            <a:r>
              <a:rPr lang="en-US" sz="4400" b="1" dirty="0" smtClean="0"/>
              <a:t>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11" y="1134291"/>
            <a:ext cx="9257801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Checkbox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,File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&gt; Value,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 &lt;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slected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label attribute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For linked with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list=“browsers”&gt;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&gt;&lt;option value=“” &gt;&lt;/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Senmaic</a:t>
            </a:r>
            <a:r>
              <a:rPr lang="en-US" sz="4400" b="1" dirty="0"/>
              <a:t> tags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&gt;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&gt; sections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54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421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Inline vs Block elements</vt:lpstr>
      <vt:lpstr>Block Level Elements</vt:lpstr>
      <vt:lpstr>Inline  Elements</vt:lpstr>
      <vt:lpstr>FORMS</vt:lpstr>
      <vt:lpstr>FORMS</vt:lpstr>
      <vt:lpstr>Senmaic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2022-06-05T07:31:05Z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