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0"/>
  </p:notesMasterIdLst>
  <p:handoutMasterIdLst>
    <p:handoutMasterId r:id="rId21"/>
  </p:handoutMasterIdLst>
  <p:sldIdLst>
    <p:sldId id="400" r:id="rId5"/>
    <p:sldId id="459" r:id="rId6"/>
    <p:sldId id="448" r:id="rId7"/>
    <p:sldId id="449" r:id="rId8"/>
    <p:sldId id="450" r:id="rId9"/>
    <p:sldId id="454" r:id="rId10"/>
    <p:sldId id="460" r:id="rId11"/>
    <p:sldId id="453" r:id="rId12"/>
    <p:sldId id="456" r:id="rId13"/>
    <p:sldId id="457" r:id="rId14"/>
    <p:sldId id="451" r:id="rId15"/>
    <p:sldId id="452" r:id="rId16"/>
    <p:sldId id="461" r:id="rId17"/>
    <p:sldId id="446" r:id="rId18"/>
    <p:sldId id="444" r:id="rId19"/>
  </p:sldIdLst>
  <p:sldSz cx="9144000" cy="6858000" type="screen4x3"/>
  <p:notesSz cx="6858000" cy="994568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659">
          <p15:clr>
            <a:srgbClr val="A4A3A4"/>
          </p15:clr>
        </p15:guide>
        <p15:guide id="10" orient="horz" pos="3639">
          <p15:clr>
            <a:srgbClr val="A4A3A4"/>
          </p15:clr>
        </p15:guide>
        <p15:guide id="11" orient="horz" pos="623">
          <p15:clr>
            <a:srgbClr val="A4A3A4"/>
          </p15:clr>
        </p15:guide>
        <p15:guide id="12" orient="horz" pos="4085">
          <p15:clr>
            <a:srgbClr val="A4A3A4"/>
          </p15:clr>
        </p15:guide>
        <p15:guide id="13" orient="horz" pos="1219">
          <p15:clr>
            <a:srgbClr val="A4A3A4"/>
          </p15:clr>
        </p15:guide>
        <p15:guide id="14" orient="horz" pos="1989">
          <p15:clr>
            <a:srgbClr val="A4A3A4"/>
          </p15:clr>
        </p15:guide>
        <p15:guide id="15" orient="horz" pos="2745">
          <p15:clr>
            <a:srgbClr val="A4A3A4"/>
          </p15:clr>
        </p15:guide>
        <p15:guide id="16" orient="horz" pos="3759">
          <p15:clr>
            <a:srgbClr val="A4A3A4"/>
          </p15:clr>
        </p15:guide>
        <p15:guide id="17" orient="horz" pos="4319">
          <p15:clr>
            <a:srgbClr val="A4A3A4"/>
          </p15:clr>
        </p15:guide>
        <p15:guide id="18" orient="horz" pos="4199">
          <p15:clr>
            <a:srgbClr val="A4A3A4"/>
          </p15:clr>
        </p15:guide>
        <p15:guide id="19" orient="horz" pos="3537">
          <p15:clr>
            <a:srgbClr val="A4A3A4"/>
          </p15:clr>
        </p15:guide>
        <p15:guide id="20" pos="5759">
          <p15:clr>
            <a:srgbClr val="A4A3A4"/>
          </p15:clr>
        </p15:guide>
        <p15:guide id="21">
          <p15:clr>
            <a:srgbClr val="A4A3A4"/>
          </p15:clr>
        </p15:guide>
        <p15:guide id="22" pos="2880">
          <p15:clr>
            <a:srgbClr val="A4A3A4"/>
          </p15:clr>
        </p15:guide>
        <p15:guide id="23" pos="2064">
          <p15:clr>
            <a:srgbClr val="A4A3A4"/>
          </p15:clr>
        </p15:guide>
        <p15:guide id="24" pos="246">
          <p15:clr>
            <a:srgbClr val="A4A3A4"/>
          </p15:clr>
        </p15:guide>
        <p15:guide id="25" pos="5513">
          <p15:clr>
            <a:srgbClr val="A4A3A4"/>
          </p15:clr>
        </p15:guide>
        <p15:guide id="26" pos="4326">
          <p15:clr>
            <a:srgbClr val="A4A3A4"/>
          </p15:clr>
        </p15:guide>
        <p15:guide id="27" pos="1296">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minathan, Veena" initials="SV" lastIdx="3" clrIdx="0">
    <p:extLst>
      <p:ext uri="{19B8F6BF-5375-455C-9EA6-DF929625EA0E}">
        <p15:presenceInfo xmlns:p15="http://schemas.microsoft.com/office/powerpoint/2012/main" userId="S-1-5-21-527237240-2000478354-839522115-10440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61"/>
    <a:srgbClr val="009273"/>
    <a:srgbClr val="8DC63F"/>
    <a:srgbClr val="004F59"/>
    <a:srgbClr val="981D97"/>
    <a:srgbClr val="FF0066"/>
    <a:srgbClr val="007FA3"/>
    <a:srgbClr val="8C8D8D"/>
    <a:srgbClr val="F1F2F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4E518-70FD-4BE4-AD0D-8A43E36243A8}" v="6" dt="2020-06-06T08:10:58.929"/>
    <p1510:client id="{50C6DC97-DEFD-4E93-8083-D9AD8CD91C36}" v="45" dt="2020-06-06T08:05:18.353"/>
    <p1510:client id="{EC30C536-F37E-43EA-AA50-BED413F8B238}" v="370" dt="2020-06-05T13:51:23.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889"/>
        <p:guide orient="horz" pos="696"/>
        <p:guide orient="horz" pos="926"/>
        <p:guide orient="horz" pos="2657"/>
        <p:guide orient="horz" pos="232"/>
        <p:guide orient="horz" pos="487"/>
        <p:guide pos="241"/>
        <p:guide orient="horz"/>
        <p:guide orient="horz" pos="1659"/>
        <p:guide orient="horz" pos="3639"/>
        <p:guide orient="horz" pos="623"/>
        <p:guide orient="horz" pos="4085"/>
        <p:guide orient="horz" pos="1219"/>
        <p:guide orient="horz" pos="1989"/>
        <p:guide orient="horz" pos="2745"/>
        <p:guide orient="horz" pos="3759"/>
        <p:guide orient="horz" pos="4319"/>
        <p:guide orient="horz" pos="4199"/>
        <p:guide orient="horz" pos="3537"/>
        <p:guide pos="5759"/>
        <p:guide/>
        <p:guide pos="2880"/>
        <p:guide pos="2064"/>
        <p:guide pos="246"/>
        <p:guide pos="5513"/>
        <p:guide pos="4326"/>
        <p:guide pos="1296"/>
      </p:guideLst>
    </p:cSldViewPr>
  </p:slideViewPr>
  <p:notesTextViewPr>
    <p:cViewPr>
      <p:scale>
        <a:sx n="1" d="1"/>
        <a:sy n="1" d="1"/>
      </p:scale>
      <p:origin x="0" y="0"/>
    </p:cViewPr>
  </p:notesTextViewPr>
  <p:notesViewPr>
    <p:cSldViewPr snapToGrid="0">
      <p:cViewPr>
        <p:scale>
          <a:sx n="1" d="2"/>
          <a:sy n="1" d="2"/>
        </p:scale>
        <p:origin x="0" y="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Neenu" userId="S::neenu.r@fisglobal.com::b2b675a0-45f6-45b6-b948-0ed5150f3d6e" providerId="AD" clId="Web-{50C6DC97-DEFD-4E93-8083-D9AD8CD91C36}"/>
    <pc:docChg chg="modSld">
      <pc:chgData name="R, Neenu" userId="S::neenu.r@fisglobal.com::b2b675a0-45f6-45b6-b948-0ed5150f3d6e" providerId="AD" clId="Web-{50C6DC97-DEFD-4E93-8083-D9AD8CD91C36}" dt="2020-06-06T08:05:18.353" v="43" actId="20577"/>
      <pc:docMkLst>
        <pc:docMk/>
      </pc:docMkLst>
      <pc:sldChg chg="modSp">
        <pc:chgData name="R, Neenu" userId="S::neenu.r@fisglobal.com::b2b675a0-45f6-45b6-b948-0ed5150f3d6e" providerId="AD" clId="Web-{50C6DC97-DEFD-4E93-8083-D9AD8CD91C36}" dt="2020-06-06T08:04:49.915" v="8" actId="20577"/>
        <pc:sldMkLst>
          <pc:docMk/>
          <pc:sldMk cId="3126251793" sldId="450"/>
        </pc:sldMkLst>
        <pc:spChg chg="mod">
          <ac:chgData name="R, Neenu" userId="S::neenu.r@fisglobal.com::b2b675a0-45f6-45b6-b948-0ed5150f3d6e" providerId="AD" clId="Web-{50C6DC97-DEFD-4E93-8083-D9AD8CD91C36}" dt="2020-06-06T08:04:49.915" v="8" actId="20577"/>
          <ac:spMkLst>
            <pc:docMk/>
            <pc:sldMk cId="3126251793" sldId="450"/>
            <ac:spMk id="4" creationId="{731EBE9D-FB65-4848-B7AC-37629CA9C168}"/>
          </ac:spMkLst>
        </pc:spChg>
      </pc:sldChg>
      <pc:sldChg chg="modSp">
        <pc:chgData name="R, Neenu" userId="S::neenu.r@fisglobal.com::b2b675a0-45f6-45b6-b948-0ed5150f3d6e" providerId="AD" clId="Web-{50C6DC97-DEFD-4E93-8083-D9AD8CD91C36}" dt="2020-06-06T08:05:18.353" v="42" actId="20577"/>
        <pc:sldMkLst>
          <pc:docMk/>
          <pc:sldMk cId="1777651139" sldId="460"/>
        </pc:sldMkLst>
        <pc:spChg chg="mod">
          <ac:chgData name="R, Neenu" userId="S::neenu.r@fisglobal.com::b2b675a0-45f6-45b6-b948-0ed5150f3d6e" providerId="AD" clId="Web-{50C6DC97-DEFD-4E93-8083-D9AD8CD91C36}" dt="2020-06-06T08:05:18.353" v="42" actId="20577"/>
          <ac:spMkLst>
            <pc:docMk/>
            <pc:sldMk cId="1777651139" sldId="460"/>
            <ac:spMk id="4" creationId="{80AF416B-1976-4A6D-941D-35871E00E380}"/>
          </ac:spMkLst>
        </pc:spChg>
      </pc:sldChg>
    </pc:docChg>
  </pc:docChgLst>
  <pc:docChgLst>
    <pc:chgData name="R, Neenu" userId="S::neenu.r@fisglobal.com::b2b675a0-45f6-45b6-b948-0ed5150f3d6e" providerId="AD" clId="Web-{0764E518-70FD-4BE4-AD0D-8A43E36243A8}"/>
    <pc:docChg chg="modSld">
      <pc:chgData name="R, Neenu" userId="S::neenu.r@fisglobal.com::b2b675a0-45f6-45b6-b948-0ed5150f3d6e" providerId="AD" clId="Web-{0764E518-70FD-4BE4-AD0D-8A43E36243A8}" dt="2020-06-06T08:10:57.820" v="3"/>
      <pc:docMkLst>
        <pc:docMk/>
      </pc:docMkLst>
      <pc:sldChg chg="addSp">
        <pc:chgData name="R, Neenu" userId="S::neenu.r@fisglobal.com::b2b675a0-45f6-45b6-b948-0ed5150f3d6e" providerId="AD" clId="Web-{0764E518-70FD-4BE4-AD0D-8A43E36243A8}" dt="2020-06-06T08:10:57.820" v="3"/>
        <pc:sldMkLst>
          <pc:docMk/>
          <pc:sldMk cId="3167817612" sldId="400"/>
        </pc:sldMkLst>
        <pc:picChg chg="add">
          <ac:chgData name="R, Neenu" userId="S::neenu.r@fisglobal.com::b2b675a0-45f6-45b6-b948-0ed5150f3d6e" providerId="AD" clId="Web-{0764E518-70FD-4BE4-AD0D-8A43E36243A8}" dt="2020-06-06T08:10:57.820" v="3"/>
          <ac:picMkLst>
            <pc:docMk/>
            <pc:sldMk cId="3167817612" sldId="400"/>
            <ac:picMk id="3" creationId="{4B063544-FDB1-420D-B1DC-DF60760C6AD3}"/>
          </ac:picMkLst>
        </pc:picChg>
      </pc:sldChg>
      <pc:sldChg chg="modSp">
        <pc:chgData name="R, Neenu" userId="S::neenu.r@fisglobal.com::b2b675a0-45f6-45b6-b948-0ed5150f3d6e" providerId="AD" clId="Web-{0764E518-70FD-4BE4-AD0D-8A43E36243A8}" dt="2020-06-06T08:10:39.523" v="2" actId="1076"/>
        <pc:sldMkLst>
          <pc:docMk/>
          <pc:sldMk cId="600803616" sldId="446"/>
        </pc:sldMkLst>
        <pc:picChg chg="mod">
          <ac:chgData name="R, Neenu" userId="S::neenu.r@fisglobal.com::b2b675a0-45f6-45b6-b948-0ed5150f3d6e" providerId="AD" clId="Web-{0764E518-70FD-4BE4-AD0D-8A43E36243A8}" dt="2020-06-06T08:10:39.523" v="2" actId="1076"/>
          <ac:picMkLst>
            <pc:docMk/>
            <pc:sldMk cId="600803616" sldId="446"/>
            <ac:picMk id="14" creationId="{00000000-0000-0000-0000-000000000000}"/>
          </ac:picMkLst>
        </pc:picChg>
      </pc:sldChg>
      <pc:sldChg chg="modSp">
        <pc:chgData name="R, Neenu" userId="S::neenu.r@fisglobal.com::b2b675a0-45f6-45b6-b948-0ed5150f3d6e" providerId="AD" clId="Web-{0764E518-70FD-4BE4-AD0D-8A43E36243A8}" dt="2020-06-06T08:10:27.586" v="1" actId="20577"/>
        <pc:sldMkLst>
          <pc:docMk/>
          <pc:sldMk cId="3275643100" sldId="452"/>
        </pc:sldMkLst>
        <pc:spChg chg="mod">
          <ac:chgData name="R, Neenu" userId="S::neenu.r@fisglobal.com::b2b675a0-45f6-45b6-b948-0ed5150f3d6e" providerId="AD" clId="Web-{0764E518-70FD-4BE4-AD0D-8A43E36243A8}" dt="2020-06-06T08:10:27.586" v="1" actId="20577"/>
          <ac:spMkLst>
            <pc:docMk/>
            <pc:sldMk cId="3275643100" sldId="452"/>
            <ac:spMk id="7" creationId="{0012306C-B41C-4569-B392-A310CB52CE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24993E57-F06E-2343-8505-8306C931B374}" type="datetimeFigureOut">
              <a:rPr lang="en-US" smtClean="0"/>
              <a:pPr/>
              <a:t>6/6/2020</a:t>
            </a:fld>
            <a:endParaRPr lang="en-US"/>
          </a:p>
        </p:txBody>
      </p:sp>
      <p:sp>
        <p:nvSpPr>
          <p:cNvPr id="4" name="Footer Placeholder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0AE71FE8-551B-41D8-8E66-7D01683EE4D2}" type="datetimeFigureOut">
              <a:rPr lang="fi-FI" smtClean="0"/>
              <a:pPr/>
              <a:t>6.6.2020</a:t>
            </a:fld>
            <a:endParaRPr lang="fi-FI"/>
          </a:p>
        </p:txBody>
      </p:sp>
      <p:sp>
        <p:nvSpPr>
          <p:cNvPr id="4" name="Dian kuvan paikkamerkki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Alatunnisteen paikkamerkki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5248478"/>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p>
        </p:txBody>
      </p:sp>
      <p:sp>
        <p:nvSpPr>
          <p:cNvPr id="8" name="TextBox 7">
            <a:extLst>
              <a:ext uri="{FF2B5EF4-FFF2-40B4-BE49-F238E27FC236}">
                <a16:creationId xmlns:a16="http://schemas.microsoft.com/office/drawing/2014/main" id="{F8024832-2256-481B-AC82-7CBE0531652C}"/>
              </a:ext>
            </a:extLst>
          </p:cNvPr>
          <p:cNvSpPr txBox="1"/>
          <p:nvPr userDrawn="1"/>
        </p:nvSpPr>
        <p:spPr>
          <a:xfrm>
            <a:off x="519693" y="6470914"/>
            <a:ext cx="5295014" cy="338554"/>
          </a:xfrm>
          <a:prstGeom prst="rect">
            <a:avLst/>
          </a:prstGeom>
          <a:noFill/>
        </p:spPr>
        <p:txBody>
          <a:bodyPr wrap="square" rtlCol="0">
            <a:spAutoFit/>
          </a:bodyPr>
          <a:lstStyle/>
          <a:p>
            <a:pPr defTabSz="457200" fontAlgn="base">
              <a:spcBef>
                <a:spcPct val="0"/>
              </a:spcBef>
              <a:spcAft>
                <a:spcPct val="0"/>
              </a:spcAft>
            </a:pPr>
            <a:r>
              <a:rPr lang="en-US" sz="800">
                <a:solidFill>
                  <a:schemeClr val="tx1"/>
                </a:solidFill>
                <a:latin typeface="+mn-lt"/>
                <a:cs typeface="Arial"/>
              </a:rPr>
              <a:t>©2018 FIS and/or its subsidiaries. All Rights Reserved worldwide.</a:t>
            </a:r>
          </a:p>
          <a:p>
            <a:pPr defTabSz="457200" fontAlgn="base">
              <a:spcBef>
                <a:spcPct val="0"/>
              </a:spcBef>
              <a:spcAft>
                <a:spcPct val="0"/>
              </a:spcAft>
            </a:pPr>
            <a:r>
              <a:rPr lang="en-US" sz="800">
                <a:solidFill>
                  <a:schemeClr val="tx1"/>
                </a:solidFill>
                <a:latin typeface="+mn-lt"/>
              </a:rPr>
              <a:t>FIS confidential and proprietary information. </a:t>
            </a:r>
            <a:r>
              <a:rPr lang="en-US" sz="800">
                <a:solidFill>
                  <a:srgbClr val="AA0061"/>
                </a:solidFill>
                <a:latin typeface="+mn-lt"/>
              </a:rPr>
              <a:t>(Delete line if not applicable to content contained herein.)</a:t>
            </a:r>
            <a:endParaRPr lang="en-US" sz="800">
              <a:solidFill>
                <a:srgbClr val="AA0061"/>
              </a:solidFill>
              <a:latin typeface="+mn-lt"/>
              <a:cs typeface="Arial"/>
            </a:endParaRPr>
          </a:p>
        </p:txBody>
      </p:sp>
    </p:spTree>
    <p:extLst>
      <p:ext uri="{BB962C8B-B14F-4D97-AF65-F5344CB8AC3E}">
        <p14:creationId xmlns:p14="http://schemas.microsoft.com/office/powerpoint/2010/main" val="370922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ANK YOU Layout">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2" name="Title 1"/>
          <p:cNvSpPr>
            <a:spLocks noGrp="1"/>
          </p:cNvSpPr>
          <p:nvPr>
            <p:ph type="title" hasCustomPrompt="1"/>
          </p:nvPr>
        </p:nvSpPr>
        <p:spPr>
          <a:xfrm>
            <a:off x="444798" y="3199382"/>
            <a:ext cx="3872021" cy="838200"/>
          </a:xfrm>
        </p:spPr>
        <p:txBody>
          <a:bodyPr/>
          <a:lstStyle>
            <a:lvl1pPr>
              <a:defRPr sz="3200">
                <a:solidFill>
                  <a:srgbClr val="007E80"/>
                </a:solidFill>
              </a:defRPr>
            </a:lvl1pPr>
          </a:lstStyle>
          <a:p>
            <a:r>
              <a:rPr lang="en-US"/>
              <a:t>Thank You</a:t>
            </a:r>
          </a:p>
        </p:txBody>
      </p:sp>
      <p:sp>
        <p:nvSpPr>
          <p:cNvPr id="12" name="Text Placeholder 11"/>
          <p:cNvSpPr>
            <a:spLocks noGrp="1"/>
          </p:cNvSpPr>
          <p:nvPr>
            <p:ph type="body" sz="quarter" idx="11" hasCustomPrompt="1"/>
          </p:nvPr>
        </p:nvSpPr>
        <p:spPr>
          <a:xfrm>
            <a:off x="446417" y="4030109"/>
            <a:ext cx="3870325" cy="318607"/>
          </a:xfrm>
        </p:spPr>
        <p:txBody>
          <a:bodyPr/>
          <a:lstStyle>
            <a:lvl1pPr marL="0" indent="0">
              <a:buNone/>
              <a:defRPr>
                <a:solidFill>
                  <a:srgbClr val="009273"/>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a:t>Presenter Name</a:t>
            </a:r>
          </a:p>
        </p:txBody>
      </p:sp>
      <p:sp>
        <p:nvSpPr>
          <p:cNvPr id="14" name="Text Placeholder 13"/>
          <p:cNvSpPr>
            <a:spLocks noGrp="1"/>
          </p:cNvSpPr>
          <p:nvPr>
            <p:ph type="body" sz="quarter" idx="12" hasCustomPrompt="1"/>
          </p:nvPr>
        </p:nvSpPr>
        <p:spPr>
          <a:xfrm>
            <a:off x="446417" y="4337678"/>
            <a:ext cx="3976688" cy="554037"/>
          </a:xfrm>
        </p:spPr>
        <p:txBody>
          <a:bodyPr/>
          <a:lstStyle>
            <a:lvl1pPr marL="0" indent="0">
              <a:buNone/>
              <a:defRPr sz="1400" b="0">
                <a:solidFill>
                  <a:srgbClr val="009273"/>
                </a:solidFill>
              </a:defRPr>
            </a:lvl1pPr>
            <a:lvl2pPr marL="169862" indent="0">
              <a:buNone/>
              <a:defRPr/>
            </a:lvl2pPr>
            <a:lvl3pPr marL="396875" indent="0">
              <a:buNone/>
              <a:defRPr/>
            </a:lvl3pPr>
            <a:lvl4pPr marL="509587" indent="0">
              <a:buNone/>
              <a:defRPr/>
            </a:lvl4pPr>
            <a:lvl5pPr marL="681037" indent="0">
              <a:buNone/>
              <a:defRPr/>
            </a:lvl5pPr>
          </a:lstStyle>
          <a:p>
            <a:r>
              <a:rPr lang="en-US" sz="1400"/>
              <a:t>E-mail address</a:t>
            </a:r>
          </a:p>
          <a:p>
            <a:r>
              <a:rPr lang="en-US" sz="1400"/>
              <a:t>Telephone number</a:t>
            </a:r>
          </a:p>
        </p:txBody>
      </p:sp>
      <p:sp>
        <p:nvSpPr>
          <p:cNvPr id="8" name="TextBox 7"/>
          <p:cNvSpPr txBox="1"/>
          <p:nvPr userDrawn="1"/>
        </p:nvSpPr>
        <p:spPr>
          <a:xfrm>
            <a:off x="6857974" y="6348302"/>
            <a:ext cx="2068069" cy="461665"/>
          </a:xfrm>
          <a:prstGeom prst="rect">
            <a:avLst/>
          </a:prstGeom>
          <a:noFill/>
        </p:spPr>
        <p:txBody>
          <a:bodyPr wrap="square" rtlCol="0">
            <a:spAutoFit/>
          </a:bodyPr>
          <a:lstStyle/>
          <a:p>
            <a:pPr defTabSz="457200" fontAlgn="base">
              <a:spcBef>
                <a:spcPct val="0"/>
              </a:spcBef>
              <a:spcAft>
                <a:spcPct val="0"/>
              </a:spcAft>
            </a:pPr>
            <a:r>
              <a:rPr lang="en-US" sz="800" b="1">
                <a:solidFill>
                  <a:srgbClr val="72246C"/>
                </a:solidFill>
                <a:cs typeface="Calibri" pitchFamily="34" charset="0"/>
              </a:rPr>
              <a:t>Kick-off Meeting</a:t>
            </a:r>
            <a:endParaRPr lang="en-US" sz="800">
              <a:solidFill>
                <a:srgbClr val="72246C"/>
              </a:solidFill>
              <a:cs typeface="Calibri" pitchFamily="34" charset="0"/>
            </a:endParaRPr>
          </a:p>
          <a:p>
            <a:pPr defTabSz="457200" fontAlgn="base">
              <a:spcBef>
                <a:spcPct val="0"/>
              </a:spcBef>
              <a:spcAft>
                <a:spcPct val="0"/>
              </a:spcAft>
            </a:pPr>
            <a:r>
              <a:rPr lang="en-US" sz="800">
                <a:solidFill>
                  <a:srgbClr val="72246C"/>
                </a:solidFill>
                <a:cs typeface="Calibri" pitchFamily="34" charset="0"/>
              </a:rPr>
              <a:t>Template Version Number:  6.1</a:t>
            </a:r>
          </a:p>
          <a:p>
            <a:pPr defTabSz="457200" fontAlgn="base">
              <a:spcBef>
                <a:spcPct val="0"/>
              </a:spcBef>
              <a:spcAft>
                <a:spcPct val="0"/>
              </a:spcAft>
            </a:pPr>
            <a:r>
              <a:rPr lang="en-US" sz="800">
                <a:solidFill>
                  <a:srgbClr val="72246C"/>
                </a:solidFill>
                <a:cs typeface="Calibri" pitchFamily="34" charset="0"/>
              </a:rPr>
              <a:t>Last Revision Date:  2 February 2018</a:t>
            </a:r>
            <a:endParaRPr lang="en-US" sz="800">
              <a:solidFill>
                <a:srgbClr val="72246C"/>
              </a:solidFill>
              <a:cs typeface="Arial"/>
            </a:endParaRPr>
          </a:p>
        </p:txBody>
      </p:sp>
      <p:sp>
        <p:nvSpPr>
          <p:cNvPr id="10" name="TextBox 9">
            <a:extLst>
              <a:ext uri="{FF2B5EF4-FFF2-40B4-BE49-F238E27FC236}">
                <a16:creationId xmlns:a16="http://schemas.microsoft.com/office/drawing/2014/main" id="{BF63C755-6949-4239-B8DF-30DFBC400996}"/>
              </a:ext>
            </a:extLst>
          </p:cNvPr>
          <p:cNvSpPr txBox="1"/>
          <p:nvPr userDrawn="1"/>
        </p:nvSpPr>
        <p:spPr>
          <a:xfrm>
            <a:off x="519693" y="6470914"/>
            <a:ext cx="5295014" cy="338554"/>
          </a:xfrm>
          <a:prstGeom prst="rect">
            <a:avLst/>
          </a:prstGeom>
          <a:noFill/>
        </p:spPr>
        <p:txBody>
          <a:bodyPr wrap="square" rtlCol="0">
            <a:spAutoFit/>
          </a:bodyPr>
          <a:lstStyle/>
          <a:p>
            <a:pPr defTabSz="457200" fontAlgn="base">
              <a:spcBef>
                <a:spcPct val="0"/>
              </a:spcBef>
              <a:spcAft>
                <a:spcPct val="0"/>
              </a:spcAft>
            </a:pPr>
            <a:r>
              <a:rPr lang="en-US" sz="800">
                <a:solidFill>
                  <a:schemeClr val="tx1"/>
                </a:solidFill>
                <a:latin typeface="+mn-lt"/>
                <a:cs typeface="Arial"/>
              </a:rPr>
              <a:t>©2018 FIS and/or its subsidiaries. All Rights Reserved worldwide.</a:t>
            </a:r>
          </a:p>
          <a:p>
            <a:pPr defTabSz="457200" fontAlgn="base">
              <a:spcBef>
                <a:spcPct val="0"/>
              </a:spcBef>
              <a:spcAft>
                <a:spcPct val="0"/>
              </a:spcAft>
            </a:pPr>
            <a:r>
              <a:rPr lang="en-US" sz="800">
                <a:solidFill>
                  <a:schemeClr val="tx1"/>
                </a:solidFill>
                <a:latin typeface="+mn-lt"/>
              </a:rPr>
              <a:t>FIS confidential and proprietary information. </a:t>
            </a:r>
            <a:r>
              <a:rPr lang="en-US" sz="800">
                <a:solidFill>
                  <a:srgbClr val="AA0061"/>
                </a:solidFill>
                <a:latin typeface="+mn-lt"/>
              </a:rPr>
              <a:t>(Delete line if not applicable to content contained herein.)</a:t>
            </a:r>
            <a:endParaRPr lang="en-US" sz="800">
              <a:solidFill>
                <a:srgbClr val="AA0061"/>
              </a:solidFill>
              <a:latin typeface="+mn-lt"/>
              <a:cs typeface="Arial"/>
            </a:endParaRPr>
          </a:p>
        </p:txBody>
      </p:sp>
    </p:spTree>
    <p:extLst>
      <p:ext uri="{BB962C8B-B14F-4D97-AF65-F5344CB8AC3E}">
        <p14:creationId xmlns:p14="http://schemas.microsoft.com/office/powerpoint/2010/main" val="250357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Tree>
    <p:extLst>
      <p:ext uri="{BB962C8B-B14F-4D97-AF65-F5344CB8AC3E}">
        <p14:creationId xmlns:p14="http://schemas.microsoft.com/office/powerpoint/2010/main" val="2595561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119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72619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4456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6811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605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91312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22733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604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a:t>Section #</a:t>
            </a:r>
            <a:endParaRPr lang="en-US"/>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Type section title</a:t>
            </a:r>
            <a:endParaRPr lang="en-US"/>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75215" y="-1587"/>
            <a:ext cx="5868785" cy="6858000"/>
          </a:xfrm>
          <a:prstGeom prst="rect">
            <a:avLst/>
          </a:prstGeom>
        </p:spPr>
      </p:pic>
    </p:spTree>
    <p:extLst>
      <p:ext uri="{BB962C8B-B14F-4D97-AF65-F5344CB8AC3E}">
        <p14:creationId xmlns:p14="http://schemas.microsoft.com/office/powerpoint/2010/main" val="624914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71011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19781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5248478"/>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p>
        </p:txBody>
      </p:sp>
      <p:sp>
        <p:nvSpPr>
          <p:cNvPr id="8" name="TextBox 7">
            <a:extLst>
              <a:ext uri="{FF2B5EF4-FFF2-40B4-BE49-F238E27FC236}">
                <a16:creationId xmlns:a16="http://schemas.microsoft.com/office/drawing/2014/main" id="{F8024832-2256-481B-AC82-7CBE0531652C}"/>
              </a:ext>
            </a:extLst>
          </p:cNvPr>
          <p:cNvSpPr txBox="1"/>
          <p:nvPr userDrawn="1"/>
        </p:nvSpPr>
        <p:spPr>
          <a:xfrm>
            <a:off x="519693" y="6470914"/>
            <a:ext cx="5295014" cy="338554"/>
          </a:xfrm>
          <a:prstGeom prst="rect">
            <a:avLst/>
          </a:prstGeom>
          <a:noFill/>
        </p:spPr>
        <p:txBody>
          <a:bodyPr wrap="square" rtlCol="0">
            <a:spAutoFit/>
          </a:bodyPr>
          <a:lstStyle/>
          <a:p>
            <a:pPr defTabSz="457200" fontAlgn="base">
              <a:spcBef>
                <a:spcPct val="0"/>
              </a:spcBef>
              <a:spcAft>
                <a:spcPct val="0"/>
              </a:spcAft>
            </a:pPr>
            <a:r>
              <a:rPr lang="en-US" sz="800">
                <a:solidFill>
                  <a:schemeClr val="tx1"/>
                </a:solidFill>
                <a:latin typeface="+mn-lt"/>
                <a:cs typeface="Arial"/>
              </a:rPr>
              <a:t>©2018 FIS and/or its subsidiaries. All Rights Reserved worldwide.</a:t>
            </a:r>
          </a:p>
          <a:p>
            <a:pPr defTabSz="457200" fontAlgn="base">
              <a:spcBef>
                <a:spcPct val="0"/>
              </a:spcBef>
              <a:spcAft>
                <a:spcPct val="0"/>
              </a:spcAft>
            </a:pPr>
            <a:r>
              <a:rPr lang="en-US" sz="800">
                <a:solidFill>
                  <a:schemeClr val="tx1"/>
                </a:solidFill>
                <a:latin typeface="+mn-lt"/>
              </a:rPr>
              <a:t>FIS confidential and proprietary information. </a:t>
            </a:r>
            <a:r>
              <a:rPr lang="en-US" sz="800">
                <a:solidFill>
                  <a:srgbClr val="AA0061"/>
                </a:solidFill>
                <a:latin typeface="+mn-lt"/>
              </a:rPr>
              <a:t>(Delete line if not applicable to content contained herein.)</a:t>
            </a:r>
            <a:endParaRPr lang="en-US" sz="800">
              <a:solidFill>
                <a:srgbClr val="AA0061"/>
              </a:solidFill>
              <a:latin typeface="+mn-lt"/>
              <a:cs typeface="Arial"/>
            </a:endParaRPr>
          </a:p>
        </p:txBody>
      </p:sp>
    </p:spTree>
    <p:extLst>
      <p:ext uri="{BB962C8B-B14F-4D97-AF65-F5344CB8AC3E}">
        <p14:creationId xmlns:p14="http://schemas.microsoft.com/office/powerpoint/2010/main" val="875088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a:t>Section #</a:t>
            </a:r>
            <a:endParaRPr lang="en-US"/>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Type section title</a:t>
            </a:r>
            <a:endParaRPr lang="en-US"/>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75215" y="-1587"/>
            <a:ext cx="5868785" cy="6858000"/>
          </a:xfrm>
          <a:prstGeom prst="rect">
            <a:avLst/>
          </a:prstGeom>
        </p:spPr>
      </p:pic>
    </p:spTree>
    <p:extLst>
      <p:ext uri="{BB962C8B-B14F-4D97-AF65-F5344CB8AC3E}">
        <p14:creationId xmlns:p14="http://schemas.microsoft.com/office/powerpoint/2010/main" val="3437552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HANK YOU Layout">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2" name="Title 1"/>
          <p:cNvSpPr>
            <a:spLocks noGrp="1"/>
          </p:cNvSpPr>
          <p:nvPr>
            <p:ph type="title" hasCustomPrompt="1"/>
          </p:nvPr>
        </p:nvSpPr>
        <p:spPr>
          <a:xfrm>
            <a:off x="444798" y="3199382"/>
            <a:ext cx="3872021" cy="838200"/>
          </a:xfrm>
        </p:spPr>
        <p:txBody>
          <a:bodyPr/>
          <a:lstStyle>
            <a:lvl1pPr>
              <a:defRPr sz="3200">
                <a:solidFill>
                  <a:srgbClr val="007E80"/>
                </a:solidFill>
              </a:defRPr>
            </a:lvl1pPr>
          </a:lstStyle>
          <a:p>
            <a:r>
              <a:rPr lang="en-US"/>
              <a:t>Thank You</a:t>
            </a:r>
          </a:p>
        </p:txBody>
      </p:sp>
      <p:sp>
        <p:nvSpPr>
          <p:cNvPr id="12" name="Text Placeholder 11"/>
          <p:cNvSpPr>
            <a:spLocks noGrp="1"/>
          </p:cNvSpPr>
          <p:nvPr>
            <p:ph type="body" sz="quarter" idx="11" hasCustomPrompt="1"/>
          </p:nvPr>
        </p:nvSpPr>
        <p:spPr>
          <a:xfrm>
            <a:off x="446417" y="4030109"/>
            <a:ext cx="3870325" cy="318607"/>
          </a:xfrm>
        </p:spPr>
        <p:txBody>
          <a:bodyPr/>
          <a:lstStyle>
            <a:lvl1pPr marL="0" indent="0">
              <a:buNone/>
              <a:defRPr>
                <a:solidFill>
                  <a:srgbClr val="009273"/>
                </a:solidFill>
              </a:defRPr>
            </a:lvl1pPr>
            <a:lvl2pPr marL="169862" indent="0">
              <a:buNone/>
              <a:defRPr/>
            </a:lvl2pPr>
            <a:lvl3pPr marL="396875" indent="0">
              <a:buNone/>
              <a:defRPr/>
            </a:lvl3pPr>
            <a:lvl4pPr marL="509587" indent="0">
              <a:buNone/>
              <a:defRPr/>
            </a:lvl4pPr>
            <a:lvl5pPr marL="681037" indent="0">
              <a:buNone/>
              <a:defRPr/>
            </a:lvl5pPr>
          </a:lstStyle>
          <a:p>
            <a:pPr lvl="0"/>
            <a:r>
              <a:rPr lang="en-US"/>
              <a:t>Presenter Name</a:t>
            </a:r>
          </a:p>
        </p:txBody>
      </p:sp>
      <p:sp>
        <p:nvSpPr>
          <p:cNvPr id="14" name="Text Placeholder 13"/>
          <p:cNvSpPr>
            <a:spLocks noGrp="1"/>
          </p:cNvSpPr>
          <p:nvPr>
            <p:ph type="body" sz="quarter" idx="12" hasCustomPrompt="1"/>
          </p:nvPr>
        </p:nvSpPr>
        <p:spPr>
          <a:xfrm>
            <a:off x="446417" y="4337678"/>
            <a:ext cx="3976688" cy="554037"/>
          </a:xfrm>
        </p:spPr>
        <p:txBody>
          <a:bodyPr/>
          <a:lstStyle>
            <a:lvl1pPr marL="0" indent="0">
              <a:buNone/>
              <a:defRPr sz="1400" b="0">
                <a:solidFill>
                  <a:srgbClr val="009273"/>
                </a:solidFill>
              </a:defRPr>
            </a:lvl1pPr>
            <a:lvl2pPr marL="169862" indent="0">
              <a:buNone/>
              <a:defRPr/>
            </a:lvl2pPr>
            <a:lvl3pPr marL="396875" indent="0">
              <a:buNone/>
              <a:defRPr/>
            </a:lvl3pPr>
            <a:lvl4pPr marL="509587" indent="0">
              <a:buNone/>
              <a:defRPr/>
            </a:lvl4pPr>
            <a:lvl5pPr marL="681037" indent="0">
              <a:buNone/>
              <a:defRPr/>
            </a:lvl5pPr>
          </a:lstStyle>
          <a:p>
            <a:r>
              <a:rPr lang="en-US" sz="1400"/>
              <a:t>E-mail address</a:t>
            </a:r>
          </a:p>
          <a:p>
            <a:r>
              <a:rPr lang="en-US" sz="1400"/>
              <a:t>Telephone number</a:t>
            </a:r>
          </a:p>
        </p:txBody>
      </p:sp>
      <p:sp>
        <p:nvSpPr>
          <p:cNvPr id="8" name="TextBox 7"/>
          <p:cNvSpPr txBox="1"/>
          <p:nvPr userDrawn="1"/>
        </p:nvSpPr>
        <p:spPr>
          <a:xfrm>
            <a:off x="6857974" y="6348302"/>
            <a:ext cx="2068069" cy="461665"/>
          </a:xfrm>
          <a:prstGeom prst="rect">
            <a:avLst/>
          </a:prstGeom>
          <a:noFill/>
        </p:spPr>
        <p:txBody>
          <a:bodyPr wrap="square" rtlCol="0">
            <a:spAutoFit/>
          </a:bodyPr>
          <a:lstStyle/>
          <a:p>
            <a:pPr defTabSz="457200" fontAlgn="base">
              <a:spcBef>
                <a:spcPct val="0"/>
              </a:spcBef>
              <a:spcAft>
                <a:spcPct val="0"/>
              </a:spcAft>
            </a:pPr>
            <a:r>
              <a:rPr lang="en-US" sz="800" b="1">
                <a:solidFill>
                  <a:srgbClr val="72246C"/>
                </a:solidFill>
                <a:cs typeface="Calibri" pitchFamily="34" charset="0"/>
              </a:rPr>
              <a:t>Kick-off Meeting</a:t>
            </a:r>
            <a:endParaRPr lang="en-US" sz="800">
              <a:solidFill>
                <a:srgbClr val="72246C"/>
              </a:solidFill>
              <a:cs typeface="Calibri" pitchFamily="34" charset="0"/>
            </a:endParaRPr>
          </a:p>
          <a:p>
            <a:pPr defTabSz="457200" fontAlgn="base">
              <a:spcBef>
                <a:spcPct val="0"/>
              </a:spcBef>
              <a:spcAft>
                <a:spcPct val="0"/>
              </a:spcAft>
            </a:pPr>
            <a:r>
              <a:rPr lang="en-US" sz="800">
                <a:solidFill>
                  <a:srgbClr val="72246C"/>
                </a:solidFill>
                <a:cs typeface="Calibri" pitchFamily="34" charset="0"/>
              </a:rPr>
              <a:t>Template Version Number:  6.1</a:t>
            </a:r>
          </a:p>
          <a:p>
            <a:pPr defTabSz="457200" fontAlgn="base">
              <a:spcBef>
                <a:spcPct val="0"/>
              </a:spcBef>
              <a:spcAft>
                <a:spcPct val="0"/>
              </a:spcAft>
            </a:pPr>
            <a:r>
              <a:rPr lang="en-US" sz="800">
                <a:solidFill>
                  <a:srgbClr val="72246C"/>
                </a:solidFill>
                <a:cs typeface="Calibri" pitchFamily="34" charset="0"/>
              </a:rPr>
              <a:t>Last Revision Date:  2 February 2018</a:t>
            </a:r>
            <a:endParaRPr lang="en-US" sz="800">
              <a:solidFill>
                <a:srgbClr val="72246C"/>
              </a:solidFill>
              <a:cs typeface="Arial"/>
            </a:endParaRPr>
          </a:p>
        </p:txBody>
      </p:sp>
      <p:sp>
        <p:nvSpPr>
          <p:cNvPr id="10" name="TextBox 9">
            <a:extLst>
              <a:ext uri="{FF2B5EF4-FFF2-40B4-BE49-F238E27FC236}">
                <a16:creationId xmlns:a16="http://schemas.microsoft.com/office/drawing/2014/main" id="{BF63C755-6949-4239-B8DF-30DFBC400996}"/>
              </a:ext>
            </a:extLst>
          </p:cNvPr>
          <p:cNvSpPr txBox="1"/>
          <p:nvPr userDrawn="1"/>
        </p:nvSpPr>
        <p:spPr>
          <a:xfrm>
            <a:off x="519693" y="6470914"/>
            <a:ext cx="5295014" cy="338554"/>
          </a:xfrm>
          <a:prstGeom prst="rect">
            <a:avLst/>
          </a:prstGeom>
          <a:noFill/>
        </p:spPr>
        <p:txBody>
          <a:bodyPr wrap="square" rtlCol="0">
            <a:spAutoFit/>
          </a:bodyPr>
          <a:lstStyle/>
          <a:p>
            <a:pPr defTabSz="457200" fontAlgn="base">
              <a:spcBef>
                <a:spcPct val="0"/>
              </a:spcBef>
              <a:spcAft>
                <a:spcPct val="0"/>
              </a:spcAft>
            </a:pPr>
            <a:r>
              <a:rPr lang="en-US" sz="800">
                <a:solidFill>
                  <a:schemeClr val="tx1"/>
                </a:solidFill>
                <a:latin typeface="+mn-lt"/>
                <a:cs typeface="Arial"/>
              </a:rPr>
              <a:t>©2018 FIS and/or its subsidiaries. All Rights Reserved worldwide.</a:t>
            </a:r>
          </a:p>
          <a:p>
            <a:pPr defTabSz="457200" fontAlgn="base">
              <a:spcBef>
                <a:spcPct val="0"/>
              </a:spcBef>
              <a:spcAft>
                <a:spcPct val="0"/>
              </a:spcAft>
            </a:pPr>
            <a:r>
              <a:rPr lang="en-US" sz="800">
                <a:solidFill>
                  <a:schemeClr val="tx1"/>
                </a:solidFill>
                <a:latin typeface="+mn-lt"/>
              </a:rPr>
              <a:t>FIS confidential and proprietary information. </a:t>
            </a:r>
            <a:r>
              <a:rPr lang="en-US" sz="800">
                <a:solidFill>
                  <a:srgbClr val="AA0061"/>
                </a:solidFill>
                <a:latin typeface="+mn-lt"/>
              </a:rPr>
              <a:t>(Delete line if not applicable to content contained herein.)</a:t>
            </a:r>
            <a:endParaRPr lang="en-US" sz="800">
              <a:solidFill>
                <a:srgbClr val="AA0061"/>
              </a:solidFill>
              <a:latin typeface="+mn-lt"/>
              <a:cs typeface="Arial"/>
            </a:endParaRPr>
          </a:p>
        </p:txBody>
      </p:sp>
    </p:spTree>
    <p:extLst>
      <p:ext uri="{BB962C8B-B14F-4D97-AF65-F5344CB8AC3E}">
        <p14:creationId xmlns:p14="http://schemas.microsoft.com/office/powerpoint/2010/main" val="3860666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Tree>
    <p:extLst>
      <p:ext uri="{BB962C8B-B14F-4D97-AF65-F5344CB8AC3E}">
        <p14:creationId xmlns:p14="http://schemas.microsoft.com/office/powerpoint/2010/main" val="306797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555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989013"/>
            <a:ext cx="8361362"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390526" y="1833032"/>
            <a:ext cx="8353233"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837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3"/>
          </p:nvPr>
        </p:nvSpPr>
        <p:spPr>
          <a:xfrm>
            <a:off x="388313" y="1660524"/>
            <a:ext cx="4097192"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660524"/>
            <a:ext cx="40968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34628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388313" y="1828800"/>
            <a:ext cx="4097192"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828800"/>
            <a:ext cx="40968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989013"/>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6749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1044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990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382396" y="993871"/>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7727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856145" y="1089791"/>
            <a:ext cx="7460544"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1219201"/>
            <a:ext cx="7219254"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a:t>Type quote</a:t>
            </a:r>
          </a:p>
        </p:txBody>
      </p:sp>
    </p:spTree>
    <p:extLst>
      <p:ext uri="{BB962C8B-B14F-4D97-AF65-F5344CB8AC3E}">
        <p14:creationId xmlns:p14="http://schemas.microsoft.com/office/powerpoint/2010/main" val="16990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750000"/>
            <a:ext cx="9144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err="1"/>
          </a:p>
        </p:txBody>
      </p:sp>
      <p:sp>
        <p:nvSpPr>
          <p:cNvPr id="2" name="Title Placeholder 1"/>
          <p:cNvSpPr>
            <a:spLocks noGrp="1"/>
          </p:cNvSpPr>
          <p:nvPr>
            <p:ph type="title"/>
          </p:nvPr>
        </p:nvSpPr>
        <p:spPr>
          <a:xfrm>
            <a:off x="382588" y="511079"/>
            <a:ext cx="8361170" cy="1043517"/>
          </a:xfrm>
          <a:prstGeom prst="rect">
            <a:avLst/>
          </a:prstGeom>
        </p:spPr>
        <p:txBody>
          <a:bodyPr vert="horz" lIns="0" tIns="0" rIns="0" bIns="0" rtlCol="0" anchor="t">
            <a:normAutofit/>
          </a:bodyPr>
          <a:lstStyle/>
          <a:p>
            <a:r>
              <a:rPr lang="en-US"/>
              <a:t>Click to edit Master title style</a:t>
            </a:r>
          </a:p>
        </p:txBody>
      </p:sp>
      <p:sp>
        <p:nvSpPr>
          <p:cNvPr id="6" name="Slide Number Placeholder 5"/>
          <p:cNvSpPr>
            <a:spLocks noGrp="1"/>
          </p:cNvSpPr>
          <p:nvPr>
            <p:ph type="sldNum" sz="quarter" idx="4"/>
          </p:nvPr>
        </p:nvSpPr>
        <p:spPr>
          <a:xfrm>
            <a:off x="8288339" y="6528824"/>
            <a:ext cx="468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a:p>
        </p:txBody>
      </p:sp>
      <p:sp>
        <p:nvSpPr>
          <p:cNvPr id="4" name="Text Placeholder 3"/>
          <p:cNvSpPr>
            <a:spLocks noGrp="1"/>
          </p:cNvSpPr>
          <p:nvPr>
            <p:ph type="body" idx="1"/>
          </p:nvPr>
        </p:nvSpPr>
        <p:spPr>
          <a:xfrm>
            <a:off x="393604" y="1660526"/>
            <a:ext cx="8350154" cy="4506912"/>
          </a:xfrm>
          <a:prstGeom prst="rect">
            <a:avLst/>
          </a:prstGeom>
        </p:spPr>
        <p:txBody>
          <a:bodyPr vert="horz" lIns="0" tIns="0" rIns="0" bIns="0" rtlCol="0">
            <a:normAutofit/>
          </a:bodyPr>
          <a:lstStyle/>
          <a:p>
            <a:pPr lvl="0"/>
            <a:r>
              <a:rPr lang="fi-FI"/>
              <a:t>Click to edit Master text styles</a:t>
            </a:r>
          </a:p>
          <a:p>
            <a:pPr lvl="1"/>
            <a:r>
              <a:rPr lang="fi-FI"/>
              <a:t>Second </a:t>
            </a:r>
            <a:r>
              <a:rPr lang="fi-FI" err="1"/>
              <a:t>level</a:t>
            </a:r>
            <a:endParaRPr lang="fi-FI"/>
          </a:p>
          <a:p>
            <a:pPr lvl="2"/>
            <a:r>
              <a:rPr lang="fi-FI"/>
              <a:t>Third level</a:t>
            </a:r>
          </a:p>
        </p:txBody>
      </p:sp>
      <p:pic>
        <p:nvPicPr>
          <p:cNvPr id="3" name="Picture 2"/>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393604" y="6404902"/>
            <a:ext cx="613790" cy="252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90" r:id="rId1"/>
    <p:sldLayoutId id="2147483752" r:id="rId2"/>
    <p:sldLayoutId id="2147483720" r:id="rId3"/>
    <p:sldLayoutId id="2147483731" r:id="rId4"/>
    <p:sldLayoutId id="2147483721" r:id="rId5"/>
    <p:sldLayoutId id="2147483737" r:id="rId6"/>
    <p:sldLayoutId id="2147483764" r:id="rId7"/>
    <p:sldLayoutId id="2147483723" r:id="rId8"/>
    <p:sldLayoutId id="2147483734" r:id="rId9"/>
    <p:sldLayoutId id="2147483800" r:id="rId10"/>
    <p:sldLayoutId id="2147483751" r:id="rId11"/>
    <p:sldLayoutId id="2147483833" r:id="rId12"/>
    <p:sldLayoutId id="2147483834" r:id="rId13"/>
    <p:sldLayoutId id="2147483835" r:id="rId14"/>
    <p:sldLayoutId id="2147483836" r:id="rId15"/>
    <p:sldLayoutId id="2147483837" r:id="rId16"/>
    <p:sldLayoutId id="2147483838" r:id="rId17"/>
    <p:sldLayoutId id="2147483840" r:id="rId18"/>
    <p:sldLayoutId id="2147483841" r:id="rId19"/>
    <p:sldLayoutId id="2147483842" r:id="rId20"/>
    <p:sldLayoutId id="2147483843" r:id="rId21"/>
    <p:sldLayoutId id="2147483818" r:id="rId22"/>
    <p:sldLayoutId id="2147483819" r:id="rId23"/>
    <p:sldLayoutId id="2147483831" r:id="rId24"/>
    <p:sldLayoutId id="2147483832" r:id="rId25"/>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HTRjLrACOg8" TargetMode="Externa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4400" dirty="0">
                <a:solidFill>
                  <a:srgbClr val="8DC63F"/>
                </a:solidFill>
              </a:rPr>
              <a:t>CDOTS (COVID-19)</a:t>
            </a:r>
          </a:p>
        </p:txBody>
      </p:sp>
      <p:sp>
        <p:nvSpPr>
          <p:cNvPr id="7" name="Text Placeholder 6"/>
          <p:cNvSpPr>
            <a:spLocks noGrp="1"/>
          </p:cNvSpPr>
          <p:nvPr>
            <p:ph type="body" sz="quarter" idx="13"/>
          </p:nvPr>
        </p:nvSpPr>
        <p:spPr/>
        <p:txBody>
          <a:bodyPr/>
          <a:lstStyle/>
          <a:p>
            <a:r>
              <a:rPr lang="en-US" dirty="0"/>
              <a:t>Women Hackathon</a:t>
            </a:r>
          </a:p>
        </p:txBody>
      </p:sp>
      <p:sp>
        <p:nvSpPr>
          <p:cNvPr id="8" name="Text Placeholder 7"/>
          <p:cNvSpPr>
            <a:spLocks noGrp="1"/>
          </p:cNvSpPr>
          <p:nvPr>
            <p:ph type="body" sz="quarter" idx="14"/>
          </p:nvPr>
        </p:nvSpPr>
        <p:spPr/>
        <p:txBody>
          <a:bodyPr vert="horz" lIns="0" tIns="0" rIns="0" bIns="0" rtlCol="0" anchor="t">
            <a:noAutofit/>
          </a:bodyPr>
          <a:lstStyle/>
          <a:p>
            <a:r>
              <a:rPr lang="en-US" sz="1600"/>
              <a:t>June 6, 2020</a:t>
            </a:r>
          </a:p>
        </p:txBody>
      </p:sp>
      <p:sp>
        <p:nvSpPr>
          <p:cNvPr id="9" name="Text Placeholder 8"/>
          <p:cNvSpPr>
            <a:spLocks noGrp="1"/>
          </p:cNvSpPr>
          <p:nvPr>
            <p:ph type="body" sz="quarter" idx="15"/>
          </p:nvPr>
        </p:nvSpPr>
        <p:spPr>
          <a:xfrm>
            <a:off x="381600" y="3853457"/>
            <a:ext cx="4320000" cy="468827"/>
          </a:xfrm>
        </p:spPr>
        <p:txBody>
          <a:bodyPr/>
          <a:lstStyle/>
          <a:p>
            <a:r>
              <a:rPr lang="en-US" sz="1600" dirty="0"/>
              <a:t>Team Concept Squad</a:t>
            </a:r>
          </a:p>
          <a:p>
            <a:endParaRPr lang="en-US" sz="1600" dirty="0"/>
          </a:p>
        </p:txBody>
      </p:sp>
      <p:pic>
        <p:nvPicPr>
          <p:cNvPr id="3" name="Picture 2" descr="A close up of a logo&#10;&#10;Description generated with very high confidence">
            <a:extLst>
              <a:ext uri="{FF2B5EF4-FFF2-40B4-BE49-F238E27FC236}">
                <a16:creationId xmlns:a16="http://schemas.microsoft.com/office/drawing/2014/main" id="{4B063544-FDB1-420D-B1DC-DF60760C6A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766" y="5555823"/>
            <a:ext cx="9159766" cy="1234440"/>
          </a:xfrm>
          <a:prstGeom prst="rect">
            <a:avLst/>
          </a:prstGeom>
        </p:spPr>
      </p:pic>
    </p:spTree>
    <p:extLst>
      <p:ext uri="{BB962C8B-B14F-4D97-AF65-F5344CB8AC3E}">
        <p14:creationId xmlns:p14="http://schemas.microsoft.com/office/powerpoint/2010/main" val="3167817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20A1-EC47-4BF4-91D6-2055D5D669F3}"/>
              </a:ext>
            </a:extLst>
          </p:cNvPr>
          <p:cNvSpPr>
            <a:spLocks noGrp="1"/>
          </p:cNvSpPr>
          <p:nvPr>
            <p:ph type="title"/>
          </p:nvPr>
        </p:nvSpPr>
        <p:spPr>
          <a:xfrm>
            <a:off x="206612" y="338425"/>
            <a:ext cx="4365388" cy="294621"/>
          </a:xfrm>
        </p:spPr>
        <p:txBody>
          <a:bodyPr>
            <a:normAutofit fontScale="90000"/>
          </a:bodyPr>
          <a:lstStyle/>
          <a:p>
            <a:pPr algn="ctr"/>
            <a:r>
              <a:rPr lang="en-US"/>
              <a:t>Token </a:t>
            </a:r>
            <a:r>
              <a:rPr lang="en-US" sz="3100"/>
              <a:t>System</a:t>
            </a:r>
            <a:r>
              <a:rPr lang="en-US"/>
              <a:t> Use case</a:t>
            </a:r>
          </a:p>
        </p:txBody>
      </p:sp>
      <p:sp>
        <p:nvSpPr>
          <p:cNvPr id="3" name="Slide Number Placeholder 2">
            <a:extLst>
              <a:ext uri="{FF2B5EF4-FFF2-40B4-BE49-F238E27FC236}">
                <a16:creationId xmlns:a16="http://schemas.microsoft.com/office/drawing/2014/main" id="{21C3C1A1-A5A9-4FF0-BA2B-0DB303B46A4D}"/>
              </a:ext>
            </a:extLst>
          </p:cNvPr>
          <p:cNvSpPr>
            <a:spLocks noGrp="1"/>
          </p:cNvSpPr>
          <p:nvPr>
            <p:ph type="sldNum" sz="quarter" idx="12"/>
          </p:nvPr>
        </p:nvSpPr>
        <p:spPr/>
        <p:txBody>
          <a:bodyPr/>
          <a:lstStyle/>
          <a:p>
            <a:fld id="{C60C2248-B95D-984B-A0F4-42B9A4652AA7}" type="slidenum">
              <a:rPr lang="en-US" smtClean="0"/>
              <a:pPr/>
              <a:t>10</a:t>
            </a:fld>
            <a:endParaRPr lang="en-US"/>
          </a:p>
        </p:txBody>
      </p:sp>
      <p:pic>
        <p:nvPicPr>
          <p:cNvPr id="7" name="Picture 6">
            <a:extLst>
              <a:ext uri="{FF2B5EF4-FFF2-40B4-BE49-F238E27FC236}">
                <a16:creationId xmlns:a16="http://schemas.microsoft.com/office/drawing/2014/main" id="{C5B61F91-F99E-49DE-8909-4E8082D412C1}"/>
              </a:ext>
            </a:extLst>
          </p:cNvPr>
          <p:cNvPicPr>
            <a:picLocks noChangeAspect="1"/>
          </p:cNvPicPr>
          <p:nvPr/>
        </p:nvPicPr>
        <p:blipFill>
          <a:blip r:embed="rId2"/>
          <a:stretch>
            <a:fillRect/>
          </a:stretch>
        </p:blipFill>
        <p:spPr>
          <a:xfrm>
            <a:off x="646353" y="1101824"/>
            <a:ext cx="1347476" cy="813653"/>
          </a:xfrm>
          <a:prstGeom prst="rect">
            <a:avLst/>
          </a:prstGeom>
        </p:spPr>
      </p:pic>
      <p:pic>
        <p:nvPicPr>
          <p:cNvPr id="8" name="Picture 7">
            <a:extLst>
              <a:ext uri="{FF2B5EF4-FFF2-40B4-BE49-F238E27FC236}">
                <a16:creationId xmlns:a16="http://schemas.microsoft.com/office/drawing/2014/main" id="{C0C8FD74-4C66-448A-9DE1-F0CE913DDE67}"/>
              </a:ext>
            </a:extLst>
          </p:cNvPr>
          <p:cNvPicPr>
            <a:picLocks noChangeAspect="1"/>
          </p:cNvPicPr>
          <p:nvPr/>
        </p:nvPicPr>
        <p:blipFill>
          <a:blip r:embed="rId3"/>
          <a:stretch>
            <a:fillRect/>
          </a:stretch>
        </p:blipFill>
        <p:spPr>
          <a:xfrm>
            <a:off x="2729182" y="2038675"/>
            <a:ext cx="1526877" cy="1383682"/>
          </a:xfrm>
          <a:prstGeom prst="rect">
            <a:avLst/>
          </a:prstGeom>
        </p:spPr>
      </p:pic>
      <p:pic>
        <p:nvPicPr>
          <p:cNvPr id="10" name="Picture 9">
            <a:extLst>
              <a:ext uri="{FF2B5EF4-FFF2-40B4-BE49-F238E27FC236}">
                <a16:creationId xmlns:a16="http://schemas.microsoft.com/office/drawing/2014/main" id="{79B347EB-133F-4EA9-B964-C798C828013F}"/>
              </a:ext>
            </a:extLst>
          </p:cNvPr>
          <p:cNvPicPr>
            <a:picLocks noChangeAspect="1"/>
          </p:cNvPicPr>
          <p:nvPr/>
        </p:nvPicPr>
        <p:blipFill>
          <a:blip r:embed="rId4"/>
          <a:stretch>
            <a:fillRect/>
          </a:stretch>
        </p:blipFill>
        <p:spPr>
          <a:xfrm>
            <a:off x="5675528" y="4942524"/>
            <a:ext cx="2269902" cy="1318948"/>
          </a:xfrm>
          <a:prstGeom prst="rect">
            <a:avLst/>
          </a:prstGeom>
        </p:spPr>
      </p:pic>
      <p:sp>
        <p:nvSpPr>
          <p:cNvPr id="14" name="Arrow: Bent 13">
            <a:extLst>
              <a:ext uri="{FF2B5EF4-FFF2-40B4-BE49-F238E27FC236}">
                <a16:creationId xmlns:a16="http://schemas.microsoft.com/office/drawing/2014/main" id="{6AE7CCCA-24E7-4C48-9214-9091907392F5}"/>
              </a:ext>
            </a:extLst>
          </p:cNvPr>
          <p:cNvSpPr/>
          <p:nvPr/>
        </p:nvSpPr>
        <p:spPr>
          <a:xfrm rot="5400000">
            <a:off x="2753220" y="1063528"/>
            <a:ext cx="483385" cy="1347475"/>
          </a:xfrm>
          <a:prstGeom prst="ben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err="1">
              <a:solidFill>
                <a:schemeClr val="tx1"/>
              </a:solidFill>
            </a:endParaRPr>
          </a:p>
        </p:txBody>
      </p:sp>
      <p:cxnSp>
        <p:nvCxnSpPr>
          <p:cNvPr id="18" name="Connector: Elbow 17">
            <a:extLst>
              <a:ext uri="{FF2B5EF4-FFF2-40B4-BE49-F238E27FC236}">
                <a16:creationId xmlns:a16="http://schemas.microsoft.com/office/drawing/2014/main" id="{C37DA838-B1A5-4348-A23D-F93E3C7B9A64}"/>
              </a:ext>
            </a:extLst>
          </p:cNvPr>
          <p:cNvCxnSpPr>
            <a:cxnSpLocks/>
            <a:stCxn id="8" idx="2"/>
            <a:endCxn id="10" idx="1"/>
          </p:cNvCxnSpPr>
          <p:nvPr/>
        </p:nvCxnSpPr>
        <p:spPr>
          <a:xfrm rot="16200000" flipH="1">
            <a:off x="3494254" y="3420723"/>
            <a:ext cx="2179641" cy="2182907"/>
          </a:xfrm>
          <a:prstGeom prst="bentConnector2">
            <a:avLst/>
          </a:prstGeom>
          <a:ln w="12382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loud 8">
            <a:extLst>
              <a:ext uri="{FF2B5EF4-FFF2-40B4-BE49-F238E27FC236}">
                <a16:creationId xmlns:a16="http://schemas.microsoft.com/office/drawing/2014/main" id="{6ADE3C3B-9216-4C9A-95EF-73F236658C46}"/>
              </a:ext>
            </a:extLst>
          </p:cNvPr>
          <p:cNvSpPr/>
          <p:nvPr/>
        </p:nvSpPr>
        <p:spPr>
          <a:xfrm>
            <a:off x="815926" y="3877347"/>
            <a:ext cx="2602214" cy="1554531"/>
          </a:xfrm>
          <a:prstGeom prst="cloud">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a:t>Triggering Time slot details to  people via SMS</a:t>
            </a:r>
          </a:p>
        </p:txBody>
      </p:sp>
      <p:sp>
        <p:nvSpPr>
          <p:cNvPr id="23" name="TextBox 22">
            <a:extLst>
              <a:ext uri="{FF2B5EF4-FFF2-40B4-BE49-F238E27FC236}">
                <a16:creationId xmlns:a16="http://schemas.microsoft.com/office/drawing/2014/main" id="{184EC6DE-245E-4E73-B33E-550E7CBEBCC3}"/>
              </a:ext>
            </a:extLst>
          </p:cNvPr>
          <p:cNvSpPr txBox="1"/>
          <p:nvPr/>
        </p:nvSpPr>
        <p:spPr>
          <a:xfrm>
            <a:off x="646353" y="984681"/>
            <a:ext cx="1424035" cy="234286"/>
          </a:xfrm>
          <a:prstGeom prst="rect">
            <a:avLst/>
          </a:prstGeom>
          <a:noFill/>
        </p:spPr>
        <p:txBody>
          <a:bodyPr wrap="none" lIns="36000" tIns="36000" rIns="36000" bIns="36000" rtlCol="0">
            <a:spAutoFit/>
          </a:bodyPr>
          <a:lstStyle/>
          <a:p>
            <a:r>
              <a:rPr lang="en-US" sz="1050"/>
              <a:t>Ration Goods Delivery</a:t>
            </a:r>
          </a:p>
        </p:txBody>
      </p:sp>
      <p:sp>
        <p:nvSpPr>
          <p:cNvPr id="24" name="TextBox 23">
            <a:extLst>
              <a:ext uri="{FF2B5EF4-FFF2-40B4-BE49-F238E27FC236}">
                <a16:creationId xmlns:a16="http://schemas.microsoft.com/office/drawing/2014/main" id="{5E80C10E-C8C4-4FC1-8615-A9FC16180F3F}"/>
              </a:ext>
            </a:extLst>
          </p:cNvPr>
          <p:cNvSpPr txBox="1"/>
          <p:nvPr/>
        </p:nvSpPr>
        <p:spPr>
          <a:xfrm>
            <a:off x="3694082" y="1820188"/>
            <a:ext cx="816496" cy="234286"/>
          </a:xfrm>
          <a:prstGeom prst="rect">
            <a:avLst/>
          </a:prstGeom>
          <a:noFill/>
        </p:spPr>
        <p:txBody>
          <a:bodyPr wrap="none" lIns="36000" tIns="36000" rIns="36000" bIns="36000" rtlCol="0">
            <a:spAutoFit/>
          </a:bodyPr>
          <a:lstStyle/>
          <a:p>
            <a:r>
              <a:rPr lang="en-US" sz="1050"/>
              <a:t>Ration Shop</a:t>
            </a:r>
          </a:p>
        </p:txBody>
      </p:sp>
      <p:pic>
        <p:nvPicPr>
          <p:cNvPr id="27" name="Picture 26">
            <a:extLst>
              <a:ext uri="{FF2B5EF4-FFF2-40B4-BE49-F238E27FC236}">
                <a16:creationId xmlns:a16="http://schemas.microsoft.com/office/drawing/2014/main" id="{51360F19-A6D8-424C-BE4E-335A86768987}"/>
              </a:ext>
            </a:extLst>
          </p:cNvPr>
          <p:cNvPicPr>
            <a:picLocks noChangeAspect="1"/>
          </p:cNvPicPr>
          <p:nvPr/>
        </p:nvPicPr>
        <p:blipFill>
          <a:blip r:embed="rId5"/>
          <a:stretch>
            <a:fillRect/>
          </a:stretch>
        </p:blipFill>
        <p:spPr>
          <a:xfrm>
            <a:off x="455305" y="2218024"/>
            <a:ext cx="1346525" cy="1216096"/>
          </a:xfrm>
          <a:prstGeom prst="rect">
            <a:avLst/>
          </a:prstGeom>
        </p:spPr>
      </p:pic>
      <p:sp>
        <p:nvSpPr>
          <p:cNvPr id="28" name="TextBox 27">
            <a:extLst>
              <a:ext uri="{FF2B5EF4-FFF2-40B4-BE49-F238E27FC236}">
                <a16:creationId xmlns:a16="http://schemas.microsoft.com/office/drawing/2014/main" id="{5E679E23-3999-4C65-90FC-9762412FC225}"/>
              </a:ext>
            </a:extLst>
          </p:cNvPr>
          <p:cNvSpPr txBox="1"/>
          <p:nvPr/>
        </p:nvSpPr>
        <p:spPr>
          <a:xfrm>
            <a:off x="188673" y="3349415"/>
            <a:ext cx="1348693" cy="395869"/>
          </a:xfrm>
          <a:prstGeom prst="rect">
            <a:avLst/>
          </a:prstGeom>
          <a:noFill/>
        </p:spPr>
        <p:txBody>
          <a:bodyPr wrap="none" lIns="36000" tIns="36000" rIns="36000" bIns="36000" rtlCol="0">
            <a:spAutoFit/>
          </a:bodyPr>
          <a:lstStyle/>
          <a:p>
            <a:r>
              <a:rPr lang="en-US" sz="1050"/>
              <a:t>Time Slot </a:t>
            </a:r>
          </a:p>
          <a:p>
            <a:r>
              <a:rPr lang="en-US" sz="1050"/>
              <a:t>Generation Algorithm</a:t>
            </a:r>
          </a:p>
        </p:txBody>
      </p:sp>
      <p:sp>
        <p:nvSpPr>
          <p:cNvPr id="29" name="Arrow: Left-Right 28">
            <a:extLst>
              <a:ext uri="{FF2B5EF4-FFF2-40B4-BE49-F238E27FC236}">
                <a16:creationId xmlns:a16="http://schemas.microsoft.com/office/drawing/2014/main" id="{F5AD5600-B280-4A0C-90FE-DEA96EA6980C}"/>
              </a:ext>
            </a:extLst>
          </p:cNvPr>
          <p:cNvSpPr/>
          <p:nvPr/>
        </p:nvSpPr>
        <p:spPr>
          <a:xfrm>
            <a:off x="1856238" y="2594916"/>
            <a:ext cx="750818" cy="234287"/>
          </a:xfrm>
          <a:prstGeom prst="leftRightArrow">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err="1"/>
          </a:p>
        </p:txBody>
      </p:sp>
      <p:pic>
        <p:nvPicPr>
          <p:cNvPr id="32" name="Picture 31">
            <a:extLst>
              <a:ext uri="{FF2B5EF4-FFF2-40B4-BE49-F238E27FC236}">
                <a16:creationId xmlns:a16="http://schemas.microsoft.com/office/drawing/2014/main" id="{98C3C213-67B4-4BB2-988F-E6C319986C32}"/>
              </a:ext>
            </a:extLst>
          </p:cNvPr>
          <p:cNvPicPr>
            <a:picLocks noChangeAspect="1"/>
          </p:cNvPicPr>
          <p:nvPr/>
        </p:nvPicPr>
        <p:blipFill>
          <a:blip r:embed="rId6"/>
          <a:stretch>
            <a:fillRect/>
          </a:stretch>
        </p:blipFill>
        <p:spPr>
          <a:xfrm>
            <a:off x="2734592" y="5070520"/>
            <a:ext cx="683548" cy="583813"/>
          </a:xfrm>
          <a:prstGeom prst="rect">
            <a:avLst/>
          </a:prstGeom>
        </p:spPr>
      </p:pic>
      <p:pic>
        <p:nvPicPr>
          <p:cNvPr id="33" name="Picture 32">
            <a:extLst>
              <a:ext uri="{FF2B5EF4-FFF2-40B4-BE49-F238E27FC236}">
                <a16:creationId xmlns:a16="http://schemas.microsoft.com/office/drawing/2014/main" id="{9E1F6A99-B19F-48CF-B65C-FFEA0BE344B8}"/>
              </a:ext>
            </a:extLst>
          </p:cNvPr>
          <p:cNvPicPr>
            <a:picLocks noChangeAspect="1"/>
          </p:cNvPicPr>
          <p:nvPr/>
        </p:nvPicPr>
        <p:blipFill>
          <a:blip r:embed="rId7"/>
          <a:stretch>
            <a:fillRect/>
          </a:stretch>
        </p:blipFill>
        <p:spPr>
          <a:xfrm>
            <a:off x="5183411" y="2368522"/>
            <a:ext cx="3372193" cy="792987"/>
          </a:xfrm>
          <a:prstGeom prst="rect">
            <a:avLst/>
          </a:prstGeom>
        </p:spPr>
      </p:pic>
      <p:cxnSp>
        <p:nvCxnSpPr>
          <p:cNvPr id="35" name="Straight Arrow Connector 34">
            <a:extLst>
              <a:ext uri="{FF2B5EF4-FFF2-40B4-BE49-F238E27FC236}">
                <a16:creationId xmlns:a16="http://schemas.microsoft.com/office/drawing/2014/main" id="{39562D19-423A-47CD-8DB1-8FF0FCC1E772}"/>
              </a:ext>
            </a:extLst>
          </p:cNvPr>
          <p:cNvCxnSpPr/>
          <p:nvPr/>
        </p:nvCxnSpPr>
        <p:spPr>
          <a:xfrm flipV="1">
            <a:off x="6597748" y="3193366"/>
            <a:ext cx="0" cy="1603717"/>
          </a:xfrm>
          <a:prstGeom prst="straightConnector1">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2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ppt_x"/>
                                          </p:val>
                                        </p:tav>
                                        <p:tav tm="100000">
                                          <p:val>
                                            <p:strVal val="#ppt_x"/>
                                          </p:val>
                                        </p:tav>
                                      </p:tavLst>
                                    </p:anim>
                                    <p:anim calcmode="lin" valueType="num">
                                      <p:cBhvr additive="base">
                                        <p:cTn id="8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23" grpId="0"/>
      <p:bldP spid="24" grpId="0"/>
      <p:bldP spid="28"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AF4C-BF56-4FC0-9DFC-C6580D1820E1}"/>
              </a:ext>
            </a:extLst>
          </p:cNvPr>
          <p:cNvSpPr>
            <a:spLocks noGrp="1"/>
          </p:cNvSpPr>
          <p:nvPr>
            <p:ph type="title"/>
          </p:nvPr>
        </p:nvSpPr>
        <p:spPr/>
        <p:txBody>
          <a:bodyPr/>
          <a:lstStyle/>
          <a:p>
            <a:r>
              <a:rPr lang="en-US"/>
              <a:t>Helping Hands to Smartphone Users – Use Case</a:t>
            </a:r>
          </a:p>
        </p:txBody>
      </p:sp>
      <p:sp>
        <p:nvSpPr>
          <p:cNvPr id="3" name="Slide Number Placeholder 2">
            <a:extLst>
              <a:ext uri="{FF2B5EF4-FFF2-40B4-BE49-F238E27FC236}">
                <a16:creationId xmlns:a16="http://schemas.microsoft.com/office/drawing/2014/main" id="{4890028C-F2BC-47C7-A8FB-4EB0F2AB6FDF}"/>
              </a:ext>
            </a:extLst>
          </p:cNvPr>
          <p:cNvSpPr>
            <a:spLocks noGrp="1"/>
          </p:cNvSpPr>
          <p:nvPr>
            <p:ph type="sldNum" sz="quarter" idx="12"/>
          </p:nvPr>
        </p:nvSpPr>
        <p:spPr/>
        <p:txBody>
          <a:bodyPr/>
          <a:lstStyle/>
          <a:p>
            <a:fld id="{C60C2248-B95D-984B-A0F4-42B9A4652AA7}" type="slidenum">
              <a:rPr lang="en-US" smtClean="0"/>
              <a:pPr/>
              <a:t>11</a:t>
            </a:fld>
            <a:endParaRPr lang="en-US"/>
          </a:p>
        </p:txBody>
      </p:sp>
      <p:sp>
        <p:nvSpPr>
          <p:cNvPr id="6" name="Up-Down Arrow 36">
            <a:extLst>
              <a:ext uri="{FF2B5EF4-FFF2-40B4-BE49-F238E27FC236}">
                <a16:creationId xmlns:a16="http://schemas.microsoft.com/office/drawing/2014/main" id="{8611B57B-5481-4E7B-8DFF-3DFB810F754F}"/>
              </a:ext>
            </a:extLst>
          </p:cNvPr>
          <p:cNvSpPr/>
          <p:nvPr/>
        </p:nvSpPr>
        <p:spPr>
          <a:xfrm>
            <a:off x="2590958" y="2662491"/>
            <a:ext cx="301205" cy="2221318"/>
          </a:xfrm>
          <a:prstGeom prst="upDownArrow">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D0A07A1-6903-44A9-B996-31DF9782620E}"/>
              </a:ext>
            </a:extLst>
          </p:cNvPr>
          <p:cNvSpPr/>
          <p:nvPr/>
        </p:nvSpPr>
        <p:spPr>
          <a:xfrm>
            <a:off x="1984263" y="1975902"/>
            <a:ext cx="1441155" cy="672860"/>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Download App</a:t>
            </a:r>
          </a:p>
          <a:p>
            <a:pPr algn="ctr"/>
            <a:r>
              <a:rPr lang="en-US" sz="1200"/>
              <a:t>CDOTS</a:t>
            </a:r>
          </a:p>
          <a:p>
            <a:pPr algn="ctr"/>
            <a:r>
              <a:rPr lang="en-US" sz="1200"/>
              <a:t>{Covid-19}</a:t>
            </a:r>
          </a:p>
        </p:txBody>
      </p:sp>
      <p:sp>
        <p:nvSpPr>
          <p:cNvPr id="8" name="Rounded Rectangle 8">
            <a:extLst>
              <a:ext uri="{FF2B5EF4-FFF2-40B4-BE49-F238E27FC236}">
                <a16:creationId xmlns:a16="http://schemas.microsoft.com/office/drawing/2014/main" id="{34267A70-6BAC-4109-9FF9-6AC847E8F3BB}"/>
              </a:ext>
            </a:extLst>
          </p:cNvPr>
          <p:cNvSpPr/>
          <p:nvPr/>
        </p:nvSpPr>
        <p:spPr>
          <a:xfrm>
            <a:off x="4067789" y="1974227"/>
            <a:ext cx="1320055" cy="672860"/>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End User Registration</a:t>
            </a:r>
          </a:p>
        </p:txBody>
      </p:sp>
      <p:sp>
        <p:nvSpPr>
          <p:cNvPr id="9" name="Rounded Rectangle 9">
            <a:extLst>
              <a:ext uri="{FF2B5EF4-FFF2-40B4-BE49-F238E27FC236}">
                <a16:creationId xmlns:a16="http://schemas.microsoft.com/office/drawing/2014/main" id="{9BABD061-8685-414E-BFBB-2D06C369608E}"/>
              </a:ext>
            </a:extLst>
          </p:cNvPr>
          <p:cNvSpPr/>
          <p:nvPr/>
        </p:nvSpPr>
        <p:spPr>
          <a:xfrm>
            <a:off x="5966390" y="1943647"/>
            <a:ext cx="1320055" cy="672860"/>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User Request</a:t>
            </a:r>
          </a:p>
        </p:txBody>
      </p:sp>
      <p:sp>
        <p:nvSpPr>
          <p:cNvPr id="10" name="Rounded Rectangle 10">
            <a:extLst>
              <a:ext uri="{FF2B5EF4-FFF2-40B4-BE49-F238E27FC236}">
                <a16:creationId xmlns:a16="http://schemas.microsoft.com/office/drawing/2014/main" id="{37C747D9-1226-43F8-AFA2-65F86A6830C0}"/>
              </a:ext>
            </a:extLst>
          </p:cNvPr>
          <p:cNvSpPr/>
          <p:nvPr/>
        </p:nvSpPr>
        <p:spPr>
          <a:xfrm>
            <a:off x="1984262" y="4936149"/>
            <a:ext cx="1625397"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Download  App</a:t>
            </a:r>
          </a:p>
          <a:p>
            <a:pPr algn="ctr"/>
            <a:r>
              <a:rPr lang="en-US" sz="1200">
                <a:solidFill>
                  <a:schemeClr val="tx1"/>
                </a:solidFill>
              </a:rPr>
              <a:t>CDOTS</a:t>
            </a:r>
          </a:p>
          <a:p>
            <a:pPr algn="ctr"/>
            <a:r>
              <a:rPr lang="en-US" sz="1200">
                <a:solidFill>
                  <a:schemeClr val="tx1"/>
                </a:solidFill>
              </a:rPr>
              <a:t>{Covid-19}</a:t>
            </a:r>
          </a:p>
        </p:txBody>
      </p:sp>
      <p:sp>
        <p:nvSpPr>
          <p:cNvPr id="11" name="Rounded Rectangle 11">
            <a:extLst>
              <a:ext uri="{FF2B5EF4-FFF2-40B4-BE49-F238E27FC236}">
                <a16:creationId xmlns:a16="http://schemas.microsoft.com/office/drawing/2014/main" id="{277385FD-2C1A-4020-B517-6187BE017440}"/>
              </a:ext>
            </a:extLst>
          </p:cNvPr>
          <p:cNvSpPr/>
          <p:nvPr/>
        </p:nvSpPr>
        <p:spPr>
          <a:xfrm>
            <a:off x="4206590" y="4949241"/>
            <a:ext cx="1327753"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Register as Volunteer &amp; NGO’s</a:t>
            </a:r>
          </a:p>
        </p:txBody>
      </p:sp>
      <p:sp>
        <p:nvSpPr>
          <p:cNvPr id="12" name="Rounded Rectangle 12">
            <a:extLst>
              <a:ext uri="{FF2B5EF4-FFF2-40B4-BE49-F238E27FC236}">
                <a16:creationId xmlns:a16="http://schemas.microsoft.com/office/drawing/2014/main" id="{7CEFDA1E-B143-4E82-8D0B-2D88254139FD}"/>
              </a:ext>
            </a:extLst>
          </p:cNvPr>
          <p:cNvSpPr/>
          <p:nvPr/>
        </p:nvSpPr>
        <p:spPr>
          <a:xfrm>
            <a:off x="6182498" y="4975745"/>
            <a:ext cx="1210143"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Get user request alert</a:t>
            </a:r>
            <a:endParaRPr lang="en-US" sz="1200">
              <a:solidFill>
                <a:schemeClr val="tx1"/>
              </a:solidFill>
              <a:cs typeface="Calibri"/>
            </a:endParaRPr>
          </a:p>
        </p:txBody>
      </p:sp>
      <p:sp>
        <p:nvSpPr>
          <p:cNvPr id="13" name="Smiley Face 12">
            <a:extLst>
              <a:ext uri="{FF2B5EF4-FFF2-40B4-BE49-F238E27FC236}">
                <a16:creationId xmlns:a16="http://schemas.microsoft.com/office/drawing/2014/main" id="{B8A95859-41EA-4C06-854A-1B8965BB97EC}"/>
              </a:ext>
            </a:extLst>
          </p:cNvPr>
          <p:cNvSpPr/>
          <p:nvPr/>
        </p:nvSpPr>
        <p:spPr>
          <a:xfrm>
            <a:off x="459041" y="1959816"/>
            <a:ext cx="809021" cy="750495"/>
          </a:xfrm>
          <a:prstGeom prst="smileyFace">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E89E624A-611B-4E30-928D-58F23DBF3061}"/>
              </a:ext>
            </a:extLst>
          </p:cNvPr>
          <p:cNvSpPr/>
          <p:nvPr/>
        </p:nvSpPr>
        <p:spPr>
          <a:xfrm>
            <a:off x="578310" y="4858514"/>
            <a:ext cx="809021" cy="750495"/>
          </a:xfrm>
          <a:prstGeom prst="smileyFace">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TextBox 14">
            <a:extLst>
              <a:ext uri="{FF2B5EF4-FFF2-40B4-BE49-F238E27FC236}">
                <a16:creationId xmlns:a16="http://schemas.microsoft.com/office/drawing/2014/main" id="{3A5637CE-A8C6-4E99-91CD-74D860367E18}"/>
              </a:ext>
            </a:extLst>
          </p:cNvPr>
          <p:cNvSpPr txBox="1"/>
          <p:nvPr/>
        </p:nvSpPr>
        <p:spPr>
          <a:xfrm>
            <a:off x="421107" y="1712083"/>
            <a:ext cx="745717" cy="276999"/>
          </a:xfrm>
          <a:prstGeom prst="rect">
            <a:avLst/>
          </a:prstGeom>
          <a:noFill/>
          <a:scene3d>
            <a:camera prst="orthographicFront"/>
            <a:lightRig rig="threePt" dir="t"/>
          </a:scene3d>
          <a:sp3d>
            <a:bevelT/>
          </a:sp3d>
        </p:spPr>
        <p:txBody>
          <a:bodyPr wrap="none" rtlCol="0" anchor="t">
            <a:spAutoFit/>
          </a:bodyPr>
          <a:lstStyle/>
          <a:p>
            <a:r>
              <a:rPr lang="en-US" sz="1200"/>
              <a:t>End User</a:t>
            </a:r>
          </a:p>
        </p:txBody>
      </p:sp>
      <p:sp>
        <p:nvSpPr>
          <p:cNvPr id="16" name="TextBox 15">
            <a:extLst>
              <a:ext uri="{FF2B5EF4-FFF2-40B4-BE49-F238E27FC236}">
                <a16:creationId xmlns:a16="http://schemas.microsoft.com/office/drawing/2014/main" id="{7223B53C-B545-4166-A285-5FD9E3A7ABFE}"/>
              </a:ext>
            </a:extLst>
          </p:cNvPr>
          <p:cNvSpPr txBox="1"/>
          <p:nvPr/>
        </p:nvSpPr>
        <p:spPr>
          <a:xfrm>
            <a:off x="555965" y="5565961"/>
            <a:ext cx="797078" cy="276999"/>
          </a:xfrm>
          <a:prstGeom prst="rect">
            <a:avLst/>
          </a:prstGeom>
          <a:noFill/>
          <a:scene3d>
            <a:camera prst="orthographicFront"/>
            <a:lightRig rig="threePt" dir="t"/>
          </a:scene3d>
          <a:sp3d>
            <a:bevelT/>
          </a:sp3d>
        </p:spPr>
        <p:txBody>
          <a:bodyPr wrap="none" rtlCol="0">
            <a:spAutoFit/>
          </a:bodyPr>
          <a:lstStyle/>
          <a:p>
            <a:r>
              <a:rPr lang="en-US" sz="1200"/>
              <a:t>Volunteer</a:t>
            </a:r>
          </a:p>
        </p:txBody>
      </p:sp>
      <p:sp>
        <p:nvSpPr>
          <p:cNvPr id="17" name="Notched Right Arrow 24">
            <a:extLst>
              <a:ext uri="{FF2B5EF4-FFF2-40B4-BE49-F238E27FC236}">
                <a16:creationId xmlns:a16="http://schemas.microsoft.com/office/drawing/2014/main" id="{86409A39-AD81-4B38-9575-1B9AD09BAF0A}"/>
              </a:ext>
            </a:extLst>
          </p:cNvPr>
          <p:cNvSpPr/>
          <p:nvPr/>
        </p:nvSpPr>
        <p:spPr>
          <a:xfrm>
            <a:off x="1363412" y="2217887"/>
            <a:ext cx="551799" cy="265262"/>
          </a:xfrm>
          <a:prstGeom prst="notchedRightArrow">
            <a:avLst/>
          </a:prstGeom>
          <a:solidFill>
            <a:schemeClr val="accent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otched Right Arrow 25">
            <a:extLst>
              <a:ext uri="{FF2B5EF4-FFF2-40B4-BE49-F238E27FC236}">
                <a16:creationId xmlns:a16="http://schemas.microsoft.com/office/drawing/2014/main" id="{429A0932-8D05-4F11-A0BF-10EA93CB00DB}"/>
              </a:ext>
            </a:extLst>
          </p:cNvPr>
          <p:cNvSpPr/>
          <p:nvPr/>
        </p:nvSpPr>
        <p:spPr>
          <a:xfrm>
            <a:off x="3460900" y="2202432"/>
            <a:ext cx="551799" cy="265262"/>
          </a:xfrm>
          <a:prstGeom prst="notchedRightArrow">
            <a:avLst/>
          </a:prstGeom>
          <a:solidFill>
            <a:schemeClr val="accent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Notched Right Arrow 26">
            <a:extLst>
              <a:ext uri="{FF2B5EF4-FFF2-40B4-BE49-F238E27FC236}">
                <a16:creationId xmlns:a16="http://schemas.microsoft.com/office/drawing/2014/main" id="{90AE44C4-1CA0-4C1A-BE87-1CBB86F50FA4}"/>
              </a:ext>
            </a:extLst>
          </p:cNvPr>
          <p:cNvSpPr/>
          <p:nvPr/>
        </p:nvSpPr>
        <p:spPr>
          <a:xfrm>
            <a:off x="5425150" y="2164763"/>
            <a:ext cx="551799" cy="291789"/>
          </a:xfrm>
          <a:prstGeom prst="notchedRightArrow">
            <a:avLst/>
          </a:prstGeom>
          <a:solidFill>
            <a:schemeClr val="accent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27">
            <a:extLst>
              <a:ext uri="{FF2B5EF4-FFF2-40B4-BE49-F238E27FC236}">
                <a16:creationId xmlns:a16="http://schemas.microsoft.com/office/drawing/2014/main" id="{C57F4D6B-C53C-4C81-8766-2B97C38A8912}"/>
              </a:ext>
            </a:extLst>
          </p:cNvPr>
          <p:cNvSpPr/>
          <p:nvPr/>
        </p:nvSpPr>
        <p:spPr>
          <a:xfrm>
            <a:off x="1446130" y="5128213"/>
            <a:ext cx="551799" cy="265262"/>
          </a:xfrm>
          <a:prstGeom prst="notched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8">
            <a:extLst>
              <a:ext uri="{FF2B5EF4-FFF2-40B4-BE49-F238E27FC236}">
                <a16:creationId xmlns:a16="http://schemas.microsoft.com/office/drawing/2014/main" id="{C0C0FB4B-2802-4179-8300-24E0972EA3D6}"/>
              </a:ext>
            </a:extLst>
          </p:cNvPr>
          <p:cNvSpPr/>
          <p:nvPr/>
        </p:nvSpPr>
        <p:spPr>
          <a:xfrm>
            <a:off x="3634352" y="5139948"/>
            <a:ext cx="551799" cy="265262"/>
          </a:xfrm>
          <a:prstGeom prst="notched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9">
            <a:extLst>
              <a:ext uri="{FF2B5EF4-FFF2-40B4-BE49-F238E27FC236}">
                <a16:creationId xmlns:a16="http://schemas.microsoft.com/office/drawing/2014/main" id="{BA215A47-5B8D-48D3-881D-494C74CAF51B}"/>
              </a:ext>
            </a:extLst>
          </p:cNvPr>
          <p:cNvSpPr/>
          <p:nvPr/>
        </p:nvSpPr>
        <p:spPr>
          <a:xfrm>
            <a:off x="5579475" y="5182482"/>
            <a:ext cx="551799" cy="265262"/>
          </a:xfrm>
          <a:prstGeom prst="notched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ent Arrow 31">
            <a:extLst>
              <a:ext uri="{FF2B5EF4-FFF2-40B4-BE49-F238E27FC236}">
                <a16:creationId xmlns:a16="http://schemas.microsoft.com/office/drawing/2014/main" id="{B3E5FC4A-9C9D-457F-BCCC-1E7ABEE67DC2}"/>
              </a:ext>
            </a:extLst>
          </p:cNvPr>
          <p:cNvSpPr/>
          <p:nvPr/>
        </p:nvSpPr>
        <p:spPr>
          <a:xfrm rot="5400000">
            <a:off x="7634929" y="1873393"/>
            <a:ext cx="514747" cy="1172827"/>
          </a:xfrm>
          <a:prstGeom prst="ben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ounded Rectangle 32">
            <a:extLst>
              <a:ext uri="{FF2B5EF4-FFF2-40B4-BE49-F238E27FC236}">
                <a16:creationId xmlns:a16="http://schemas.microsoft.com/office/drawing/2014/main" id="{C623A598-C458-4378-91D3-0FB9FD8A54FE}"/>
              </a:ext>
            </a:extLst>
          </p:cNvPr>
          <p:cNvSpPr/>
          <p:nvPr/>
        </p:nvSpPr>
        <p:spPr>
          <a:xfrm>
            <a:off x="7760333" y="2761436"/>
            <a:ext cx="1184878" cy="723002"/>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Connect Offline</a:t>
            </a:r>
          </a:p>
        </p:txBody>
      </p:sp>
      <p:sp>
        <p:nvSpPr>
          <p:cNvPr id="25" name="Bent Arrow 33">
            <a:extLst>
              <a:ext uri="{FF2B5EF4-FFF2-40B4-BE49-F238E27FC236}">
                <a16:creationId xmlns:a16="http://schemas.microsoft.com/office/drawing/2014/main" id="{C84FC847-0F93-49C3-B6B3-7D7E95B19689}"/>
              </a:ext>
            </a:extLst>
          </p:cNvPr>
          <p:cNvSpPr/>
          <p:nvPr/>
        </p:nvSpPr>
        <p:spPr>
          <a:xfrm rot="5400000" flipH="1">
            <a:off x="7670893" y="4586458"/>
            <a:ext cx="556083" cy="1059565"/>
          </a:xfrm>
          <a:prstGeom prst="ben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le 12">
            <a:extLst>
              <a:ext uri="{FF2B5EF4-FFF2-40B4-BE49-F238E27FC236}">
                <a16:creationId xmlns:a16="http://schemas.microsoft.com/office/drawing/2014/main" id="{A91D5ED7-A2C0-4BF7-87F9-FBDDCEBC5791}"/>
              </a:ext>
            </a:extLst>
          </p:cNvPr>
          <p:cNvSpPr/>
          <p:nvPr/>
        </p:nvSpPr>
        <p:spPr>
          <a:xfrm>
            <a:off x="7740258" y="4140822"/>
            <a:ext cx="1193096"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Accepts </a:t>
            </a:r>
            <a:endParaRPr lang="en-US">
              <a:solidFill>
                <a:schemeClr val="tx1"/>
              </a:solidFill>
            </a:endParaRPr>
          </a:p>
          <a:p>
            <a:pPr algn="ctr"/>
            <a:r>
              <a:rPr lang="en-US" sz="1200">
                <a:solidFill>
                  <a:schemeClr val="tx1"/>
                </a:solidFill>
              </a:rPr>
              <a:t>Request</a:t>
            </a:r>
            <a:endParaRPr lang="en-US">
              <a:solidFill>
                <a:schemeClr val="tx1"/>
              </a:solidFill>
            </a:endParaRPr>
          </a:p>
        </p:txBody>
      </p:sp>
      <p:sp>
        <p:nvSpPr>
          <p:cNvPr id="28" name="Notched Right Arrow 29">
            <a:extLst>
              <a:ext uri="{FF2B5EF4-FFF2-40B4-BE49-F238E27FC236}">
                <a16:creationId xmlns:a16="http://schemas.microsoft.com/office/drawing/2014/main" id="{F70764AD-E82A-4628-B60A-59DFE60E2A90}"/>
              </a:ext>
            </a:extLst>
          </p:cNvPr>
          <p:cNvSpPr/>
          <p:nvPr/>
        </p:nvSpPr>
        <p:spPr>
          <a:xfrm rot="-5340000">
            <a:off x="8059204" y="3676511"/>
            <a:ext cx="587241" cy="309563"/>
          </a:xfrm>
          <a:prstGeom prst="notched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EE4BBAF-0BA9-4BBB-B923-C6A89CF367DE}"/>
              </a:ext>
            </a:extLst>
          </p:cNvPr>
          <p:cNvPicPr>
            <a:picLocks noChangeAspect="1"/>
          </p:cNvPicPr>
          <p:nvPr/>
        </p:nvPicPr>
        <p:blipFill rotWithShape="1">
          <a:blip r:embed="rId2">
            <a:extLst>
              <a:ext uri="{28A0092B-C50C-407E-A947-70E740481C1C}">
                <a14:useLocalDpi xmlns:a14="http://schemas.microsoft.com/office/drawing/2010/main" val="0"/>
              </a:ext>
            </a:extLst>
          </a:blip>
          <a:srcRect l="1028" r="-5181" b="47781"/>
          <a:stretch/>
        </p:blipFill>
        <p:spPr>
          <a:xfrm>
            <a:off x="1980079" y="3233526"/>
            <a:ext cx="1692913" cy="594945"/>
          </a:xfrm>
          <a:prstGeom prst="rect">
            <a:avLst/>
          </a:prstGeom>
        </p:spPr>
      </p:pic>
    </p:spTree>
    <p:extLst>
      <p:ext uri="{BB962C8B-B14F-4D97-AF65-F5344CB8AC3E}">
        <p14:creationId xmlns:p14="http://schemas.microsoft.com/office/powerpoint/2010/main" val="408847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0"/>
                                        <p:tgtEl>
                                          <p:spTgt spid="8"/>
                                        </p:tgtEl>
                                      </p:cBhvr>
                                    </p:animEffect>
                                    <p:anim calcmode="lin" valueType="num">
                                      <p:cBhvr>
                                        <p:cTn id="85" dur="1000" fill="hold"/>
                                        <p:tgtEl>
                                          <p:spTgt spid="8"/>
                                        </p:tgtEl>
                                        <p:attrNameLst>
                                          <p:attrName>ppt_x</p:attrName>
                                        </p:attrNameLst>
                                      </p:cBhvr>
                                      <p:tavLst>
                                        <p:tav tm="0">
                                          <p:val>
                                            <p:strVal val="#ppt_x"/>
                                          </p:val>
                                        </p:tav>
                                        <p:tav tm="100000">
                                          <p:val>
                                            <p:strVal val="#ppt_x"/>
                                          </p:val>
                                        </p:tav>
                                      </p:tavLst>
                                    </p:anim>
                                    <p:anim calcmode="lin" valueType="num">
                                      <p:cBhvr>
                                        <p:cTn id="86" dur="1000" fill="hold"/>
                                        <p:tgtEl>
                                          <p:spTgt spid="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1000"/>
                                        <p:tgtEl>
                                          <p:spTgt spid="19"/>
                                        </p:tgtEl>
                                      </p:cBhvr>
                                    </p:animEffect>
                                    <p:anim calcmode="lin" valueType="num">
                                      <p:cBhvr>
                                        <p:cTn id="90" dur="1000" fill="hold"/>
                                        <p:tgtEl>
                                          <p:spTgt spid="19"/>
                                        </p:tgtEl>
                                        <p:attrNameLst>
                                          <p:attrName>ppt_x</p:attrName>
                                        </p:attrNameLst>
                                      </p:cBhvr>
                                      <p:tavLst>
                                        <p:tav tm="0">
                                          <p:val>
                                            <p:strVal val="#ppt_x"/>
                                          </p:val>
                                        </p:tav>
                                        <p:tav tm="100000">
                                          <p:val>
                                            <p:strVal val="#ppt_x"/>
                                          </p:val>
                                        </p:tav>
                                      </p:tavLst>
                                    </p:anim>
                                    <p:anim calcmode="lin" valueType="num">
                                      <p:cBhvr>
                                        <p:cTn id="91" dur="1000" fill="hold"/>
                                        <p:tgtEl>
                                          <p:spTgt spid="1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1000"/>
                                        <p:tgtEl>
                                          <p:spTgt spid="9"/>
                                        </p:tgtEl>
                                      </p:cBhvr>
                                    </p:animEffect>
                                    <p:anim calcmode="lin" valueType="num">
                                      <p:cBhvr>
                                        <p:cTn id="95" dur="1000" fill="hold"/>
                                        <p:tgtEl>
                                          <p:spTgt spid="9"/>
                                        </p:tgtEl>
                                        <p:attrNameLst>
                                          <p:attrName>ppt_x</p:attrName>
                                        </p:attrNameLst>
                                      </p:cBhvr>
                                      <p:tavLst>
                                        <p:tav tm="0">
                                          <p:val>
                                            <p:strVal val="#ppt_x"/>
                                          </p:val>
                                        </p:tav>
                                        <p:tav tm="100000">
                                          <p:val>
                                            <p:strVal val="#ppt_x"/>
                                          </p:val>
                                        </p:tav>
                                      </p:tavLst>
                                    </p:anim>
                                    <p:anim calcmode="lin" valueType="num">
                                      <p:cBhvr>
                                        <p:cTn id="9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wipe(down)">
                                      <p:cBhvr>
                                        <p:cTn id="101" dur="500"/>
                                        <p:tgtEl>
                                          <p:spTgt spid="12"/>
                                        </p:tgtEl>
                                      </p:cBhvr>
                                    </p:animEffect>
                                  </p:childTnLst>
                                </p:cTn>
                              </p:par>
                            </p:childTnLst>
                          </p:cTn>
                        </p:par>
                      </p:childTnLst>
                    </p:cTn>
                  </p:par>
                  <p:par>
                    <p:cTn id="102" fill="hold">
                      <p:stCondLst>
                        <p:cond delay="indefinite"/>
                      </p:stCondLst>
                      <p:childTnLst>
                        <p:par>
                          <p:cTn id="103" fill="hold">
                            <p:stCondLst>
                              <p:cond delay="0"/>
                            </p:stCondLst>
                            <p:childTnLst>
                              <p:par>
                                <p:cTn id="104" presetID="31" presetClass="entr" presetSubtype="0"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 fill="hold"/>
                                        <p:tgtEl>
                                          <p:spTgt spid="25"/>
                                        </p:tgtEl>
                                        <p:attrNameLst>
                                          <p:attrName>ppt_w</p:attrName>
                                        </p:attrNameLst>
                                      </p:cBhvr>
                                      <p:tavLst>
                                        <p:tav tm="0">
                                          <p:val>
                                            <p:fltVal val="0"/>
                                          </p:val>
                                        </p:tav>
                                        <p:tav tm="100000">
                                          <p:val>
                                            <p:strVal val="#ppt_w"/>
                                          </p:val>
                                        </p:tav>
                                      </p:tavLst>
                                    </p:anim>
                                    <p:anim calcmode="lin" valueType="num">
                                      <p:cBhvr>
                                        <p:cTn id="107" dur="1000" fill="hold"/>
                                        <p:tgtEl>
                                          <p:spTgt spid="25"/>
                                        </p:tgtEl>
                                        <p:attrNameLst>
                                          <p:attrName>ppt_h</p:attrName>
                                        </p:attrNameLst>
                                      </p:cBhvr>
                                      <p:tavLst>
                                        <p:tav tm="0">
                                          <p:val>
                                            <p:fltVal val="0"/>
                                          </p:val>
                                        </p:tav>
                                        <p:tav tm="100000">
                                          <p:val>
                                            <p:strVal val="#ppt_h"/>
                                          </p:val>
                                        </p:tav>
                                      </p:tavLst>
                                    </p:anim>
                                    <p:anim calcmode="lin" valueType="num">
                                      <p:cBhvr>
                                        <p:cTn id="108" dur="1000" fill="hold"/>
                                        <p:tgtEl>
                                          <p:spTgt spid="25"/>
                                        </p:tgtEl>
                                        <p:attrNameLst>
                                          <p:attrName>style.rotation</p:attrName>
                                        </p:attrNameLst>
                                      </p:cBhvr>
                                      <p:tavLst>
                                        <p:tav tm="0">
                                          <p:val>
                                            <p:fltVal val="90"/>
                                          </p:val>
                                        </p:tav>
                                        <p:tav tm="100000">
                                          <p:val>
                                            <p:fltVal val="0"/>
                                          </p:val>
                                        </p:tav>
                                      </p:tavLst>
                                    </p:anim>
                                    <p:animEffect transition="in" filter="fade">
                                      <p:cBhvr>
                                        <p:cTn id="109" dur="1000"/>
                                        <p:tgtEl>
                                          <p:spTgt spid="25"/>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1000" fill="hold"/>
                                        <p:tgtEl>
                                          <p:spTgt spid="27"/>
                                        </p:tgtEl>
                                        <p:attrNameLst>
                                          <p:attrName>ppt_w</p:attrName>
                                        </p:attrNameLst>
                                      </p:cBhvr>
                                      <p:tavLst>
                                        <p:tav tm="0">
                                          <p:val>
                                            <p:fltVal val="0"/>
                                          </p:val>
                                        </p:tav>
                                        <p:tav tm="100000">
                                          <p:val>
                                            <p:strVal val="#ppt_w"/>
                                          </p:val>
                                        </p:tav>
                                      </p:tavLst>
                                    </p:anim>
                                    <p:anim calcmode="lin" valueType="num">
                                      <p:cBhvr>
                                        <p:cTn id="113" dur="1000" fill="hold"/>
                                        <p:tgtEl>
                                          <p:spTgt spid="27"/>
                                        </p:tgtEl>
                                        <p:attrNameLst>
                                          <p:attrName>ppt_h</p:attrName>
                                        </p:attrNameLst>
                                      </p:cBhvr>
                                      <p:tavLst>
                                        <p:tav tm="0">
                                          <p:val>
                                            <p:fltVal val="0"/>
                                          </p:val>
                                        </p:tav>
                                        <p:tav tm="100000">
                                          <p:val>
                                            <p:strVal val="#ppt_h"/>
                                          </p:val>
                                        </p:tav>
                                      </p:tavLst>
                                    </p:anim>
                                    <p:anim calcmode="lin" valueType="num">
                                      <p:cBhvr>
                                        <p:cTn id="114" dur="1000" fill="hold"/>
                                        <p:tgtEl>
                                          <p:spTgt spid="27"/>
                                        </p:tgtEl>
                                        <p:attrNameLst>
                                          <p:attrName>style.rotation</p:attrName>
                                        </p:attrNameLst>
                                      </p:cBhvr>
                                      <p:tavLst>
                                        <p:tav tm="0">
                                          <p:val>
                                            <p:fltVal val="90"/>
                                          </p:val>
                                        </p:tav>
                                        <p:tav tm="100000">
                                          <p:val>
                                            <p:fltVal val="0"/>
                                          </p:val>
                                        </p:tav>
                                      </p:tavLst>
                                    </p:anim>
                                    <p:animEffect transition="in" filter="fade">
                                      <p:cBhvr>
                                        <p:cTn id="115" dur="1000"/>
                                        <p:tgtEl>
                                          <p:spTgt spid="27"/>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 calcmode="lin" valueType="num">
                                      <p:cBhvr>
                                        <p:cTn id="118" dur="1000" fill="hold"/>
                                        <p:tgtEl>
                                          <p:spTgt spid="28"/>
                                        </p:tgtEl>
                                        <p:attrNameLst>
                                          <p:attrName>ppt_w</p:attrName>
                                        </p:attrNameLst>
                                      </p:cBhvr>
                                      <p:tavLst>
                                        <p:tav tm="0">
                                          <p:val>
                                            <p:fltVal val="0"/>
                                          </p:val>
                                        </p:tav>
                                        <p:tav tm="100000">
                                          <p:val>
                                            <p:strVal val="#ppt_w"/>
                                          </p:val>
                                        </p:tav>
                                      </p:tavLst>
                                    </p:anim>
                                    <p:anim calcmode="lin" valueType="num">
                                      <p:cBhvr>
                                        <p:cTn id="119" dur="1000" fill="hold"/>
                                        <p:tgtEl>
                                          <p:spTgt spid="28"/>
                                        </p:tgtEl>
                                        <p:attrNameLst>
                                          <p:attrName>ppt_h</p:attrName>
                                        </p:attrNameLst>
                                      </p:cBhvr>
                                      <p:tavLst>
                                        <p:tav tm="0">
                                          <p:val>
                                            <p:fltVal val="0"/>
                                          </p:val>
                                        </p:tav>
                                        <p:tav tm="100000">
                                          <p:val>
                                            <p:strVal val="#ppt_h"/>
                                          </p:val>
                                        </p:tav>
                                      </p:tavLst>
                                    </p:anim>
                                    <p:anim calcmode="lin" valueType="num">
                                      <p:cBhvr>
                                        <p:cTn id="120" dur="1000" fill="hold"/>
                                        <p:tgtEl>
                                          <p:spTgt spid="28"/>
                                        </p:tgtEl>
                                        <p:attrNameLst>
                                          <p:attrName>style.rotation</p:attrName>
                                        </p:attrNameLst>
                                      </p:cBhvr>
                                      <p:tavLst>
                                        <p:tav tm="0">
                                          <p:val>
                                            <p:fltVal val="90"/>
                                          </p:val>
                                        </p:tav>
                                        <p:tav tm="100000">
                                          <p:val>
                                            <p:fltVal val="0"/>
                                          </p:val>
                                        </p:tav>
                                      </p:tavLst>
                                    </p:anim>
                                    <p:animEffect transition="in" filter="fade">
                                      <p:cBhvr>
                                        <p:cTn id="121" dur="10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2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1000"/>
                                        <p:tgtEl>
                                          <p:spTgt spid="24"/>
                                        </p:tgtEl>
                                      </p:cBhvr>
                                    </p:animEffect>
                                    <p:anim calcmode="lin" valueType="num">
                                      <p:cBhvr>
                                        <p:cTn id="131" dur="1000" fill="hold"/>
                                        <p:tgtEl>
                                          <p:spTgt spid="24"/>
                                        </p:tgtEl>
                                        <p:attrNameLst>
                                          <p:attrName>ppt_x</p:attrName>
                                        </p:attrNameLst>
                                      </p:cBhvr>
                                      <p:tavLst>
                                        <p:tav tm="0">
                                          <p:val>
                                            <p:strVal val="#ppt_x"/>
                                          </p:val>
                                        </p:tav>
                                        <p:tav tm="100000">
                                          <p:val>
                                            <p:strVal val="#ppt_x"/>
                                          </p:val>
                                        </p:tav>
                                      </p:tavLst>
                                    </p:anim>
                                    <p:anim calcmode="lin" valueType="num">
                                      <p:cBhvr>
                                        <p:cTn id="1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7A5C-B263-4899-96AD-A991E4D298B8}"/>
              </a:ext>
            </a:extLst>
          </p:cNvPr>
          <p:cNvSpPr>
            <a:spLocks noGrp="1"/>
          </p:cNvSpPr>
          <p:nvPr>
            <p:ph type="title"/>
          </p:nvPr>
        </p:nvSpPr>
        <p:spPr>
          <a:xfrm>
            <a:off x="382588" y="511080"/>
            <a:ext cx="8361170" cy="641860"/>
          </a:xfrm>
        </p:spPr>
        <p:txBody>
          <a:bodyPr>
            <a:normAutofit fontScale="90000"/>
          </a:bodyPr>
          <a:lstStyle/>
          <a:p>
            <a:r>
              <a:rPr lang="en-US"/>
              <a:t>Helping Hands to Classical Phone Users – Use Case</a:t>
            </a:r>
          </a:p>
        </p:txBody>
      </p:sp>
      <p:sp>
        <p:nvSpPr>
          <p:cNvPr id="3" name="Slide Number Placeholder 2">
            <a:extLst>
              <a:ext uri="{FF2B5EF4-FFF2-40B4-BE49-F238E27FC236}">
                <a16:creationId xmlns:a16="http://schemas.microsoft.com/office/drawing/2014/main" id="{6040253A-3B45-4DB1-B951-5F8EEB9CE076}"/>
              </a:ext>
            </a:extLst>
          </p:cNvPr>
          <p:cNvSpPr>
            <a:spLocks noGrp="1"/>
          </p:cNvSpPr>
          <p:nvPr>
            <p:ph type="sldNum" sz="quarter" idx="12"/>
          </p:nvPr>
        </p:nvSpPr>
        <p:spPr/>
        <p:txBody>
          <a:bodyPr/>
          <a:lstStyle/>
          <a:p>
            <a:fld id="{C60C2248-B95D-984B-A0F4-42B9A4652AA7}" type="slidenum">
              <a:rPr lang="en-US" smtClean="0"/>
              <a:pPr/>
              <a:t>12</a:t>
            </a:fld>
            <a:endParaRPr lang="en-US"/>
          </a:p>
        </p:txBody>
      </p:sp>
      <p:cxnSp>
        <p:nvCxnSpPr>
          <p:cNvPr id="6" name="Elbow Connector 3">
            <a:extLst>
              <a:ext uri="{FF2B5EF4-FFF2-40B4-BE49-F238E27FC236}">
                <a16:creationId xmlns:a16="http://schemas.microsoft.com/office/drawing/2014/main" id="{63929657-0B48-4DC2-8833-9A58D32964AD}"/>
              </a:ext>
            </a:extLst>
          </p:cNvPr>
          <p:cNvCxnSpPr>
            <a:cxnSpLocks/>
            <a:stCxn id="7" idx="0"/>
            <a:endCxn id="8" idx="0"/>
          </p:cNvCxnSpPr>
          <p:nvPr/>
        </p:nvCxnSpPr>
        <p:spPr>
          <a:xfrm rot="5400000" flipH="1" flipV="1">
            <a:off x="3670275" y="1321135"/>
            <a:ext cx="15636" cy="1793797"/>
          </a:xfrm>
          <a:prstGeom prst="bentConnector3">
            <a:avLst>
              <a:gd name="adj1" fmla="val 156201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Rounded Rectangle 7">
            <a:extLst>
              <a:ext uri="{FF2B5EF4-FFF2-40B4-BE49-F238E27FC236}">
                <a16:creationId xmlns:a16="http://schemas.microsoft.com/office/drawing/2014/main" id="{0012306C-B41C-4569-B392-A310CB52CE8E}"/>
              </a:ext>
            </a:extLst>
          </p:cNvPr>
          <p:cNvSpPr/>
          <p:nvPr/>
        </p:nvSpPr>
        <p:spPr>
          <a:xfrm>
            <a:off x="2158255" y="2225851"/>
            <a:ext cx="1245879" cy="672860"/>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Send SMS / IVR</a:t>
            </a:r>
          </a:p>
        </p:txBody>
      </p:sp>
      <p:sp>
        <p:nvSpPr>
          <p:cNvPr id="8" name="Rounded Rectangle 8">
            <a:extLst>
              <a:ext uri="{FF2B5EF4-FFF2-40B4-BE49-F238E27FC236}">
                <a16:creationId xmlns:a16="http://schemas.microsoft.com/office/drawing/2014/main" id="{A47D2049-ECD8-4AFD-9354-85F955A15258}"/>
              </a:ext>
            </a:extLst>
          </p:cNvPr>
          <p:cNvSpPr/>
          <p:nvPr/>
        </p:nvSpPr>
        <p:spPr>
          <a:xfrm>
            <a:off x="4036275" y="2210215"/>
            <a:ext cx="1077434" cy="672860"/>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Auto User Registration</a:t>
            </a:r>
          </a:p>
        </p:txBody>
      </p:sp>
      <p:sp>
        <p:nvSpPr>
          <p:cNvPr id="9" name="Rounded Rectangle 9">
            <a:extLst>
              <a:ext uri="{FF2B5EF4-FFF2-40B4-BE49-F238E27FC236}">
                <a16:creationId xmlns:a16="http://schemas.microsoft.com/office/drawing/2014/main" id="{49CD1446-893B-4827-B893-5C8E7A16A556}"/>
              </a:ext>
            </a:extLst>
          </p:cNvPr>
          <p:cNvSpPr/>
          <p:nvPr/>
        </p:nvSpPr>
        <p:spPr>
          <a:xfrm>
            <a:off x="5729745" y="2210215"/>
            <a:ext cx="1027324" cy="6728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cs typeface="Calibri"/>
              </a:rPr>
              <a:t>User </a:t>
            </a:r>
            <a:r>
              <a:rPr lang="en-US" sz="1200"/>
              <a:t>Request</a:t>
            </a:r>
          </a:p>
        </p:txBody>
      </p:sp>
      <p:sp>
        <p:nvSpPr>
          <p:cNvPr id="10" name="Rounded Rectangle 10">
            <a:extLst>
              <a:ext uri="{FF2B5EF4-FFF2-40B4-BE49-F238E27FC236}">
                <a16:creationId xmlns:a16="http://schemas.microsoft.com/office/drawing/2014/main" id="{029DDF34-61CA-4DE5-8C5C-25D5D89B9AB4}"/>
              </a:ext>
            </a:extLst>
          </p:cNvPr>
          <p:cNvSpPr/>
          <p:nvPr/>
        </p:nvSpPr>
        <p:spPr>
          <a:xfrm>
            <a:off x="2240144" y="5119337"/>
            <a:ext cx="1237316" cy="82425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Download  App</a:t>
            </a:r>
          </a:p>
          <a:p>
            <a:pPr algn="ctr"/>
            <a:r>
              <a:rPr lang="en-US" sz="1200">
                <a:solidFill>
                  <a:schemeClr val="tx1"/>
                </a:solidFill>
              </a:rPr>
              <a:t>CDOTS</a:t>
            </a:r>
          </a:p>
          <a:p>
            <a:pPr algn="ctr"/>
            <a:r>
              <a:rPr lang="en-US" sz="1200">
                <a:solidFill>
                  <a:schemeClr val="tx1"/>
                </a:solidFill>
              </a:rPr>
              <a:t>{Covid-19}</a:t>
            </a:r>
          </a:p>
        </p:txBody>
      </p:sp>
      <p:sp>
        <p:nvSpPr>
          <p:cNvPr id="11" name="Rounded Rectangle 11">
            <a:extLst>
              <a:ext uri="{FF2B5EF4-FFF2-40B4-BE49-F238E27FC236}">
                <a16:creationId xmlns:a16="http://schemas.microsoft.com/office/drawing/2014/main" id="{3D8C2CDC-191B-4D7F-B3F0-B482C9A3068D}"/>
              </a:ext>
            </a:extLst>
          </p:cNvPr>
          <p:cNvSpPr/>
          <p:nvPr/>
        </p:nvSpPr>
        <p:spPr>
          <a:xfrm>
            <a:off x="4056821" y="5080519"/>
            <a:ext cx="1229281"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Register as Volunteer &amp; NGO’s registration</a:t>
            </a:r>
          </a:p>
        </p:txBody>
      </p:sp>
      <p:sp>
        <p:nvSpPr>
          <p:cNvPr id="12" name="Rounded Rectangle 12">
            <a:extLst>
              <a:ext uri="{FF2B5EF4-FFF2-40B4-BE49-F238E27FC236}">
                <a16:creationId xmlns:a16="http://schemas.microsoft.com/office/drawing/2014/main" id="{99390003-2B61-4D29-A570-876DE18AAFF4}"/>
              </a:ext>
            </a:extLst>
          </p:cNvPr>
          <p:cNvSpPr/>
          <p:nvPr/>
        </p:nvSpPr>
        <p:spPr>
          <a:xfrm>
            <a:off x="5942485" y="5110793"/>
            <a:ext cx="996777" cy="672860"/>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a:p>
            <a:pPr algn="ctr"/>
            <a:r>
              <a:rPr lang="en-US" sz="1200">
                <a:solidFill>
                  <a:schemeClr val="tx1"/>
                </a:solidFill>
              </a:rPr>
              <a:t>Get user request    alert</a:t>
            </a:r>
          </a:p>
          <a:p>
            <a:pPr algn="ctr"/>
            <a:endParaRPr lang="en-US" sz="1200">
              <a:solidFill>
                <a:schemeClr val="tx1"/>
              </a:solidFill>
            </a:endParaRPr>
          </a:p>
        </p:txBody>
      </p:sp>
      <p:sp>
        <p:nvSpPr>
          <p:cNvPr id="13" name="Smiley Face 12">
            <a:extLst>
              <a:ext uri="{FF2B5EF4-FFF2-40B4-BE49-F238E27FC236}">
                <a16:creationId xmlns:a16="http://schemas.microsoft.com/office/drawing/2014/main" id="{2C7CD114-F8CF-4BDC-AD70-12EE9FFFC889}"/>
              </a:ext>
            </a:extLst>
          </p:cNvPr>
          <p:cNvSpPr/>
          <p:nvPr/>
        </p:nvSpPr>
        <p:spPr>
          <a:xfrm>
            <a:off x="675166" y="2152529"/>
            <a:ext cx="809021" cy="750495"/>
          </a:xfrm>
          <a:prstGeom prst="smileyFace">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E2FCE95C-5FA6-4C5E-8BC1-5FDC426F88DE}"/>
              </a:ext>
            </a:extLst>
          </p:cNvPr>
          <p:cNvSpPr/>
          <p:nvPr/>
        </p:nvSpPr>
        <p:spPr>
          <a:xfrm>
            <a:off x="675167" y="5041702"/>
            <a:ext cx="809021" cy="750495"/>
          </a:xfrm>
          <a:prstGeom prst="smileyFace">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TextBox 14">
            <a:extLst>
              <a:ext uri="{FF2B5EF4-FFF2-40B4-BE49-F238E27FC236}">
                <a16:creationId xmlns:a16="http://schemas.microsoft.com/office/drawing/2014/main" id="{69187862-A52B-4D33-A12A-9EDBC64EF176}"/>
              </a:ext>
            </a:extLst>
          </p:cNvPr>
          <p:cNvSpPr txBox="1"/>
          <p:nvPr/>
        </p:nvSpPr>
        <p:spPr>
          <a:xfrm>
            <a:off x="652822" y="5749149"/>
            <a:ext cx="831831" cy="276999"/>
          </a:xfrm>
          <a:prstGeom prst="rect">
            <a:avLst/>
          </a:prstGeom>
          <a:noFill/>
        </p:spPr>
        <p:txBody>
          <a:bodyPr wrap="none" rtlCol="0">
            <a:spAutoFit/>
          </a:bodyPr>
          <a:lstStyle/>
          <a:p>
            <a:r>
              <a:rPr lang="en-US" sz="1200"/>
              <a:t>Volunteer</a:t>
            </a:r>
          </a:p>
        </p:txBody>
      </p:sp>
      <p:sp>
        <p:nvSpPr>
          <p:cNvPr id="16" name="Notched Right Arrow 24">
            <a:extLst>
              <a:ext uri="{FF2B5EF4-FFF2-40B4-BE49-F238E27FC236}">
                <a16:creationId xmlns:a16="http://schemas.microsoft.com/office/drawing/2014/main" id="{F1F55571-DAAF-42E1-BBB1-F8FE366EC667}"/>
              </a:ext>
            </a:extLst>
          </p:cNvPr>
          <p:cNvSpPr/>
          <p:nvPr/>
        </p:nvSpPr>
        <p:spPr>
          <a:xfrm>
            <a:off x="1566285" y="2410600"/>
            <a:ext cx="551799" cy="265262"/>
          </a:xfrm>
          <a:prstGeom prst="notch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Notched Right Arrow 25">
            <a:extLst>
              <a:ext uri="{FF2B5EF4-FFF2-40B4-BE49-F238E27FC236}">
                <a16:creationId xmlns:a16="http://schemas.microsoft.com/office/drawing/2014/main" id="{FF54BB7C-BF93-4071-99F6-CC6D54236CA8}"/>
              </a:ext>
            </a:extLst>
          </p:cNvPr>
          <p:cNvSpPr/>
          <p:nvPr/>
        </p:nvSpPr>
        <p:spPr>
          <a:xfrm>
            <a:off x="3444305" y="2416643"/>
            <a:ext cx="551799" cy="265262"/>
          </a:xfrm>
          <a:prstGeom prst="notch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Notched Right Arrow 26">
            <a:extLst>
              <a:ext uri="{FF2B5EF4-FFF2-40B4-BE49-F238E27FC236}">
                <a16:creationId xmlns:a16="http://schemas.microsoft.com/office/drawing/2014/main" id="{846CA73B-F8CD-4781-B0B7-FD437B440995}"/>
              </a:ext>
            </a:extLst>
          </p:cNvPr>
          <p:cNvSpPr/>
          <p:nvPr/>
        </p:nvSpPr>
        <p:spPr>
          <a:xfrm>
            <a:off x="5153880" y="2429650"/>
            <a:ext cx="551799" cy="265262"/>
          </a:xfrm>
          <a:prstGeom prst="notch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Notched Right Arrow 27">
            <a:extLst>
              <a:ext uri="{FF2B5EF4-FFF2-40B4-BE49-F238E27FC236}">
                <a16:creationId xmlns:a16="http://schemas.microsoft.com/office/drawing/2014/main" id="{07402702-F335-4F4B-BE68-22946086BCEF}"/>
              </a:ext>
            </a:extLst>
          </p:cNvPr>
          <p:cNvSpPr/>
          <p:nvPr/>
        </p:nvSpPr>
        <p:spPr>
          <a:xfrm>
            <a:off x="1560707" y="5311401"/>
            <a:ext cx="560660" cy="27412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Notched Right Arrow 28">
            <a:extLst>
              <a:ext uri="{FF2B5EF4-FFF2-40B4-BE49-F238E27FC236}">
                <a16:creationId xmlns:a16="http://schemas.microsoft.com/office/drawing/2014/main" id="{04C91DBB-B2EA-4DAA-A2BE-E64861B80C3B}"/>
              </a:ext>
            </a:extLst>
          </p:cNvPr>
          <p:cNvSpPr/>
          <p:nvPr/>
        </p:nvSpPr>
        <p:spPr>
          <a:xfrm>
            <a:off x="3505022" y="5323136"/>
            <a:ext cx="551799" cy="2652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Notched Right Arrow 29">
            <a:extLst>
              <a:ext uri="{FF2B5EF4-FFF2-40B4-BE49-F238E27FC236}">
                <a16:creationId xmlns:a16="http://schemas.microsoft.com/office/drawing/2014/main" id="{529D8287-57E5-4315-B692-BE550A30C3B9}"/>
              </a:ext>
            </a:extLst>
          </p:cNvPr>
          <p:cNvSpPr/>
          <p:nvPr/>
        </p:nvSpPr>
        <p:spPr>
          <a:xfrm>
            <a:off x="5302952" y="5319984"/>
            <a:ext cx="622683" cy="26526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Bent Arrow 31">
            <a:extLst>
              <a:ext uri="{FF2B5EF4-FFF2-40B4-BE49-F238E27FC236}">
                <a16:creationId xmlns:a16="http://schemas.microsoft.com/office/drawing/2014/main" id="{5FE07707-EAD0-42D9-BF11-9888A259A37D}"/>
              </a:ext>
            </a:extLst>
          </p:cNvPr>
          <p:cNvSpPr/>
          <p:nvPr/>
        </p:nvSpPr>
        <p:spPr>
          <a:xfrm rot="5400000">
            <a:off x="6985146" y="2230386"/>
            <a:ext cx="613698" cy="102172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3" name="Rounded Rectangle 32">
            <a:extLst>
              <a:ext uri="{FF2B5EF4-FFF2-40B4-BE49-F238E27FC236}">
                <a16:creationId xmlns:a16="http://schemas.microsoft.com/office/drawing/2014/main" id="{54CBEC0C-A4B5-42CD-9420-44D95546FEEA}"/>
              </a:ext>
            </a:extLst>
          </p:cNvPr>
          <p:cNvSpPr/>
          <p:nvPr/>
        </p:nvSpPr>
        <p:spPr>
          <a:xfrm>
            <a:off x="7048995" y="3065942"/>
            <a:ext cx="1191129" cy="72300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Connect Offline</a:t>
            </a:r>
            <a:endParaRPr lang="en-US" sz="1200">
              <a:solidFill>
                <a:schemeClr val="bg1"/>
              </a:solidFill>
              <a:cs typeface="Arial"/>
            </a:endParaRPr>
          </a:p>
        </p:txBody>
      </p:sp>
      <p:sp>
        <p:nvSpPr>
          <p:cNvPr id="24" name="Bent Arrow 33">
            <a:extLst>
              <a:ext uri="{FF2B5EF4-FFF2-40B4-BE49-F238E27FC236}">
                <a16:creationId xmlns:a16="http://schemas.microsoft.com/office/drawing/2014/main" id="{8D28EE04-C42D-4EA2-9EEC-3FC84E77D3EC}"/>
              </a:ext>
            </a:extLst>
          </p:cNvPr>
          <p:cNvSpPr/>
          <p:nvPr/>
        </p:nvSpPr>
        <p:spPr>
          <a:xfrm rot="5400000" flipH="1">
            <a:off x="7099659" y="4856211"/>
            <a:ext cx="565580" cy="7849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6" name="Cloud 25">
            <a:extLst>
              <a:ext uri="{FF2B5EF4-FFF2-40B4-BE49-F238E27FC236}">
                <a16:creationId xmlns:a16="http://schemas.microsoft.com/office/drawing/2014/main" id="{AE2CCC21-8236-4466-B1B8-1CAF6985EC35}"/>
              </a:ext>
            </a:extLst>
          </p:cNvPr>
          <p:cNvSpPr/>
          <p:nvPr/>
        </p:nvSpPr>
        <p:spPr>
          <a:xfrm>
            <a:off x="3142119" y="1215483"/>
            <a:ext cx="1177854" cy="761673"/>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Mobile Service Provider</a:t>
            </a:r>
          </a:p>
        </p:txBody>
      </p:sp>
      <p:sp>
        <p:nvSpPr>
          <p:cNvPr id="27" name="Down Arrow 6">
            <a:extLst>
              <a:ext uri="{FF2B5EF4-FFF2-40B4-BE49-F238E27FC236}">
                <a16:creationId xmlns:a16="http://schemas.microsoft.com/office/drawing/2014/main" id="{809A51B6-481F-4C67-B64D-3811138E0C6E}"/>
              </a:ext>
            </a:extLst>
          </p:cNvPr>
          <p:cNvSpPr/>
          <p:nvPr/>
        </p:nvSpPr>
        <p:spPr>
          <a:xfrm>
            <a:off x="2691870" y="3834155"/>
            <a:ext cx="364130" cy="12135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Rounded Rectangle 12">
            <a:extLst>
              <a:ext uri="{FF2B5EF4-FFF2-40B4-BE49-F238E27FC236}">
                <a16:creationId xmlns:a16="http://schemas.microsoft.com/office/drawing/2014/main" id="{259732A6-E8CE-43E5-8197-95581B4A41F8}"/>
              </a:ext>
            </a:extLst>
          </p:cNvPr>
          <p:cNvSpPr/>
          <p:nvPr/>
        </p:nvSpPr>
        <p:spPr>
          <a:xfrm>
            <a:off x="7149129" y="4399347"/>
            <a:ext cx="1124671" cy="5665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a:p>
            <a:pPr algn="ctr"/>
            <a:r>
              <a:rPr lang="en-US" sz="1200">
                <a:solidFill>
                  <a:schemeClr val="tx1"/>
                </a:solidFill>
              </a:rPr>
              <a:t>Accept Request</a:t>
            </a:r>
          </a:p>
          <a:p>
            <a:pPr algn="ctr"/>
            <a:endParaRPr lang="en-US" sz="1200">
              <a:solidFill>
                <a:schemeClr val="tx1"/>
              </a:solidFill>
            </a:endParaRPr>
          </a:p>
        </p:txBody>
      </p:sp>
      <p:sp>
        <p:nvSpPr>
          <p:cNvPr id="30" name="Notched Right Arrow 29">
            <a:extLst>
              <a:ext uri="{FF2B5EF4-FFF2-40B4-BE49-F238E27FC236}">
                <a16:creationId xmlns:a16="http://schemas.microsoft.com/office/drawing/2014/main" id="{B0F63D3F-09E2-480F-BFAD-C6A5E1C48C4C}"/>
              </a:ext>
            </a:extLst>
          </p:cNvPr>
          <p:cNvSpPr/>
          <p:nvPr/>
        </p:nvSpPr>
        <p:spPr>
          <a:xfrm rot="-5340000">
            <a:off x="7349353" y="3948288"/>
            <a:ext cx="587241" cy="30956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4" name="Picture 33">
            <a:extLst>
              <a:ext uri="{FF2B5EF4-FFF2-40B4-BE49-F238E27FC236}">
                <a16:creationId xmlns:a16="http://schemas.microsoft.com/office/drawing/2014/main" id="{54D7DE01-A57D-4141-9BFB-DE8AB4FEAB58}"/>
              </a:ext>
            </a:extLst>
          </p:cNvPr>
          <p:cNvPicPr>
            <a:picLocks noChangeAspect="1"/>
          </p:cNvPicPr>
          <p:nvPr/>
        </p:nvPicPr>
        <p:blipFill rotWithShape="1">
          <a:blip r:embed="rId2">
            <a:extLst>
              <a:ext uri="{28A0092B-C50C-407E-A947-70E740481C1C}">
                <a14:useLocalDpi xmlns:a14="http://schemas.microsoft.com/office/drawing/2010/main" val="0"/>
              </a:ext>
            </a:extLst>
          </a:blip>
          <a:srcRect l="1005" r="-4336" b="48244"/>
          <a:stretch/>
        </p:blipFill>
        <p:spPr>
          <a:xfrm>
            <a:off x="1936234" y="3233526"/>
            <a:ext cx="1848247" cy="674027"/>
          </a:xfrm>
          <a:prstGeom prst="rect">
            <a:avLst/>
          </a:prstGeom>
        </p:spPr>
      </p:pic>
      <p:sp>
        <p:nvSpPr>
          <p:cNvPr id="4" name="TextBox 3">
            <a:extLst>
              <a:ext uri="{FF2B5EF4-FFF2-40B4-BE49-F238E27FC236}">
                <a16:creationId xmlns:a16="http://schemas.microsoft.com/office/drawing/2014/main" id="{6E242966-6513-43F3-8BFA-AF586EBB202B}"/>
              </a:ext>
            </a:extLst>
          </p:cNvPr>
          <p:cNvSpPr txBox="1"/>
          <p:nvPr/>
        </p:nvSpPr>
        <p:spPr>
          <a:xfrm>
            <a:off x="710956" y="1838614"/>
            <a:ext cx="745717" cy="276999"/>
          </a:xfrm>
          <a:prstGeom prst="rect">
            <a:avLst/>
          </a:prstGeom>
          <a:noFill/>
          <a:scene3d>
            <a:camera prst="orthographicFront"/>
            <a:lightRig rig="threePt" dir="t"/>
          </a:scene3d>
          <a:sp3d>
            <a:bevelT/>
          </a:sp3d>
        </p:spPr>
        <p:txBody>
          <a:bodyPr wrap="none" rtlCol="0" anchor="t">
            <a:spAutoFit/>
          </a:bodyPr>
          <a:lstStyle/>
          <a:p>
            <a:r>
              <a:rPr lang="en-US" sz="1200"/>
              <a:t>End User</a:t>
            </a:r>
          </a:p>
        </p:txBody>
      </p:sp>
    </p:spTree>
    <p:extLst>
      <p:ext uri="{BB962C8B-B14F-4D97-AF65-F5344CB8AC3E}">
        <p14:creationId xmlns:p14="http://schemas.microsoft.com/office/powerpoint/2010/main" val="327564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inVertical)">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1000"/>
                                        <p:tgtEl>
                                          <p:spTgt spid="7"/>
                                        </p:tgtEl>
                                      </p:cBhvr>
                                    </p:animEffect>
                                    <p:anim calcmode="lin" valueType="num">
                                      <p:cBhvr>
                                        <p:cTn id="79" dur="1000" fill="hold"/>
                                        <p:tgtEl>
                                          <p:spTgt spid="7"/>
                                        </p:tgtEl>
                                        <p:attrNameLst>
                                          <p:attrName>ppt_x</p:attrName>
                                        </p:attrNameLst>
                                      </p:cBhvr>
                                      <p:tavLst>
                                        <p:tav tm="0">
                                          <p:val>
                                            <p:strVal val="#ppt_x"/>
                                          </p:val>
                                        </p:tav>
                                        <p:tav tm="100000">
                                          <p:val>
                                            <p:strVal val="#ppt_x"/>
                                          </p:val>
                                        </p:tav>
                                      </p:tavLst>
                                    </p:anim>
                                    <p:anim calcmode="lin" valueType="num">
                                      <p:cBhvr>
                                        <p:cTn id="80" dur="1000" fill="hold"/>
                                        <p:tgtEl>
                                          <p:spTgt spid="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anim calcmode="lin" valueType="num">
                                      <p:cBhvr>
                                        <p:cTn id="84" dur="1000" fill="hold"/>
                                        <p:tgtEl>
                                          <p:spTgt spid="6"/>
                                        </p:tgtEl>
                                        <p:attrNameLst>
                                          <p:attrName>ppt_x</p:attrName>
                                        </p:attrNameLst>
                                      </p:cBhvr>
                                      <p:tavLst>
                                        <p:tav tm="0">
                                          <p:val>
                                            <p:strVal val="#ppt_x"/>
                                          </p:val>
                                        </p:tav>
                                        <p:tav tm="100000">
                                          <p:val>
                                            <p:strVal val="#ppt_x"/>
                                          </p:val>
                                        </p:tav>
                                      </p:tavLst>
                                    </p:anim>
                                    <p:anim calcmode="lin" valueType="num">
                                      <p:cBhvr>
                                        <p:cTn id="85" dur="1000" fill="hold"/>
                                        <p:tgtEl>
                                          <p:spTgt spid="6"/>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1000"/>
                                        <p:tgtEl>
                                          <p:spTgt spid="26"/>
                                        </p:tgtEl>
                                      </p:cBhvr>
                                    </p:animEffect>
                                    <p:anim calcmode="lin" valueType="num">
                                      <p:cBhvr>
                                        <p:cTn id="89" dur="1000" fill="hold"/>
                                        <p:tgtEl>
                                          <p:spTgt spid="26"/>
                                        </p:tgtEl>
                                        <p:attrNameLst>
                                          <p:attrName>ppt_x</p:attrName>
                                        </p:attrNameLst>
                                      </p:cBhvr>
                                      <p:tavLst>
                                        <p:tav tm="0">
                                          <p:val>
                                            <p:strVal val="#ppt_x"/>
                                          </p:val>
                                        </p:tav>
                                        <p:tav tm="100000">
                                          <p:val>
                                            <p:strVal val="#ppt_x"/>
                                          </p:val>
                                        </p:tav>
                                      </p:tavLst>
                                    </p:anim>
                                    <p:anim calcmode="lin" valueType="num">
                                      <p:cBhvr>
                                        <p:cTn id="90" dur="1000" fill="hold"/>
                                        <p:tgtEl>
                                          <p:spTgt spid="2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1000"/>
                                        <p:tgtEl>
                                          <p:spTgt spid="8"/>
                                        </p:tgtEl>
                                      </p:cBhvr>
                                    </p:animEffect>
                                    <p:anim calcmode="lin" valueType="num">
                                      <p:cBhvr>
                                        <p:cTn id="94" dur="1000" fill="hold"/>
                                        <p:tgtEl>
                                          <p:spTgt spid="8"/>
                                        </p:tgtEl>
                                        <p:attrNameLst>
                                          <p:attrName>ppt_x</p:attrName>
                                        </p:attrNameLst>
                                      </p:cBhvr>
                                      <p:tavLst>
                                        <p:tav tm="0">
                                          <p:val>
                                            <p:strVal val="#ppt_x"/>
                                          </p:val>
                                        </p:tav>
                                        <p:tav tm="100000">
                                          <p:val>
                                            <p:strVal val="#ppt_x"/>
                                          </p:val>
                                        </p:tav>
                                      </p:tavLst>
                                    </p:anim>
                                    <p:anim calcmode="lin" valueType="num">
                                      <p:cBhvr>
                                        <p:cTn id="95" dur="1000" fill="hold"/>
                                        <p:tgtEl>
                                          <p:spTgt spid="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1000"/>
                                        <p:tgtEl>
                                          <p:spTgt spid="9"/>
                                        </p:tgtEl>
                                      </p:cBhvr>
                                    </p:animEffect>
                                    <p:anim calcmode="lin" valueType="num">
                                      <p:cBhvr>
                                        <p:cTn id="109" dur="1000" fill="hold"/>
                                        <p:tgtEl>
                                          <p:spTgt spid="9"/>
                                        </p:tgtEl>
                                        <p:attrNameLst>
                                          <p:attrName>ppt_x</p:attrName>
                                        </p:attrNameLst>
                                      </p:cBhvr>
                                      <p:tavLst>
                                        <p:tav tm="0">
                                          <p:val>
                                            <p:strVal val="#ppt_x"/>
                                          </p:val>
                                        </p:tav>
                                        <p:tav tm="100000">
                                          <p:val>
                                            <p:strVal val="#ppt_x"/>
                                          </p:val>
                                        </p:tav>
                                      </p:tavLst>
                                    </p:anim>
                                    <p:anim calcmode="lin" valueType="num">
                                      <p:cBhvr>
                                        <p:cTn id="11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wipe(down)">
                                      <p:cBhvr>
                                        <p:cTn id="115" dur="500"/>
                                        <p:tgtEl>
                                          <p:spTgt spid="24"/>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down)">
                                      <p:cBhvr>
                                        <p:cTn id="118" dur="500"/>
                                        <p:tgtEl>
                                          <p:spTgt spid="29"/>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down)">
                                      <p:cBhvr>
                                        <p:cTn id="121" dur="500"/>
                                        <p:tgtEl>
                                          <p:spTgt spid="30"/>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ppt_x"/>
                                          </p:val>
                                        </p:tav>
                                        <p:tav tm="100000">
                                          <p:val>
                                            <p:strVal val="#ppt_x"/>
                                          </p:val>
                                        </p:tav>
                                      </p:tavLst>
                                    </p:anim>
                                    <p:anim calcmode="lin" valueType="num">
                                      <p:cBhvr additive="base">
                                        <p:cTn id="1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fade">
                                      <p:cBhvr>
                                        <p:cTn id="132" dur="1000"/>
                                        <p:tgtEl>
                                          <p:spTgt spid="23"/>
                                        </p:tgtEl>
                                      </p:cBhvr>
                                    </p:animEffect>
                                    <p:anim calcmode="lin" valueType="num">
                                      <p:cBhvr>
                                        <p:cTn id="133" dur="1000" fill="hold"/>
                                        <p:tgtEl>
                                          <p:spTgt spid="23"/>
                                        </p:tgtEl>
                                        <p:attrNameLst>
                                          <p:attrName>ppt_x</p:attrName>
                                        </p:attrNameLst>
                                      </p:cBhvr>
                                      <p:tavLst>
                                        <p:tav tm="0">
                                          <p:val>
                                            <p:strVal val="#ppt_x"/>
                                          </p:val>
                                        </p:tav>
                                        <p:tav tm="100000">
                                          <p:val>
                                            <p:strVal val="#ppt_x"/>
                                          </p:val>
                                        </p:tav>
                                      </p:tavLst>
                                    </p:anim>
                                    <p:anim calcmode="lin" valueType="num">
                                      <p:cBhvr>
                                        <p:cTn id="1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animBg="1"/>
      <p:bldP spid="30"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D147-964F-4C3F-BC6C-3797DFD7E79C}"/>
              </a:ext>
            </a:extLst>
          </p:cNvPr>
          <p:cNvSpPr>
            <a:spLocks noGrp="1"/>
          </p:cNvSpPr>
          <p:nvPr>
            <p:ph type="title"/>
          </p:nvPr>
        </p:nvSpPr>
        <p:spPr/>
        <p:txBody>
          <a:bodyPr/>
          <a:lstStyle/>
          <a:p>
            <a:r>
              <a:rPr lang="en-US"/>
              <a:t>App Demo</a:t>
            </a:r>
          </a:p>
        </p:txBody>
      </p:sp>
      <p:sp>
        <p:nvSpPr>
          <p:cNvPr id="3" name="Slide Number Placeholder 2">
            <a:extLst>
              <a:ext uri="{FF2B5EF4-FFF2-40B4-BE49-F238E27FC236}">
                <a16:creationId xmlns:a16="http://schemas.microsoft.com/office/drawing/2014/main" id="{124269F3-44BA-4687-BB4D-F24AB04DD7CC}"/>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98A52211-824C-4697-BFF1-9F618F4C838A}"/>
              </a:ext>
            </a:extLst>
          </p:cNvPr>
          <p:cNvSpPr>
            <a:spLocks noGrp="1"/>
          </p:cNvSpPr>
          <p:nvPr>
            <p:ph sz="quarter" idx="13"/>
          </p:nvPr>
        </p:nvSpPr>
        <p:spPr>
          <a:xfrm>
            <a:off x="382588" y="1173379"/>
            <a:ext cx="8353233" cy="4511242"/>
          </a:xfrm>
        </p:spPr>
        <p:txBody>
          <a:bodyPr/>
          <a:lstStyle/>
          <a:p>
            <a:pPr marL="0" indent="0">
              <a:buNone/>
            </a:pPr>
            <a:r>
              <a:rPr lang="en-US" u="sng" dirty="0">
                <a:hlinkClick r:id="rId2"/>
              </a:rPr>
              <a:t>Click here to access YouTube link to the App Demo</a:t>
            </a:r>
            <a:endParaRPr lang="en-US" dirty="0"/>
          </a:p>
          <a:p>
            <a:pPr marL="0" indent="0">
              <a:buNone/>
            </a:pPr>
            <a:endParaRPr lang="en-US" dirty="0"/>
          </a:p>
        </p:txBody>
      </p:sp>
    </p:spTree>
    <p:extLst>
      <p:ext uri="{BB962C8B-B14F-4D97-AF65-F5344CB8AC3E}">
        <p14:creationId xmlns:p14="http://schemas.microsoft.com/office/powerpoint/2010/main" val="54522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798" y="2411082"/>
            <a:ext cx="3872021" cy="838200"/>
          </a:xfrm>
        </p:spPr>
        <p:txBody>
          <a:bodyPr/>
          <a:lstStyle/>
          <a:p>
            <a:r>
              <a:rPr lang="en-US">
                <a:solidFill>
                  <a:srgbClr val="009273"/>
                </a:solidFill>
              </a:rPr>
              <a:t>Thank you!</a:t>
            </a: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766" y="5555823"/>
            <a:ext cx="9159766" cy="1234440"/>
          </a:xfrm>
          <a:prstGeom prst="rect">
            <a:avLst/>
          </a:prstGeom>
        </p:spPr>
      </p:pic>
      <p:grpSp>
        <p:nvGrpSpPr>
          <p:cNvPr id="15" name="Group 14"/>
          <p:cNvGrpSpPr/>
          <p:nvPr/>
        </p:nvGrpSpPr>
        <p:grpSpPr>
          <a:xfrm>
            <a:off x="6826476" y="507820"/>
            <a:ext cx="1876490" cy="1824431"/>
            <a:chOff x="411163" y="1737534"/>
            <a:chExt cx="882002" cy="882002"/>
          </a:xfrm>
        </p:grpSpPr>
        <p:grpSp>
          <p:nvGrpSpPr>
            <p:cNvPr id="16" name="Group 15"/>
            <p:cNvGrpSpPr/>
            <p:nvPr/>
          </p:nvGrpSpPr>
          <p:grpSpPr>
            <a:xfrm>
              <a:off x="411163" y="1737534"/>
              <a:ext cx="882002" cy="882002"/>
              <a:chOff x="3495675" y="676275"/>
              <a:chExt cx="882002" cy="882002"/>
            </a:xfrm>
          </p:grpSpPr>
          <p:sp>
            <p:nvSpPr>
              <p:cNvPr id="18" name="Oval 17"/>
              <p:cNvSpPr/>
              <p:nvPr/>
            </p:nvSpPr>
            <p:spPr>
              <a:xfrm>
                <a:off x="3495675" y="676275"/>
                <a:ext cx="882002" cy="882002"/>
              </a:xfrm>
              <a:prstGeom prst="ellipse">
                <a:avLst/>
              </a:prstGeom>
              <a:solidFill>
                <a:srgbClr val="8DC63F">
                  <a:alpha val="60000"/>
                </a:srgbClr>
              </a:solidFill>
              <a:ln w="9525"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err="1">
                  <a:ln>
                    <a:noFill/>
                  </a:ln>
                  <a:solidFill>
                    <a:prstClr val="white"/>
                  </a:solidFill>
                  <a:effectLst/>
                  <a:uLnTx/>
                  <a:uFillTx/>
                  <a:latin typeface="Arial"/>
                  <a:ea typeface="+mn-ea"/>
                  <a:cs typeface="+mn-cs"/>
                </a:endParaRPr>
              </a:p>
            </p:txBody>
          </p:sp>
          <p:sp>
            <p:nvSpPr>
              <p:cNvPr id="19" name="Oval 18"/>
              <p:cNvSpPr/>
              <p:nvPr/>
            </p:nvSpPr>
            <p:spPr>
              <a:xfrm>
                <a:off x="3594676" y="775276"/>
                <a:ext cx="684000" cy="684000"/>
              </a:xfrm>
              <a:prstGeom prst="ellipse">
                <a:avLst/>
              </a:prstGeom>
              <a:solidFill>
                <a:srgbClr val="8DC63F"/>
              </a:solidFill>
              <a:ln w="9525" cap="flat" cmpd="sng" algn="ctr">
                <a:no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err="1">
                  <a:ln>
                    <a:noFill/>
                  </a:ln>
                  <a:solidFill>
                    <a:prstClr val="white"/>
                  </a:solidFill>
                  <a:effectLst/>
                  <a:uLnTx/>
                  <a:uFillTx/>
                  <a:latin typeface="Arial"/>
                  <a:ea typeface="+mn-ea"/>
                  <a:cs typeface="+mn-cs"/>
                </a:endParaRPr>
              </a:p>
            </p:txBody>
          </p:sp>
        </p:grp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2164" y="1818535"/>
              <a:ext cx="720000" cy="720000"/>
            </a:xfrm>
            <a:prstGeom prst="rect">
              <a:avLst/>
            </a:prstGeom>
          </p:spPr>
        </p:pic>
      </p:grpSp>
    </p:spTree>
    <p:extLst>
      <p:ext uri="{BB962C8B-B14F-4D97-AF65-F5344CB8AC3E}">
        <p14:creationId xmlns:p14="http://schemas.microsoft.com/office/powerpoint/2010/main" val="6008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55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FDE-6F11-4BEC-997B-CC65A1BA2243}"/>
              </a:ext>
            </a:extLst>
          </p:cNvPr>
          <p:cNvSpPr>
            <a:spLocks noGrp="1"/>
          </p:cNvSpPr>
          <p:nvPr>
            <p:ph type="ctrTitle"/>
          </p:nvPr>
        </p:nvSpPr>
        <p:spPr/>
        <p:txBody>
          <a:bodyPr/>
          <a:lstStyle/>
          <a:p>
            <a:r>
              <a:rPr lang="en-US" sz="3200"/>
              <a:t>Presented by</a:t>
            </a:r>
          </a:p>
        </p:txBody>
      </p:sp>
      <p:sp>
        <p:nvSpPr>
          <p:cNvPr id="3" name="Subtitle 2">
            <a:extLst>
              <a:ext uri="{FF2B5EF4-FFF2-40B4-BE49-F238E27FC236}">
                <a16:creationId xmlns:a16="http://schemas.microsoft.com/office/drawing/2014/main" id="{563471EE-C69E-4BC5-A6E7-EA4167102A02}"/>
              </a:ext>
            </a:extLst>
          </p:cNvPr>
          <p:cNvSpPr>
            <a:spLocks noGrp="1"/>
          </p:cNvSpPr>
          <p:nvPr>
            <p:ph type="subTitle" idx="1"/>
          </p:nvPr>
        </p:nvSpPr>
        <p:spPr>
          <a:xfrm>
            <a:off x="312247" y="1223889"/>
            <a:ext cx="2880000" cy="3137096"/>
          </a:xfrm>
        </p:spPr>
        <p:txBody>
          <a:bodyPr>
            <a:normAutofit/>
          </a:bodyPr>
          <a:lstStyle/>
          <a:p>
            <a:pPr>
              <a:lnSpc>
                <a:spcPct val="220000"/>
              </a:lnSpc>
            </a:pPr>
            <a:r>
              <a:rPr lang="en-US" sz="1800">
                <a:solidFill>
                  <a:srgbClr val="004F59"/>
                </a:solidFill>
                <a:latin typeface="Lucida Calligraphy" panose="03010101010101010101" pitchFamily="66" charset="0"/>
              </a:rPr>
              <a:t>Neenu R</a:t>
            </a:r>
          </a:p>
          <a:p>
            <a:pPr>
              <a:lnSpc>
                <a:spcPct val="220000"/>
              </a:lnSpc>
            </a:pPr>
            <a:r>
              <a:rPr lang="en-US" sz="1800">
                <a:solidFill>
                  <a:srgbClr val="004F59"/>
                </a:solidFill>
                <a:latin typeface="Lucida Calligraphy" panose="03010101010101010101" pitchFamily="66" charset="0"/>
              </a:rPr>
              <a:t>Priyanka Garg</a:t>
            </a:r>
          </a:p>
          <a:p>
            <a:pPr>
              <a:lnSpc>
                <a:spcPct val="220000"/>
              </a:lnSpc>
            </a:pPr>
            <a:r>
              <a:rPr lang="en-US" sz="1800">
                <a:solidFill>
                  <a:srgbClr val="004F59"/>
                </a:solidFill>
                <a:latin typeface="Lucida Calligraphy" panose="03010101010101010101" pitchFamily="66" charset="0"/>
              </a:rPr>
              <a:t>Sangeetha Kovuri</a:t>
            </a:r>
          </a:p>
          <a:p>
            <a:pPr>
              <a:lnSpc>
                <a:spcPct val="220000"/>
              </a:lnSpc>
            </a:pPr>
            <a:r>
              <a:rPr lang="en-US" sz="1800">
                <a:solidFill>
                  <a:srgbClr val="004F59"/>
                </a:solidFill>
                <a:latin typeface="Lucida Calligraphy" panose="03010101010101010101" pitchFamily="66" charset="0"/>
              </a:rPr>
              <a:t>Sridevi Maheswaran</a:t>
            </a:r>
          </a:p>
          <a:p>
            <a:pPr>
              <a:lnSpc>
                <a:spcPct val="220000"/>
              </a:lnSpc>
            </a:pPr>
            <a:r>
              <a:rPr lang="en-US" sz="1800">
                <a:solidFill>
                  <a:srgbClr val="004F59"/>
                </a:solidFill>
                <a:latin typeface="Lucida Calligraphy" panose="03010101010101010101" pitchFamily="66" charset="0"/>
              </a:rPr>
              <a:t>Veena Swaminathan</a:t>
            </a:r>
          </a:p>
          <a:p>
            <a:endParaRPr lang="en-US" sz="3200"/>
          </a:p>
        </p:txBody>
      </p:sp>
    </p:spTree>
    <p:extLst>
      <p:ext uri="{BB962C8B-B14F-4D97-AF65-F5344CB8AC3E}">
        <p14:creationId xmlns:p14="http://schemas.microsoft.com/office/powerpoint/2010/main" val="315909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169" y="395420"/>
            <a:ext cx="8361170" cy="502034"/>
          </a:xfrm>
        </p:spPr>
        <p:txBody>
          <a:bodyPr>
            <a:normAutofit/>
          </a:bodyPr>
          <a:lstStyle/>
          <a:p>
            <a:r>
              <a:rPr lang="en-US"/>
              <a:t>Agenda</a:t>
            </a:r>
          </a:p>
        </p:txBody>
      </p:sp>
      <p:sp>
        <p:nvSpPr>
          <p:cNvPr id="3" name="Slide Number Placeholder 2"/>
          <p:cNvSpPr>
            <a:spLocks noGrp="1"/>
          </p:cNvSpPr>
          <p:nvPr>
            <p:ph type="sldNum" sz="quarter" idx="12"/>
          </p:nvPr>
        </p:nvSpPr>
        <p:spPr/>
        <p:txBody>
          <a:bodyPr/>
          <a:lstStyle/>
          <a:p>
            <a:fld id="{C60C2248-B95D-984B-A0F4-42B9A4652AA7}" type="slidenum">
              <a:rPr lang="en-US" smtClean="0"/>
              <a:pPr/>
              <a:t>3</a:t>
            </a:fld>
            <a:endParaRPr lang="en-US"/>
          </a:p>
        </p:txBody>
      </p:sp>
      <p:sp>
        <p:nvSpPr>
          <p:cNvPr id="4" name="Content Placeholder 3"/>
          <p:cNvSpPr>
            <a:spLocks noGrp="1"/>
          </p:cNvSpPr>
          <p:nvPr>
            <p:ph sz="quarter" idx="13"/>
          </p:nvPr>
        </p:nvSpPr>
        <p:spPr>
          <a:xfrm>
            <a:off x="374651" y="1206501"/>
            <a:ext cx="8353233" cy="4511242"/>
          </a:xfrm>
        </p:spPr>
        <p:txBody>
          <a:bodyPr>
            <a:normAutofit/>
          </a:bodyPr>
          <a:lstStyle/>
          <a:p>
            <a:pPr>
              <a:buFont typeface="Wingdings" panose="05000000000000000000" pitchFamily="2" charset="2"/>
              <a:buChar char="Ø"/>
            </a:pPr>
            <a:r>
              <a:rPr lang="en-US" sz="1800"/>
              <a:t>  Overview</a:t>
            </a:r>
          </a:p>
          <a:p>
            <a:pPr>
              <a:buFont typeface="Wingdings" panose="05000000000000000000" pitchFamily="2" charset="2"/>
              <a:buChar char="Ø"/>
            </a:pPr>
            <a:r>
              <a:rPr lang="en-US" sz="1800"/>
              <a:t>  Description</a:t>
            </a:r>
          </a:p>
          <a:p>
            <a:pPr>
              <a:buFont typeface="Wingdings" panose="05000000000000000000" pitchFamily="2" charset="2"/>
              <a:buChar char="Ø"/>
            </a:pPr>
            <a:r>
              <a:rPr lang="en-US" sz="1800"/>
              <a:t>  Scope</a:t>
            </a:r>
          </a:p>
          <a:p>
            <a:pPr>
              <a:buFont typeface="Wingdings" panose="05000000000000000000" pitchFamily="2" charset="2"/>
              <a:buChar char="Ø"/>
            </a:pPr>
            <a:r>
              <a:rPr lang="en-US" sz="1800"/>
              <a:t>  Features of the App</a:t>
            </a:r>
          </a:p>
          <a:p>
            <a:pPr>
              <a:buFont typeface="Wingdings" panose="05000000000000000000" pitchFamily="2" charset="2"/>
              <a:buChar char="Ø"/>
            </a:pPr>
            <a:r>
              <a:rPr lang="en-US" sz="1800"/>
              <a:t>  Use Case</a:t>
            </a:r>
          </a:p>
          <a:p>
            <a:pPr>
              <a:buFont typeface="Wingdings" panose="05000000000000000000" pitchFamily="2" charset="2"/>
              <a:buChar char="Ø"/>
            </a:pPr>
            <a:r>
              <a:rPr lang="en-US" sz="1800"/>
              <a:t>  Solution Roadmap</a:t>
            </a:r>
          </a:p>
          <a:p>
            <a:pPr>
              <a:buFont typeface="Wingdings" panose="05000000000000000000" pitchFamily="2" charset="2"/>
              <a:buChar char="Ø"/>
            </a:pPr>
            <a:r>
              <a:rPr lang="en-US" sz="1800"/>
              <a:t>  Additional Features</a:t>
            </a:r>
          </a:p>
          <a:p>
            <a:pPr>
              <a:buFont typeface="Wingdings" panose="05000000000000000000" pitchFamily="2" charset="2"/>
              <a:buChar char="Ø"/>
            </a:pPr>
            <a:r>
              <a:rPr lang="en-US" sz="1800"/>
              <a:t>  App Demo</a:t>
            </a:r>
          </a:p>
        </p:txBody>
      </p:sp>
    </p:spTree>
    <p:extLst>
      <p:ext uri="{BB962C8B-B14F-4D97-AF65-F5344CB8AC3E}">
        <p14:creationId xmlns:p14="http://schemas.microsoft.com/office/powerpoint/2010/main" val="108666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02DE-83F3-4FA4-A140-8F469E1F866C}"/>
              </a:ext>
            </a:extLst>
          </p:cNvPr>
          <p:cNvSpPr>
            <a:spLocks noGrp="1"/>
          </p:cNvSpPr>
          <p:nvPr>
            <p:ph type="title"/>
          </p:nvPr>
        </p:nvSpPr>
        <p:spPr>
          <a:xfrm>
            <a:off x="374651" y="267946"/>
            <a:ext cx="8361170" cy="674164"/>
          </a:xfrm>
        </p:spPr>
        <p:txBody>
          <a:bodyPr>
            <a:noAutofit/>
          </a:bodyPr>
          <a:lstStyle/>
          <a:p>
            <a:br>
              <a:rPr lang="en-US"/>
            </a:br>
            <a:r>
              <a:rPr lang="en-US"/>
              <a:t>Overview</a:t>
            </a:r>
          </a:p>
        </p:txBody>
      </p:sp>
      <p:sp>
        <p:nvSpPr>
          <p:cNvPr id="3" name="Slide Number Placeholder 2">
            <a:extLst>
              <a:ext uri="{FF2B5EF4-FFF2-40B4-BE49-F238E27FC236}">
                <a16:creationId xmlns:a16="http://schemas.microsoft.com/office/drawing/2014/main" id="{BA468012-7F09-4232-BE85-80E30392B4F4}"/>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Content Placeholder 3">
            <a:extLst>
              <a:ext uri="{FF2B5EF4-FFF2-40B4-BE49-F238E27FC236}">
                <a16:creationId xmlns:a16="http://schemas.microsoft.com/office/drawing/2014/main" id="{914F0E22-80F4-4B48-A20F-EFF5CD762FAC}"/>
              </a:ext>
            </a:extLst>
          </p:cNvPr>
          <p:cNvSpPr>
            <a:spLocks noGrp="1"/>
          </p:cNvSpPr>
          <p:nvPr>
            <p:ph sz="quarter" idx="13"/>
          </p:nvPr>
        </p:nvSpPr>
        <p:spPr>
          <a:xfrm>
            <a:off x="374153" y="650376"/>
            <a:ext cx="8353233" cy="4511242"/>
          </a:xfrm>
        </p:spPr>
        <p:txBody>
          <a:bodyPr vert="horz" lIns="0" tIns="0" rIns="0" bIns="0" rtlCol="0" anchor="t">
            <a:normAutofit/>
          </a:bodyPr>
          <a:lstStyle/>
          <a:p>
            <a:pPr marL="0" indent="0">
              <a:lnSpc>
                <a:spcPct val="90000"/>
              </a:lnSpc>
              <a:spcAft>
                <a:spcPts val="600"/>
              </a:spcAft>
              <a:buNone/>
            </a:pPr>
            <a:endParaRPr lang="en-US">
              <a:solidFill>
                <a:srgbClr val="000000"/>
              </a:solidFill>
              <a:ea typeface="+mn-lt"/>
              <a:cs typeface="+mn-lt"/>
            </a:endParaRPr>
          </a:p>
          <a:p>
            <a:pPr marL="0" indent="0">
              <a:lnSpc>
                <a:spcPct val="90000"/>
              </a:lnSpc>
              <a:spcAft>
                <a:spcPts val="600"/>
              </a:spcAft>
              <a:buNone/>
            </a:pPr>
            <a:endParaRPr lang="en-US" sz="1800" b="0">
              <a:solidFill>
                <a:srgbClr val="000000"/>
              </a:solidFill>
              <a:ea typeface="+mn-lt"/>
              <a:cs typeface="+mn-lt"/>
            </a:endParaRPr>
          </a:p>
          <a:p>
            <a:pPr marL="0" indent="0">
              <a:lnSpc>
                <a:spcPct val="90000"/>
              </a:lnSpc>
              <a:spcAft>
                <a:spcPts val="600"/>
              </a:spcAft>
              <a:buNone/>
            </a:pPr>
            <a:r>
              <a:rPr lang="en-US" b="0">
                <a:solidFill>
                  <a:srgbClr val="000000"/>
                </a:solidFill>
                <a:ea typeface="+mn-lt"/>
                <a:cs typeface="+mn-lt"/>
              </a:rPr>
              <a:t>The purpose of this program is to volunteer and support people during this Pandemic (COVID-19) which has rendered many people to seek support. This app can be used as a digital platform to connect people requiring support with the volunteers. </a:t>
            </a:r>
            <a:endParaRPr lang="en-US" b="0">
              <a:ea typeface="+mn-lt"/>
              <a:cs typeface="Calibri"/>
            </a:endParaRPr>
          </a:p>
          <a:p>
            <a:pPr marL="0" indent="0">
              <a:lnSpc>
                <a:spcPct val="90000"/>
              </a:lnSpc>
              <a:spcAft>
                <a:spcPts val="600"/>
              </a:spcAft>
              <a:buNone/>
            </a:pPr>
            <a:endParaRPr lang="en-US" b="0">
              <a:ea typeface="+mn-lt"/>
              <a:cs typeface="+mn-lt"/>
            </a:endParaRPr>
          </a:p>
          <a:p>
            <a:pPr marL="0" indent="0">
              <a:lnSpc>
                <a:spcPct val="90000"/>
              </a:lnSpc>
              <a:spcAft>
                <a:spcPts val="600"/>
              </a:spcAft>
              <a:buNone/>
            </a:pPr>
            <a:r>
              <a:rPr lang="en-US" b="0">
                <a:ea typeface="+mn-lt"/>
                <a:cs typeface="+mn-lt"/>
              </a:rPr>
              <a:t>The platform acts as centralized monitoring system to bring people together to overcome the pandemic situation by reaching out to support each other during this New Normal.</a:t>
            </a:r>
          </a:p>
          <a:p>
            <a:pPr marL="0" indent="0">
              <a:lnSpc>
                <a:spcPct val="90000"/>
              </a:lnSpc>
              <a:spcAft>
                <a:spcPts val="600"/>
              </a:spcAft>
              <a:buNone/>
            </a:pPr>
            <a:endParaRPr lang="en-US" sz="1800">
              <a:latin typeface="Calibri"/>
              <a:ea typeface="+mn-lt"/>
              <a:cs typeface="+mn-lt"/>
            </a:endParaRPr>
          </a:p>
          <a:p>
            <a:pPr marL="0" indent="0">
              <a:lnSpc>
                <a:spcPct val="90000"/>
              </a:lnSpc>
              <a:spcAft>
                <a:spcPts val="600"/>
              </a:spcAft>
              <a:buNone/>
            </a:pPr>
            <a:endParaRPr lang="en-US" sz="1800">
              <a:solidFill>
                <a:srgbClr val="FF0000"/>
              </a:solidFill>
              <a:latin typeface="Calibri"/>
              <a:ea typeface="+mn-lt"/>
              <a:cs typeface="+mn-lt"/>
            </a:endParaRPr>
          </a:p>
          <a:p>
            <a:pPr marL="0" indent="0">
              <a:lnSpc>
                <a:spcPct val="90000"/>
              </a:lnSpc>
              <a:spcAft>
                <a:spcPts val="600"/>
              </a:spcAft>
              <a:buNone/>
            </a:pPr>
            <a:endParaRPr lang="en-US" sz="1800">
              <a:latin typeface="Calibri"/>
              <a:cs typeface="Arial"/>
            </a:endParaRPr>
          </a:p>
          <a:p>
            <a:pPr marL="0" indent="0">
              <a:buNone/>
            </a:pPr>
            <a:endParaRPr lang="en-US" b="0"/>
          </a:p>
        </p:txBody>
      </p:sp>
    </p:spTree>
    <p:extLst>
      <p:ext uri="{BB962C8B-B14F-4D97-AF65-F5344CB8AC3E}">
        <p14:creationId xmlns:p14="http://schemas.microsoft.com/office/powerpoint/2010/main" val="143098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8C61-F34C-46A9-8D71-A71DD04AF61F}"/>
              </a:ext>
            </a:extLst>
          </p:cNvPr>
          <p:cNvSpPr>
            <a:spLocks noGrp="1"/>
          </p:cNvSpPr>
          <p:nvPr>
            <p:ph type="title"/>
          </p:nvPr>
        </p:nvSpPr>
        <p:spPr/>
        <p:txBody>
          <a:bodyPr/>
          <a:lstStyle/>
          <a:p>
            <a:br>
              <a:rPr lang="en-US"/>
            </a:br>
            <a:r>
              <a:rPr lang="en-US"/>
              <a:t>Description</a:t>
            </a:r>
            <a:endParaRPr lang="en-US" sz="1400">
              <a:solidFill>
                <a:srgbClr val="FF0000"/>
              </a:solidFill>
            </a:endParaRPr>
          </a:p>
        </p:txBody>
      </p:sp>
      <p:sp>
        <p:nvSpPr>
          <p:cNvPr id="3" name="Slide Number Placeholder 2">
            <a:extLst>
              <a:ext uri="{FF2B5EF4-FFF2-40B4-BE49-F238E27FC236}">
                <a16:creationId xmlns:a16="http://schemas.microsoft.com/office/drawing/2014/main" id="{70DE3CE1-EFD6-401F-8C3C-5C05BF6B4193}"/>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Content Placeholder 3">
            <a:extLst>
              <a:ext uri="{FF2B5EF4-FFF2-40B4-BE49-F238E27FC236}">
                <a16:creationId xmlns:a16="http://schemas.microsoft.com/office/drawing/2014/main" id="{731EBE9D-FB65-4848-B7AC-37629CA9C168}"/>
              </a:ext>
            </a:extLst>
          </p:cNvPr>
          <p:cNvSpPr>
            <a:spLocks noGrp="1"/>
          </p:cNvSpPr>
          <p:nvPr>
            <p:ph sz="quarter" idx="13"/>
          </p:nvPr>
        </p:nvSpPr>
        <p:spPr>
          <a:xfrm>
            <a:off x="332664" y="1209821"/>
            <a:ext cx="8353233" cy="4698609"/>
          </a:xfrm>
        </p:spPr>
        <p:txBody>
          <a:bodyPr vert="horz" lIns="0" tIns="0" rIns="0" bIns="0" rtlCol="0" anchor="t">
            <a:normAutofit/>
          </a:bodyPr>
          <a:lstStyle/>
          <a:p>
            <a:pPr marL="0" indent="0">
              <a:lnSpc>
                <a:spcPct val="90000"/>
              </a:lnSpc>
              <a:spcBef>
                <a:spcPts val="0"/>
              </a:spcBef>
              <a:spcAft>
                <a:spcPts val="600"/>
              </a:spcAft>
              <a:buNone/>
            </a:pPr>
            <a:endParaRPr lang="en-US" b="0">
              <a:solidFill>
                <a:srgbClr val="000000"/>
              </a:solidFill>
              <a:latin typeface="Calibri"/>
              <a:ea typeface="+mn-lt"/>
              <a:cs typeface="Calibri"/>
            </a:endParaRPr>
          </a:p>
          <a:p>
            <a:pPr marL="0" indent="0">
              <a:lnSpc>
                <a:spcPct val="90000"/>
              </a:lnSpc>
              <a:spcBef>
                <a:spcPts val="0"/>
              </a:spcBef>
              <a:spcAft>
                <a:spcPts val="600"/>
              </a:spcAft>
              <a:buNone/>
            </a:pPr>
            <a:endParaRPr lang="en-US" b="0">
              <a:solidFill>
                <a:srgbClr val="000000"/>
              </a:solidFill>
              <a:latin typeface="Calibri"/>
              <a:ea typeface="+mn-lt"/>
              <a:cs typeface="Calibri"/>
            </a:endParaRPr>
          </a:p>
          <a:p>
            <a:pPr marL="0" indent="0">
              <a:lnSpc>
                <a:spcPct val="90000"/>
              </a:lnSpc>
              <a:spcBef>
                <a:spcPts val="0"/>
              </a:spcBef>
              <a:spcAft>
                <a:spcPts val="600"/>
              </a:spcAft>
              <a:buNone/>
            </a:pPr>
            <a:r>
              <a:rPr lang="en-US" b="0">
                <a:solidFill>
                  <a:srgbClr val="000000"/>
                </a:solidFill>
                <a:ea typeface="+mn-lt"/>
                <a:cs typeface="Calibri"/>
              </a:rPr>
              <a:t>During COVID Pandemic some of the issues faced are mentioned here - </a:t>
            </a:r>
          </a:p>
          <a:p>
            <a:pPr marL="0" indent="0">
              <a:lnSpc>
                <a:spcPct val="90000"/>
              </a:lnSpc>
              <a:spcBef>
                <a:spcPts val="0"/>
              </a:spcBef>
              <a:spcAft>
                <a:spcPts val="600"/>
              </a:spcAft>
              <a:buNone/>
            </a:pPr>
            <a:endParaRPr lang="en-US" b="0">
              <a:solidFill>
                <a:srgbClr val="000000"/>
              </a:solidFill>
              <a:ea typeface="+mn-lt"/>
              <a:cs typeface="Calibri"/>
            </a:endParaRPr>
          </a:p>
          <a:p>
            <a:pPr>
              <a:lnSpc>
                <a:spcPct val="90000"/>
              </a:lnSpc>
              <a:spcBef>
                <a:spcPts val="0"/>
              </a:spcBef>
              <a:spcAft>
                <a:spcPts val="600"/>
              </a:spcAft>
            </a:pPr>
            <a:r>
              <a:rPr lang="en-US" b="0">
                <a:solidFill>
                  <a:srgbClr val="000000"/>
                </a:solidFill>
                <a:ea typeface="+mn-lt"/>
                <a:cs typeface="Calibri"/>
              </a:rPr>
              <a:t>People in need of food/medicines/other essentials –  Volunteers willing to help need a platform to reach out to people looking for support.  To provide the required support to the people, this app can be used as a platform for people seeking support to send a request that can be viewed by the volunteer and help can be provided in time.</a:t>
            </a:r>
          </a:p>
          <a:p>
            <a:pPr>
              <a:lnSpc>
                <a:spcPct val="90000"/>
              </a:lnSpc>
              <a:spcBef>
                <a:spcPts val="0"/>
              </a:spcBef>
              <a:spcAft>
                <a:spcPts val="600"/>
              </a:spcAft>
            </a:pPr>
            <a:endParaRPr lang="en-US" b="0">
              <a:solidFill>
                <a:srgbClr val="000000"/>
              </a:solidFill>
              <a:ea typeface="+mn-lt"/>
              <a:cs typeface="Calibri"/>
            </a:endParaRPr>
          </a:p>
          <a:p>
            <a:pPr>
              <a:lnSpc>
                <a:spcPct val="90000"/>
              </a:lnSpc>
              <a:spcBef>
                <a:spcPts val="0"/>
              </a:spcBef>
              <a:spcAft>
                <a:spcPts val="600"/>
              </a:spcAft>
            </a:pPr>
            <a:r>
              <a:rPr lang="en-US" b="0">
                <a:solidFill>
                  <a:srgbClr val="000000"/>
                </a:solidFill>
                <a:ea typeface="+mn-lt"/>
                <a:cs typeface="Calibri"/>
              </a:rPr>
              <a:t>Senior Citizens/differently abled in need of support -  As an example, there are many senior citizens and differently abled people who are at high risk of exposure to the infection and cannot venture out to get their supplies can reach out to the volunteers for help.  </a:t>
            </a:r>
          </a:p>
          <a:p>
            <a:pPr marL="0" indent="0">
              <a:lnSpc>
                <a:spcPct val="90000"/>
              </a:lnSpc>
              <a:spcBef>
                <a:spcPts val="0"/>
              </a:spcBef>
              <a:spcAft>
                <a:spcPts val="600"/>
              </a:spcAft>
              <a:buNone/>
            </a:pPr>
            <a:endParaRPr lang="en-US" b="0">
              <a:solidFill>
                <a:srgbClr val="000000"/>
              </a:solidFill>
              <a:latin typeface="Calibri"/>
              <a:ea typeface="+mn-lt"/>
              <a:cs typeface="Calibri"/>
            </a:endParaRPr>
          </a:p>
        </p:txBody>
      </p:sp>
    </p:spTree>
    <p:extLst>
      <p:ext uri="{BB962C8B-B14F-4D97-AF65-F5344CB8AC3E}">
        <p14:creationId xmlns:p14="http://schemas.microsoft.com/office/powerpoint/2010/main" val="312625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8C7D-8D04-4981-87F3-36687EEF5EEE}"/>
              </a:ext>
            </a:extLst>
          </p:cNvPr>
          <p:cNvSpPr>
            <a:spLocks noGrp="1"/>
          </p:cNvSpPr>
          <p:nvPr>
            <p:ph type="title"/>
          </p:nvPr>
        </p:nvSpPr>
        <p:spPr/>
        <p:txBody>
          <a:bodyPr/>
          <a:lstStyle/>
          <a:p>
            <a:r>
              <a:rPr lang="en-US"/>
              <a:t>Scope of the App</a:t>
            </a:r>
          </a:p>
        </p:txBody>
      </p:sp>
      <p:sp>
        <p:nvSpPr>
          <p:cNvPr id="3" name="Slide Number Placeholder 2">
            <a:extLst>
              <a:ext uri="{FF2B5EF4-FFF2-40B4-BE49-F238E27FC236}">
                <a16:creationId xmlns:a16="http://schemas.microsoft.com/office/drawing/2014/main" id="{65AD7086-1CB9-47B8-8AFE-E5F8F24314E3}"/>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5" name="TextBox 4">
            <a:extLst>
              <a:ext uri="{FF2B5EF4-FFF2-40B4-BE49-F238E27FC236}">
                <a16:creationId xmlns:a16="http://schemas.microsoft.com/office/drawing/2014/main" id="{A5C38F56-A8E8-4943-9F47-4F8243BD2EA1}"/>
              </a:ext>
            </a:extLst>
          </p:cNvPr>
          <p:cNvSpPr txBox="1"/>
          <p:nvPr/>
        </p:nvSpPr>
        <p:spPr>
          <a:xfrm>
            <a:off x="548640" y="1252028"/>
            <a:ext cx="7739699" cy="2534916"/>
          </a:xfrm>
          <a:prstGeom prst="rect">
            <a:avLst/>
          </a:prstGeom>
          <a:noFill/>
        </p:spPr>
        <p:txBody>
          <a:bodyPr wrap="square" lIns="36000" tIns="36000" rIns="36000" bIns="36000" rtlCol="0" anchor="t">
            <a:spAutoFit/>
          </a:bodyPr>
          <a:lstStyle/>
          <a:p>
            <a:pPr marL="285750" indent="-285750">
              <a:buFont typeface="Wingdings" panose="05000000000000000000" pitchFamily="2" charset="2"/>
              <a:buChar char="Ø"/>
            </a:pPr>
            <a:r>
              <a:rPr lang="en-US" sz="1600"/>
              <a:t>Connecting people within a geographical area</a:t>
            </a:r>
          </a:p>
          <a:p>
            <a:endParaRPr lang="en-US" sz="1600"/>
          </a:p>
          <a:p>
            <a:pPr marL="285750" indent="-285750">
              <a:buFont typeface="Wingdings" panose="05000000000000000000" pitchFamily="2" charset="2"/>
              <a:buChar char="Ø"/>
            </a:pPr>
            <a:r>
              <a:rPr lang="en-US" sz="1600"/>
              <a:t>Catering to the necessities like Food, Groceries, Medicines</a:t>
            </a:r>
            <a:endParaRPr lang="en-US" sz="1600">
              <a:cs typeface="Arial"/>
            </a:endParaRPr>
          </a:p>
          <a:p>
            <a:endParaRPr lang="en-US" sz="1600"/>
          </a:p>
          <a:p>
            <a:pPr marL="285750" indent="-285750">
              <a:buFont typeface="Wingdings" panose="05000000000000000000" pitchFamily="2" charset="2"/>
              <a:buChar char="Ø"/>
            </a:pPr>
            <a:r>
              <a:rPr lang="en-US" sz="1600"/>
              <a:t>Maintaining social distancing by facilitating time slots for collecting the necessities</a:t>
            </a:r>
          </a:p>
          <a:p>
            <a:pPr marL="285750" indent="-285750">
              <a:buFont typeface="Wingdings" panose="05000000000000000000" pitchFamily="2" charset="2"/>
              <a:buChar char="Ø"/>
            </a:pPr>
            <a:endParaRPr lang="en-US" sz="1600">
              <a:cs typeface="Arial"/>
            </a:endParaRPr>
          </a:p>
          <a:p>
            <a:pPr marL="285750" indent="-285750">
              <a:buFont typeface="Wingdings" panose="05000000000000000000" pitchFamily="2" charset="2"/>
              <a:buChar char="Ø"/>
            </a:pPr>
            <a:r>
              <a:rPr lang="en-US" sz="1600"/>
              <a:t>Update Government directives/instructions – travel updates, ration updates, </a:t>
            </a:r>
            <a:r>
              <a:rPr lang="en-US" sz="1600" err="1"/>
              <a:t>etc</a:t>
            </a:r>
            <a:r>
              <a:rPr lang="en-US" sz="1600"/>
              <a:t>, through SMS.  Regional language options can be provided</a:t>
            </a:r>
          </a:p>
          <a:p>
            <a:endParaRPr lang="en-US" sz="1600"/>
          </a:p>
          <a:p>
            <a:pPr marL="285750" indent="-285750">
              <a:buFont typeface="Wingdings" panose="05000000000000000000" pitchFamily="2" charset="2"/>
              <a:buChar char="Ø"/>
            </a:pPr>
            <a:endParaRPr lang="en-US" sz="1600"/>
          </a:p>
        </p:txBody>
      </p:sp>
      <p:pic>
        <p:nvPicPr>
          <p:cNvPr id="6" name="Content Placeholder 4">
            <a:extLst>
              <a:ext uri="{FF2B5EF4-FFF2-40B4-BE49-F238E27FC236}">
                <a16:creationId xmlns:a16="http://schemas.microsoft.com/office/drawing/2014/main" id="{72EEF4FB-A5FC-48C7-8A6F-293DC5C33F88}"/>
              </a:ext>
            </a:extLst>
          </p:cNvPr>
          <p:cNvPicPr>
            <a:picLocks noGrp="1" noChangeAspect="1"/>
          </p:cNvPicPr>
          <p:nvPr>
            <p:ph sz="quarter" idx="13"/>
          </p:nvPr>
        </p:nvPicPr>
        <p:blipFill>
          <a:blip r:embed="rId2"/>
          <a:stretch>
            <a:fillRect/>
          </a:stretch>
        </p:blipFill>
        <p:spPr>
          <a:xfrm>
            <a:off x="4951828" y="3948756"/>
            <a:ext cx="3881273" cy="1847133"/>
          </a:xfrm>
          <a:prstGeom prst="rect">
            <a:avLst/>
          </a:prstGeom>
        </p:spPr>
      </p:pic>
    </p:spTree>
    <p:extLst>
      <p:ext uri="{BB962C8B-B14F-4D97-AF65-F5344CB8AC3E}">
        <p14:creationId xmlns:p14="http://schemas.microsoft.com/office/powerpoint/2010/main" val="374607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484-08B4-4C35-AEE6-DBE6BEA3D63E}"/>
              </a:ext>
            </a:extLst>
          </p:cNvPr>
          <p:cNvSpPr>
            <a:spLocks noGrp="1"/>
          </p:cNvSpPr>
          <p:nvPr>
            <p:ph type="title"/>
          </p:nvPr>
        </p:nvSpPr>
        <p:spPr>
          <a:xfrm>
            <a:off x="382588" y="511079"/>
            <a:ext cx="8361170" cy="656539"/>
          </a:xfrm>
        </p:spPr>
        <p:txBody>
          <a:bodyPr/>
          <a:lstStyle/>
          <a:p>
            <a:r>
              <a:rPr lang="en-US"/>
              <a:t>Features of the App</a:t>
            </a:r>
          </a:p>
        </p:txBody>
      </p:sp>
      <p:sp>
        <p:nvSpPr>
          <p:cNvPr id="3" name="Slide Number Placeholder 2">
            <a:extLst>
              <a:ext uri="{FF2B5EF4-FFF2-40B4-BE49-F238E27FC236}">
                <a16:creationId xmlns:a16="http://schemas.microsoft.com/office/drawing/2014/main" id="{B3316E07-182F-4F49-8C9C-67D6EE1A3882}"/>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4" name="Content Placeholder 3">
            <a:extLst>
              <a:ext uri="{FF2B5EF4-FFF2-40B4-BE49-F238E27FC236}">
                <a16:creationId xmlns:a16="http://schemas.microsoft.com/office/drawing/2014/main" id="{80AF416B-1976-4A6D-941D-35871E00E380}"/>
              </a:ext>
            </a:extLst>
          </p:cNvPr>
          <p:cNvSpPr>
            <a:spLocks noGrp="1"/>
          </p:cNvSpPr>
          <p:nvPr>
            <p:ph sz="quarter" idx="13"/>
          </p:nvPr>
        </p:nvSpPr>
        <p:spPr>
          <a:xfrm>
            <a:off x="382588" y="1319312"/>
            <a:ext cx="8366221" cy="3030538"/>
          </a:xfrm>
        </p:spPr>
        <p:txBody>
          <a:bodyPr vert="horz" lIns="0" tIns="0" rIns="0" bIns="0" rtlCol="0" anchor="t">
            <a:normAutofit/>
          </a:bodyPr>
          <a:lstStyle/>
          <a:p>
            <a:pPr>
              <a:lnSpc>
                <a:spcPct val="90000"/>
              </a:lnSpc>
              <a:spcAft>
                <a:spcPts val="600"/>
              </a:spcAft>
            </a:pPr>
            <a:r>
              <a:rPr lang="en-US" b="0">
                <a:ea typeface="+mn-lt"/>
                <a:cs typeface="+mn-lt"/>
              </a:rPr>
              <a:t>Connecting NGO’s with Volunteers </a:t>
            </a:r>
          </a:p>
          <a:p>
            <a:pPr>
              <a:lnSpc>
                <a:spcPct val="90000"/>
              </a:lnSpc>
              <a:spcAft>
                <a:spcPts val="600"/>
              </a:spcAft>
            </a:pPr>
            <a:r>
              <a:rPr lang="en-US" b="0">
                <a:ea typeface="+mn-lt"/>
                <a:cs typeface="+mn-lt"/>
              </a:rPr>
              <a:t>Wider reach to help people through the app</a:t>
            </a:r>
          </a:p>
          <a:p>
            <a:pPr>
              <a:lnSpc>
                <a:spcPct val="90000"/>
              </a:lnSpc>
              <a:spcAft>
                <a:spcPts val="600"/>
              </a:spcAft>
            </a:pPr>
            <a:r>
              <a:rPr lang="en-US" b="0">
                <a:ea typeface="+mn-lt"/>
                <a:cs typeface="+mn-lt"/>
              </a:rPr>
              <a:t>Issuing tokens and time slots for collection of necessities</a:t>
            </a:r>
          </a:p>
          <a:p>
            <a:pPr>
              <a:lnSpc>
                <a:spcPct val="90000"/>
              </a:lnSpc>
              <a:spcAft>
                <a:spcPts val="600"/>
              </a:spcAft>
            </a:pPr>
            <a:r>
              <a:rPr lang="en-US" b="0">
                <a:ea typeface="+mn-lt"/>
                <a:cs typeface="+mn-lt"/>
              </a:rPr>
              <a:t>Helping Hospitals connect with NGO's for raising financial assistance to provide treatment to the deserving </a:t>
            </a:r>
          </a:p>
          <a:p>
            <a:pPr>
              <a:lnSpc>
                <a:spcPct val="90000"/>
              </a:lnSpc>
              <a:spcAft>
                <a:spcPts val="600"/>
              </a:spcAft>
            </a:pPr>
            <a:r>
              <a:rPr lang="en-US" b="0">
                <a:ea typeface="+mn-lt"/>
                <a:cs typeface="+mn-lt"/>
              </a:rPr>
              <a:t>Connecting financial donors to the NGO's to help in providing services</a:t>
            </a:r>
          </a:p>
          <a:p>
            <a:pPr marL="0" indent="0">
              <a:lnSpc>
                <a:spcPct val="90000"/>
              </a:lnSpc>
              <a:spcAft>
                <a:spcPts val="600"/>
              </a:spcAft>
              <a:buNone/>
            </a:pPr>
            <a:endParaRPr lang="en-US" b="0">
              <a:ea typeface="+mn-lt"/>
              <a:cs typeface="+mn-lt"/>
            </a:endParaRPr>
          </a:p>
          <a:p>
            <a:endParaRPr lang="en-US"/>
          </a:p>
        </p:txBody>
      </p:sp>
    </p:spTree>
    <p:extLst>
      <p:ext uri="{BB962C8B-B14F-4D97-AF65-F5344CB8AC3E}">
        <p14:creationId xmlns:p14="http://schemas.microsoft.com/office/powerpoint/2010/main" val="177765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C3C1A1-A5A9-4FF0-BA2B-0DB303B46A4D}"/>
              </a:ext>
            </a:extLst>
          </p:cNvPr>
          <p:cNvSpPr>
            <a:spLocks noGrp="1"/>
          </p:cNvSpPr>
          <p:nvPr>
            <p:ph type="sldNum" sz="quarter" idx="12"/>
          </p:nvPr>
        </p:nvSpPr>
        <p:spPr/>
        <p:txBody>
          <a:bodyPr/>
          <a:lstStyle/>
          <a:p>
            <a:fld id="{C60C2248-B95D-984B-A0F4-42B9A4652AA7}" type="slidenum">
              <a:rPr lang="en-US" smtClean="0"/>
              <a:pPr/>
              <a:t>8</a:t>
            </a:fld>
            <a:endParaRPr lang="en-US"/>
          </a:p>
        </p:txBody>
      </p:sp>
      <p:pic>
        <p:nvPicPr>
          <p:cNvPr id="4" name="Picture 3">
            <a:extLst>
              <a:ext uri="{FF2B5EF4-FFF2-40B4-BE49-F238E27FC236}">
                <a16:creationId xmlns:a16="http://schemas.microsoft.com/office/drawing/2014/main" id="{CA14C996-6D32-47AF-AE47-0F900C621683}"/>
              </a:ext>
            </a:extLst>
          </p:cNvPr>
          <p:cNvPicPr>
            <a:picLocks noChangeAspect="1"/>
          </p:cNvPicPr>
          <p:nvPr/>
        </p:nvPicPr>
        <p:blipFill>
          <a:blip r:embed="rId2"/>
          <a:stretch>
            <a:fillRect/>
          </a:stretch>
        </p:blipFill>
        <p:spPr>
          <a:xfrm>
            <a:off x="5429003" y="1595320"/>
            <a:ext cx="2758395" cy="3455669"/>
          </a:xfrm>
          <a:prstGeom prst="rect">
            <a:avLst/>
          </a:prstGeom>
        </p:spPr>
      </p:pic>
      <p:sp>
        <p:nvSpPr>
          <p:cNvPr id="5" name="TextBox 4">
            <a:extLst>
              <a:ext uri="{FF2B5EF4-FFF2-40B4-BE49-F238E27FC236}">
                <a16:creationId xmlns:a16="http://schemas.microsoft.com/office/drawing/2014/main" id="{DA9E8113-3A51-46A7-ADAE-70525D2F6294}"/>
              </a:ext>
            </a:extLst>
          </p:cNvPr>
          <p:cNvSpPr txBox="1"/>
          <p:nvPr/>
        </p:nvSpPr>
        <p:spPr>
          <a:xfrm>
            <a:off x="594881" y="1624810"/>
            <a:ext cx="3977119" cy="3396690"/>
          </a:xfrm>
          <a:prstGeom prst="rect">
            <a:avLst/>
          </a:prstGeom>
          <a:noFill/>
        </p:spPr>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285750" indent="-285750">
              <a:spcBef>
                <a:spcPts val="1200"/>
              </a:spcBef>
              <a:buFont typeface="Arial"/>
              <a:buChar char="•"/>
            </a:pPr>
            <a:r>
              <a:rPr lang="en-GB" sz="1600" b="1" dirty="0">
                <a:cs typeface="Calibri"/>
              </a:rPr>
              <a:t>Business model – </a:t>
            </a:r>
            <a:r>
              <a:rPr lang="en-GB" sz="1600" dirty="0">
                <a:cs typeface="Calibri"/>
              </a:rPr>
              <a:t>This is a service based app connecting people and not profit based</a:t>
            </a:r>
          </a:p>
          <a:p>
            <a:pPr>
              <a:spcBef>
                <a:spcPts val="1200"/>
              </a:spcBef>
            </a:pPr>
            <a:endParaRPr lang="en-US" sz="1600" dirty="0">
              <a:ea typeface="+mn-lt"/>
              <a:cs typeface="+mn-lt"/>
            </a:endParaRPr>
          </a:p>
          <a:p>
            <a:pPr marL="285750" indent="-285750">
              <a:spcBef>
                <a:spcPts val="1200"/>
              </a:spcBef>
              <a:buFont typeface="Arial"/>
              <a:buChar char="•"/>
            </a:pPr>
            <a:r>
              <a:rPr lang="en-GB" sz="1600" b="1" dirty="0">
                <a:cs typeface="Calibri"/>
              </a:rPr>
              <a:t>Funding needs – </a:t>
            </a:r>
            <a:r>
              <a:rPr lang="en-GB" sz="1600" dirty="0">
                <a:cs typeface="Calibri"/>
              </a:rPr>
              <a:t>Service based and non-profitable app</a:t>
            </a:r>
          </a:p>
          <a:p>
            <a:pPr>
              <a:spcBef>
                <a:spcPts val="1200"/>
              </a:spcBef>
            </a:pPr>
            <a:endParaRPr lang="en-GB" sz="1600" dirty="0">
              <a:cs typeface="Calibri"/>
            </a:endParaRPr>
          </a:p>
          <a:p>
            <a:pPr marL="285750" indent="-285750">
              <a:spcBef>
                <a:spcPts val="1200"/>
              </a:spcBef>
              <a:buFont typeface="Arial"/>
              <a:buChar char="•"/>
            </a:pPr>
            <a:r>
              <a:rPr lang="en-GB" sz="1600" b="1" dirty="0">
                <a:cs typeface="Calibri"/>
              </a:rPr>
              <a:t>Sustainability plan – </a:t>
            </a:r>
            <a:r>
              <a:rPr lang="en-GB" sz="1600" dirty="0">
                <a:cs typeface="Calibri"/>
              </a:rPr>
              <a:t>This app can be used to connect helping hands (volunteers) with the people who want to use the services</a:t>
            </a:r>
            <a:endParaRPr lang="en-GB" sz="1600" dirty="0">
              <a:ea typeface="+mn-lt"/>
              <a:cs typeface="+mn-lt"/>
            </a:endParaRPr>
          </a:p>
        </p:txBody>
      </p:sp>
      <p:sp>
        <p:nvSpPr>
          <p:cNvPr id="6" name="Title 1">
            <a:extLst>
              <a:ext uri="{FF2B5EF4-FFF2-40B4-BE49-F238E27FC236}">
                <a16:creationId xmlns:a16="http://schemas.microsoft.com/office/drawing/2014/main" id="{4D215850-DC44-4330-A930-98AD11A84941}"/>
              </a:ext>
            </a:extLst>
          </p:cNvPr>
          <p:cNvSpPr txBox="1">
            <a:spLocks/>
          </p:cNvSpPr>
          <p:nvPr/>
        </p:nvSpPr>
        <p:spPr>
          <a:xfrm>
            <a:off x="382588" y="511079"/>
            <a:ext cx="8361170" cy="656539"/>
          </a:xfrm>
          <a:prstGeom prst="rect">
            <a:avLst/>
          </a:prstGeom>
        </p:spPr>
        <p:txBody>
          <a:bodyPr vert="horz" lIns="0" tIns="0" rIns="0" bIns="0" rtlCol="0" anchor="t">
            <a:normAutofit/>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r>
              <a:rPr lang="en-US"/>
              <a:t>Solution Roadmap</a:t>
            </a:r>
          </a:p>
        </p:txBody>
      </p:sp>
    </p:spTree>
    <p:extLst>
      <p:ext uri="{BB962C8B-B14F-4D97-AF65-F5344CB8AC3E}">
        <p14:creationId xmlns:p14="http://schemas.microsoft.com/office/powerpoint/2010/main" val="2660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bg1"/>
            </a:gs>
            <a:gs pos="100000">
              <a:schemeClr val="tx2">
                <a:lumMod val="40000"/>
                <a:lumOff val="60000"/>
              </a:schemeClr>
            </a:gs>
            <a:gs pos="100000">
              <a:schemeClr val="tx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A552-1EFE-4113-81AB-DDC1824EE664}"/>
              </a:ext>
            </a:extLst>
          </p:cNvPr>
          <p:cNvSpPr>
            <a:spLocks noGrp="1"/>
          </p:cNvSpPr>
          <p:nvPr>
            <p:ph type="title"/>
          </p:nvPr>
        </p:nvSpPr>
        <p:spPr>
          <a:xfrm>
            <a:off x="267286" y="511079"/>
            <a:ext cx="8476471" cy="614336"/>
          </a:xfrm>
        </p:spPr>
        <p:txBody>
          <a:bodyPr>
            <a:normAutofit/>
          </a:bodyPr>
          <a:lstStyle/>
          <a:p>
            <a:r>
              <a:rPr lang="en-US"/>
              <a:t>Ration Shop Token System</a:t>
            </a:r>
          </a:p>
        </p:txBody>
      </p:sp>
      <p:sp>
        <p:nvSpPr>
          <p:cNvPr id="3" name="Slide Number Placeholder 2">
            <a:extLst>
              <a:ext uri="{FF2B5EF4-FFF2-40B4-BE49-F238E27FC236}">
                <a16:creationId xmlns:a16="http://schemas.microsoft.com/office/drawing/2014/main" id="{EF0CAF53-1D6C-4202-9C6D-D32F25F0B72A}"/>
              </a:ext>
            </a:extLst>
          </p:cNvPr>
          <p:cNvSpPr>
            <a:spLocks noGrp="1"/>
          </p:cNvSpPr>
          <p:nvPr>
            <p:ph type="sldNum" sz="quarter" idx="12"/>
          </p:nvPr>
        </p:nvSpPr>
        <p:spPr/>
        <p:txBody>
          <a:bodyPr/>
          <a:lstStyle/>
          <a:p>
            <a:fld id="{C60C2248-B95D-984B-A0F4-42B9A4652AA7}" type="slidenum">
              <a:rPr lang="en-US" smtClean="0"/>
              <a:pPr/>
              <a:t>9</a:t>
            </a:fld>
            <a:endParaRPr lang="en-US"/>
          </a:p>
        </p:txBody>
      </p:sp>
      <p:sp>
        <p:nvSpPr>
          <p:cNvPr id="7" name="Rectangle 6">
            <a:extLst>
              <a:ext uri="{FF2B5EF4-FFF2-40B4-BE49-F238E27FC236}">
                <a16:creationId xmlns:a16="http://schemas.microsoft.com/office/drawing/2014/main" id="{6596B92D-21E4-46F4-BB8E-CE82A671EA81}"/>
              </a:ext>
            </a:extLst>
          </p:cNvPr>
          <p:cNvSpPr/>
          <p:nvPr/>
        </p:nvSpPr>
        <p:spPr>
          <a:xfrm>
            <a:off x="342087" y="1138403"/>
            <a:ext cx="7773900" cy="2554545"/>
          </a:xfrm>
          <a:prstGeom prst="rect">
            <a:avLst/>
          </a:prstGeom>
        </p:spPr>
        <p:txBody>
          <a:bodyPr wrap="square">
            <a:spAutoFit/>
          </a:bodyPr>
          <a:lstStyle/>
          <a:p>
            <a:r>
              <a:rPr lang="en-US" sz="1600" dirty="0">
                <a:solidFill>
                  <a:srgbClr val="3E3E3E"/>
                </a:solidFill>
                <a:cs typeface="Calibri" panose="020F0502020204030204" pitchFamily="34" charset="0"/>
              </a:rPr>
              <a:t>Health experts around the world have been advising everyone to practice social distancing in order to stop the spread of the Coronavirus. People are repeatedly reminded to maintain a distance of at least 6 feet from one another to minimize the chances of contracting the infection in Ration shops, bus stand, market place, etc...</a:t>
            </a:r>
          </a:p>
          <a:p>
            <a:endParaRPr lang="en-US" sz="1600" dirty="0">
              <a:solidFill>
                <a:srgbClr val="3E3E3E"/>
              </a:solidFill>
              <a:cs typeface="Calibri" panose="020F0502020204030204" pitchFamily="34" charset="0"/>
            </a:endParaRPr>
          </a:p>
          <a:p>
            <a:r>
              <a:rPr lang="en-US" sz="1600" dirty="0">
                <a:solidFill>
                  <a:srgbClr val="3E3E3E"/>
                </a:solidFill>
                <a:cs typeface="Calibri" panose="020F0502020204030204" pitchFamily="34" charset="0"/>
              </a:rPr>
              <a:t>In order to implement the social distancing in Ration shops, the plan is to generate token system to allocate time slots to the people to receive goods from ration shops.  The tokens generated will be communicated via SMS. </a:t>
            </a:r>
          </a:p>
          <a:p>
            <a:endParaRPr lang="en-US" sz="1600" dirty="0">
              <a:solidFill>
                <a:srgbClr val="3E3E3E"/>
              </a:solidFill>
              <a:latin typeface="Calibri" panose="020F0502020204030204" pitchFamily="34" charset="0"/>
              <a:cs typeface="Calibri" panose="020F0502020204030204" pitchFamily="34" charset="0"/>
            </a:endParaRPr>
          </a:p>
          <a:p>
            <a:endParaRPr lang="en-US" sz="1600" dirty="0">
              <a:solidFill>
                <a:srgbClr val="3E3E3E"/>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3BE3A3EA-1EAA-4109-906F-42DED731F3CF}"/>
              </a:ext>
            </a:extLst>
          </p:cNvPr>
          <p:cNvPicPr>
            <a:picLocks noChangeAspect="1"/>
          </p:cNvPicPr>
          <p:nvPr/>
        </p:nvPicPr>
        <p:blipFill>
          <a:blip r:embed="rId2"/>
          <a:stretch>
            <a:fillRect/>
          </a:stretch>
        </p:blipFill>
        <p:spPr>
          <a:xfrm>
            <a:off x="3987115" y="4070622"/>
            <a:ext cx="4301223" cy="2365115"/>
          </a:xfrm>
          <a:prstGeom prst="rect">
            <a:avLst/>
          </a:prstGeom>
        </p:spPr>
      </p:pic>
    </p:spTree>
    <p:extLst>
      <p:ext uri="{BB962C8B-B14F-4D97-AF65-F5344CB8AC3E}">
        <p14:creationId xmlns:p14="http://schemas.microsoft.com/office/powerpoint/2010/main" val="9363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8DC63F"/>
      </a:hlink>
      <a:folHlink>
        <a:srgbClr val="004F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1AC2D7E8F12A4B8CE2D72D73020425" ma:contentTypeVersion="4" ma:contentTypeDescription="Create a new document." ma:contentTypeScope="" ma:versionID="010c4dfe68a0191aae3291b345291d75">
  <xsd:schema xmlns:xsd="http://www.w3.org/2001/XMLSchema" xmlns:xs="http://www.w3.org/2001/XMLSchema" xmlns:p="http://schemas.microsoft.com/office/2006/metadata/properties" xmlns:ns2="99d29dcc-232e-46fc-8866-377f6b37ac3c" targetNamespace="http://schemas.microsoft.com/office/2006/metadata/properties" ma:root="true" ma:fieldsID="51839c67ac677a292282eb9869493099" ns2:_="">
    <xsd:import namespace="99d29dcc-232e-46fc-8866-377f6b37ac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d29dcc-232e-46fc-8866-377f6b37ac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796159-D035-4A5E-B5D5-E6B3E27DB75A}">
  <ds:schemaRefs>
    <ds:schemaRef ds:uri="http://schemas.microsoft.com/sharepoint/v3/contenttype/forms"/>
  </ds:schemaRefs>
</ds:datastoreItem>
</file>

<file path=customXml/itemProps2.xml><?xml version="1.0" encoding="utf-8"?>
<ds:datastoreItem xmlns:ds="http://schemas.openxmlformats.org/officeDocument/2006/customXml" ds:itemID="{5DA05392-70A9-445E-896F-E74DC3E8EAA5}">
  <ds:schemaRefs>
    <ds:schemaRef ds:uri="99d29dcc-232e-46fc-8866-377f6b37ac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B0497F-7DA2-4AA2-92B8-13B300958951}">
  <ds:schemaRefs>
    <ds:schemaRef ds:uri="99d29dcc-232e-46fc-8866-377f6b37ac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TotalTime>
  <Words>378</Words>
  <Application>Microsoft Office PowerPoint</Application>
  <PresentationFormat>On-screen Show (4:3)</PresentationFormat>
  <Paragraphs>111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Lucida Calligraphy</vt:lpstr>
      <vt:lpstr>Lucida Grande</vt:lpstr>
      <vt:lpstr>Symbol</vt:lpstr>
      <vt:lpstr>Wingdings</vt:lpstr>
      <vt:lpstr>FIS_presentation_4x3_empty with added design theme</vt:lpstr>
      <vt:lpstr>CDOTS (COVID-19)</vt:lpstr>
      <vt:lpstr>Presented by</vt:lpstr>
      <vt:lpstr>Agenda</vt:lpstr>
      <vt:lpstr> Overview</vt:lpstr>
      <vt:lpstr> Description</vt:lpstr>
      <vt:lpstr>Scope of the App</vt:lpstr>
      <vt:lpstr>Features of the App</vt:lpstr>
      <vt:lpstr>PowerPoint Presentation</vt:lpstr>
      <vt:lpstr>Ration Shop Token System</vt:lpstr>
      <vt:lpstr>Token System Use case</vt:lpstr>
      <vt:lpstr>Helping Hands to Smartphone Users – Use Case</vt:lpstr>
      <vt:lpstr>Helping Hands to Classical Phone Users – Use Case</vt:lpstr>
      <vt:lpstr>App Demo</vt:lpstr>
      <vt:lpstr>Thank you!</vt:lpstr>
      <vt:lpstr>PowerPoint Presentation</vt:lpstr>
    </vt:vector>
  </TitlesOfParts>
  <Company>FIS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Women - Innovate48</dc:title>
  <dc:creator>Concept Squad</dc:creator>
  <cp:lastModifiedBy>Garg, Priyanka</cp:lastModifiedBy>
  <cp:revision>3</cp:revision>
  <cp:lastPrinted>2015-11-18T09:44:31Z</cp:lastPrinted>
  <dcterms:created xsi:type="dcterms:W3CDTF">2015-11-30T21:46:19Z</dcterms:created>
  <dcterms:modified xsi:type="dcterms:W3CDTF">2020-06-06T10:10:22Z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0x0101009C1AC2D7E8F12A4B8CE2D72D73020425</vt:lpwstr>
  </property>
  <property fmtid="{D5CDD505-2E9C-101B-9397-08002B2CF9AE}" pid="3" name="hubDataClassification">
    <vt:lpwstr>2;#Internal Use|c3cad031-fee6-47a9-aad0-2ffea30ffed6</vt:lpwstr>
  </property>
  <property fmtid="{D5CDD505-2E9C-101B-9397-08002B2CF9AE}" pid="4" name="hubOfficialRecord">
    <vt:lpwstr>4;#Discretionary|be304623-379d-4a0b-8bdf-b30f264f5d0f</vt:lpwstr>
  </property>
  <property fmtid="{D5CDD505-2E9C-101B-9397-08002B2CF9AE}" pid="5" name="Phase">
    <vt:lpwstr>2 - Planning</vt:lpwstr>
  </property>
  <property fmtid="{D5CDD505-2E9C-101B-9397-08002B2CF9AE}" pid="6" name="Order">
    <vt:r8>1000</vt:r8>
  </property>
  <property fmtid="{D5CDD505-2E9C-101B-9397-08002B2CF9AE}" pid="7" name="me2ebc24f24147f986e66f6ded0f3dc7">
    <vt:lpwstr>Confidential|d4f9757a-6d16-4d27-9b89-b52db8a02f2d</vt:lpwstr>
  </property>
  <property fmtid="{D5CDD505-2E9C-101B-9397-08002B2CF9AE}" pid="8" name="EPMMArtifactStatus">
    <vt:lpwstr>Template</vt:lpwstr>
  </property>
  <property fmtid="{D5CDD505-2E9C-101B-9397-08002B2CF9AE}" pid="9" name="EPMO File">
    <vt:bool>true</vt:bool>
  </property>
  <property fmtid="{D5CDD505-2E9C-101B-9397-08002B2CF9AE}" pid="10" name="k5678e2cb9aa41fca8f51a08b9c9b12b">
    <vt:lpwstr>Discretionary|04939930-38f4-42cb-8bbb-e84376cbb128</vt:lpwstr>
  </property>
  <property fmtid="{D5CDD505-2E9C-101B-9397-08002B2CF9AE}" pid="11" name="FIS Official Record">
    <vt:lpwstr>9</vt:lpwstr>
  </property>
  <property fmtid="{D5CDD505-2E9C-101B-9397-08002B2CF9AE}" pid="12" name="Data Security Class">
    <vt:lpwstr>3</vt:lpwstr>
  </property>
</Properties>
</file>