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7335500" cy="8686800"/>
  <p:notesSz cx="9144000" cy="6858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2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FCF7-61C3-40C7-ACE9-0BA7221E3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6939" y="1421660"/>
            <a:ext cx="13001625" cy="30242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30AB5-5B45-42E1-9DC2-1A4C52050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6939" y="4562581"/>
            <a:ext cx="13001625" cy="20972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07215-C881-4492-8E06-6D6970C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55B14-F3D8-4090-8084-07B1A6D9EEC0}" type="datetimeFigureOut">
              <a:rPr lang="vi-VN" smtClean="0"/>
              <a:t>02/03/2021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3A068-48C5-4FD5-A3EF-D77A68BB9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20299-741E-4750-91E4-A911E308F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5145-AEA6-4273-9BC0-C27BC669D1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312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1BE7-B93C-4480-8DD2-4B68F7A1C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96E6A-524B-470E-B933-9F3569312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72D07-AEFA-4897-AD40-6A9D39CBB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55B14-F3D8-4090-8084-07B1A6D9EEC0}" type="datetimeFigureOut">
              <a:rPr lang="vi-VN" smtClean="0"/>
              <a:t>02/03/2021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AC0A8-4D8D-4D1F-8C64-17596A8B0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A00C4-D640-4E2E-A46D-04EA99A9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5145-AEA6-4273-9BC0-C27BC669D1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3030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1397BC-0813-4FBB-A539-4DC9BC037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2405718" y="462492"/>
            <a:ext cx="3737967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3A7F6-BB62-4B70-A2F5-0DBC41C60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91816" y="462492"/>
            <a:ext cx="10997208" cy="736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D00DB-E1AC-4A7D-835C-3843D911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55B14-F3D8-4090-8084-07B1A6D9EEC0}" type="datetimeFigureOut">
              <a:rPr lang="vi-VN" smtClean="0"/>
              <a:t>02/03/2021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10730-C830-40DB-ACFC-BF250D3F8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C1617-60EF-414D-954B-E6E1C7D4B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5145-AEA6-4273-9BC0-C27BC669D1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0950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FE502-F9B7-4A88-902C-5EF581C91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BF77B-7B8A-499C-B733-781E0399D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D22E6-EC5F-42F5-A35A-97C5AF18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55B14-F3D8-4090-8084-07B1A6D9EEC0}" type="datetimeFigureOut">
              <a:rPr lang="vi-VN" smtClean="0"/>
              <a:t>02/03/2021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3A3C3-9C41-4CE8-8E87-9B52993C3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5D21E-A2FC-492E-A810-68CAC45B4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5145-AEA6-4273-9BC0-C27BC669D1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621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5EDE-0F05-479E-BCDE-98D54ED7B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788" y="2165670"/>
            <a:ext cx="14951869" cy="361346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CFDFE-ABD4-4668-ADD4-33F28CDA5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2788" y="5813322"/>
            <a:ext cx="14951869" cy="19002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239EF-630B-43F5-A008-94CF33E0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55B14-F3D8-4090-8084-07B1A6D9EEC0}" type="datetimeFigureOut">
              <a:rPr lang="vi-VN" smtClean="0"/>
              <a:t>02/03/2021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AB09E-D7D1-40C7-8F25-07A0721B9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17EF1-6EAF-4982-9A12-A9ADDCC6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5145-AEA6-4273-9BC0-C27BC669D1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9508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DAD59-3477-4DFA-915C-7EE4EBF2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814F2-1474-4097-93D7-15EC1D9D8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1815" y="2312458"/>
            <a:ext cx="7367588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35814-2F56-4A96-94DA-2439F9EA8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76097" y="2312458"/>
            <a:ext cx="7367588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90D35-4883-4714-9022-B8FB94075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55B14-F3D8-4090-8084-07B1A6D9EEC0}" type="datetimeFigureOut">
              <a:rPr lang="vi-VN" smtClean="0"/>
              <a:t>02/03/2021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CF719-BE57-4140-880A-1F74D270A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B1795-F797-49E4-A283-DBBCDB1B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5145-AEA6-4273-9BC0-C27BC669D1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0728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D290E-61C4-4681-9A78-FB534CC84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074" y="462494"/>
            <a:ext cx="14951869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DBBF7-D1CA-4F81-A2D1-DEC0D8476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4074" y="2129473"/>
            <a:ext cx="7333728" cy="10436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C0DF1-8C3E-40FC-868B-040832E98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4074" y="3173095"/>
            <a:ext cx="7333728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C87355-4CFC-42C0-BC78-07BE864DD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76098" y="2129473"/>
            <a:ext cx="7369845" cy="10436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101706-6795-4502-AA4E-5ED591D68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76098" y="3173095"/>
            <a:ext cx="7369845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B6BECC-888F-44DA-9A39-11DC7863F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55B14-F3D8-4090-8084-07B1A6D9EEC0}" type="datetimeFigureOut">
              <a:rPr lang="vi-VN" smtClean="0"/>
              <a:t>02/03/2021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D00096-588C-4191-A0DC-B4123374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FC4C27-CB13-476F-92FF-4B8310D2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5145-AEA6-4273-9BC0-C27BC669D1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2328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DC67-D51F-4786-8086-42D543630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D8AD7-7453-46AD-830D-85F0472F1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55B14-F3D8-4090-8084-07B1A6D9EEC0}" type="datetimeFigureOut">
              <a:rPr lang="vi-VN" smtClean="0"/>
              <a:t>02/03/2021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312A9-B290-4B3D-BBF5-23EC43219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1199D-770D-4EA1-B9AB-DA4E71DB0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5145-AEA6-4273-9BC0-C27BC669D1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879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23950D-F7EA-436B-8097-0F7129BF9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55B14-F3D8-4090-8084-07B1A6D9EEC0}" type="datetimeFigureOut">
              <a:rPr lang="vi-VN" smtClean="0"/>
              <a:t>02/03/2021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69FC9F-3522-4A8D-B6D9-B7C100264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19DF5-E7E4-4B96-83B6-84728050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5145-AEA6-4273-9BC0-C27BC669D1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3552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E0D06-A2EB-46A4-9B9C-F731D0405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076" y="579120"/>
            <a:ext cx="5591149" cy="202692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9F1FE-322D-4BAE-9C8A-E27D963CD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9846" y="1250740"/>
            <a:ext cx="8776097" cy="617325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68A05-800C-4AEC-99A9-3EB5A324E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4076" y="2606040"/>
            <a:ext cx="5591149" cy="48280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85634-BF47-4A63-9D8A-28C94AC50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55B14-F3D8-4090-8084-07B1A6D9EEC0}" type="datetimeFigureOut">
              <a:rPr lang="vi-VN" smtClean="0"/>
              <a:t>02/03/2021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1AD86-0D2E-4163-BF73-19384741C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4D1C6-F8A8-402B-BC81-366D3240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5145-AEA6-4273-9BC0-C27BC669D1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165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C4FA-0207-4841-A5A6-1BC5396F0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076" y="579120"/>
            <a:ext cx="5591149" cy="202692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4B398E-AF81-4717-A467-A996971AF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369846" y="1250740"/>
            <a:ext cx="8776097" cy="61732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5C57D-2570-4181-9561-6BBD8F425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4076" y="2606040"/>
            <a:ext cx="5591149" cy="48280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A2977-143B-40C7-9913-0AFDF8809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55B14-F3D8-4090-8084-07B1A6D9EEC0}" type="datetimeFigureOut">
              <a:rPr lang="vi-VN" smtClean="0"/>
              <a:t>02/03/2021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DAC65-A796-462A-8745-EA7FD8766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3F68E-C214-4A80-86B6-03C3B858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5145-AEA6-4273-9BC0-C27BC669D1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638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9Slide.vn - 2019">
            <a:extLst>
              <a:ext uri="{FF2B5EF4-FFF2-40B4-BE49-F238E27FC236}">
                <a16:creationId xmlns:a16="http://schemas.microsoft.com/office/drawing/2014/main" id="{23AC8118-0B30-4FDA-BBF9-0380E4A0AE51}"/>
              </a:ext>
            </a:extLst>
          </p:cNvPr>
          <p:cNvSpPr txBox="1"/>
          <p:nvPr userDrawn="1"/>
        </p:nvSpPr>
        <p:spPr>
          <a:xfrm>
            <a:off x="0" y="-977900"/>
            <a:ext cx="17335500" cy="635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vi-VN" sz="3413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5E6A39-799C-4477-A867-EEE63FAFE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817" y="462494"/>
            <a:ext cx="14951869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14F53-B9F3-42B7-897F-1F22167B3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1817" y="2312458"/>
            <a:ext cx="14951869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2CF28-5E57-496C-97C8-3826477A2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91815" y="8051378"/>
            <a:ext cx="3900488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55B14-F3D8-4090-8084-07B1A6D9EEC0}" type="datetimeFigureOut">
              <a:rPr lang="vi-VN" smtClean="0"/>
              <a:t>02/03/2021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EB960-5B01-4D53-8A6F-D393939EF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42386" y="8051378"/>
            <a:ext cx="5850731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3CCB9-BE81-4C81-82DB-3762CDF6B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243197" y="8051378"/>
            <a:ext cx="3900488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95145-AEA6-4273-9BC0-C27BC669D1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157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21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Calibri Light</vt:lpstr>
      <vt:lpstr>Times New Roman</vt:lpstr>
      <vt:lpstr>Office Theme</vt:lpstr>
    </vt:vector>
  </TitlesOfParts>
  <Manager>9Slide.vn</Manager>
  <Company>9Slide.vn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DungBu</dc:creator>
  <dc:description>9Slide.vn</dc:description>
  <cp:lastModifiedBy>Nguyễn</cp:lastModifiedBy>
  <cp:revision>5</cp:revision>
  <dcterms:created xsi:type="dcterms:W3CDTF">2021-03-01T14:27:53Z</dcterms:created>
  <dcterms:modified xsi:type="dcterms:W3CDTF">2021-03-01T17:40:41Z</dcterms:modified>
  <cp:category>9Slide.vn</cp:category>
</cp:coreProperties>
</file>