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29" d="100"/>
          <a:sy n="129" d="100"/>
        </p:scale>
        <p:origin x="150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339B8-96B6-18BD-784B-BCAD03CCED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F9FFB4-72A5-6FFD-5B1A-1375E0EBBA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018B-F963-F5E9-B245-258615048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936A0-94FC-4110-BDA5-B67FBC221E56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ACCBA5-CC2E-EA8B-6C06-B8E8EB254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911D5F-47BB-F167-509B-FE07C569D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B510A-AEBE-416F-A7A5-AA63FF4B8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733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DD915-B5BD-E570-F70B-FC591BADD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E81762-6170-1877-987B-F72B725631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185D16-59C7-9DAA-2E2A-269898055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936A0-94FC-4110-BDA5-B67FBC221E56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BA596-4C61-3B98-A66A-3CDD6E89C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A41716-B5CD-8442-0D48-E095F7BC0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B510A-AEBE-416F-A7A5-AA63FF4B8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846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93973C-ECFD-63A2-D2C9-7477B7F7A2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2F21FB-7C97-B68F-76C7-2AF3713697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7A492B-F94F-66F6-6B19-3B1648E45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936A0-94FC-4110-BDA5-B67FBC221E56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D65662-93A0-D59B-5397-6C0DEE885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568685-4CAE-F398-2B14-40AA8A92E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B510A-AEBE-416F-A7A5-AA63FF4B8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508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7625F-0878-40BC-BEDC-EED5984FF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41ED6-FFA5-B9FC-D545-F3C43EA8B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92C9AB-7D1C-140A-DF4F-000C3161C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936A0-94FC-4110-BDA5-B67FBC221E56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DCBC8-C053-9EFA-ADD6-C75EE7B22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D5F713-E7B6-6543-37CD-2E9F013F1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B510A-AEBE-416F-A7A5-AA63FF4B8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757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92833-A41B-4A9F-C983-0F5B12F42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90ED5C-8EBF-5367-5A69-D7D112D9EF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CC4B08-12FC-44A2-3F89-5A2F755D8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936A0-94FC-4110-BDA5-B67FBC221E56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4EC4AE-1CEC-7DA3-6086-429640070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F8FF3-9445-1D97-F991-709ACFC28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B510A-AEBE-416F-A7A5-AA63FF4B8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010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875C9-57DA-7C91-E88A-A58DDA850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0B37F-5D1E-0EDF-7878-AC98590D2D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36328E-1141-5E06-B198-71B06076FF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20FA08-2825-5C09-2CEB-9646DCECC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936A0-94FC-4110-BDA5-B67FBC221E56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6583BD-0344-8764-C22C-E480CB2DE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66B79E-4A8E-8E01-BAD2-CC574B091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B510A-AEBE-416F-A7A5-AA63FF4B8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718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6D66F-D22E-A9AA-1837-09D5D96FE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0CC322-EE18-5707-6BF0-FACCE2A247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F81A18-B657-D726-7BFE-A92636C306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52A835-9DBD-A537-70D2-86C75B9C60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C60E2E-6921-C12E-F501-03AF1000D2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73087E-9D18-EAEA-0BBA-9DBB477DC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936A0-94FC-4110-BDA5-B67FBC221E56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B0AAB0-C4AB-B14E-A31D-5C4ED2099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3FE13D-50DD-2463-A3C6-EFA02A783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B510A-AEBE-416F-A7A5-AA63FF4B8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580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2AE09-CCA7-4327-DE96-509FD4FC2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D938E8-C669-0946-B77D-314216B7C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936A0-94FC-4110-BDA5-B67FBC221E56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48E732-CE38-B4C3-8D2E-F40E3762B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3FAA3B-B307-9A88-DCF4-8B8276355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B510A-AEBE-416F-A7A5-AA63FF4B8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035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C5604D-B93C-D8BC-EDC9-D2C29F6A9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936A0-94FC-4110-BDA5-B67FBC221E56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6D0216-2F73-7EA2-876C-FEF4F6C23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A240F4-C187-9544-FFF0-56C7786B7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B510A-AEBE-416F-A7A5-AA63FF4B8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844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F6205-1231-C22F-339E-56F3CF516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4F8AF-08C6-95F7-B361-A4040E9C8A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CFD1AA-1ECF-E179-B6D3-EF7230FC28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597578-819E-8968-B2D7-651965DA3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936A0-94FC-4110-BDA5-B67FBC221E56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651C0C-F04B-E44C-B2CD-1EEAD2F07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70E190-884B-85FB-445E-23BA567F8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B510A-AEBE-416F-A7A5-AA63FF4B8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902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9231C-7038-7FF5-4FE1-9A905D097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0A96EE-ECB0-05A9-52CA-7F369EF0DA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143417-D100-55CE-B664-B1721AE705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C55518-7755-08C2-E305-15BF43A5F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936A0-94FC-4110-BDA5-B67FBC221E56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8F6F46-B3D9-E399-45E2-841AF0A5E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0D5275-BB59-84A9-59F0-4373505E6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B510A-AEBE-416F-A7A5-AA63FF4B8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94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8F83B0-224E-E9AF-E659-93A466E6D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39BA80-19BA-5E79-6913-4E88B6DC14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9CF3F2-29A5-29AC-D9CC-69E6B87AC2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D936A0-94FC-4110-BDA5-B67FBC221E56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18D0C3-2FD3-3EE4-9576-32C46C93A8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9F49C9-64D5-6AF9-5593-8811E5EAB8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23B510A-AEBE-416F-A7A5-AA63FF4B8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122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5E7E53F-DD52-F009-06DC-C4FC45AFBC84}"/>
              </a:ext>
            </a:extLst>
          </p:cNvPr>
          <p:cNvCxnSpPr/>
          <p:nvPr/>
        </p:nvCxnSpPr>
        <p:spPr>
          <a:xfrm>
            <a:off x="3507067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3A0DE7A-BF88-7C04-73D7-3F79EDF5B95E}"/>
              </a:ext>
            </a:extLst>
          </p:cNvPr>
          <p:cNvCxnSpPr/>
          <p:nvPr/>
        </p:nvCxnSpPr>
        <p:spPr>
          <a:xfrm>
            <a:off x="9000186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35C71162-EC96-2768-075F-4F752D8A7B69}"/>
              </a:ext>
            </a:extLst>
          </p:cNvPr>
          <p:cNvSpPr/>
          <p:nvPr/>
        </p:nvSpPr>
        <p:spPr>
          <a:xfrm>
            <a:off x="2703788" y="1590938"/>
            <a:ext cx="586268" cy="3080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Exit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3FD284A-6EF6-3279-2319-9F77DAFC808F}"/>
              </a:ext>
            </a:extLst>
          </p:cNvPr>
          <p:cNvSpPr/>
          <p:nvPr/>
        </p:nvSpPr>
        <p:spPr>
          <a:xfrm>
            <a:off x="112991" y="1600150"/>
            <a:ext cx="981307" cy="3080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Options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EB532D-83DD-FAF9-199C-520C3E6D63E6}"/>
              </a:ext>
            </a:extLst>
          </p:cNvPr>
          <p:cNvSpPr/>
          <p:nvPr/>
        </p:nvSpPr>
        <p:spPr>
          <a:xfrm>
            <a:off x="1208808" y="1590938"/>
            <a:ext cx="1380470" cy="3080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Achievements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7000A8D-912E-ACC9-C5D1-CE6C832B7C04}"/>
              </a:ext>
            </a:extLst>
          </p:cNvPr>
          <p:cNvGrpSpPr/>
          <p:nvPr/>
        </p:nvGrpSpPr>
        <p:grpSpPr>
          <a:xfrm>
            <a:off x="17558" y="2884304"/>
            <a:ext cx="3349411" cy="846386"/>
            <a:chOff x="82967" y="655983"/>
            <a:chExt cx="3349411" cy="846386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45FB59E-CF3B-2A0B-92C6-498B307731AF}"/>
                </a:ext>
              </a:extLst>
            </p:cNvPr>
            <p:cNvSpPr txBox="1"/>
            <p:nvPr/>
          </p:nvSpPr>
          <p:spPr>
            <a:xfrm>
              <a:off x="82967" y="655983"/>
              <a:ext cx="15795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Resources: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3E065A0-D931-D94B-167B-626AC39C02FC}"/>
                </a:ext>
              </a:extLst>
            </p:cNvPr>
            <p:cNvSpPr txBox="1"/>
            <p:nvPr/>
          </p:nvSpPr>
          <p:spPr>
            <a:xfrm>
              <a:off x="106981" y="932982"/>
              <a:ext cx="135352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Processors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84288A7-43C2-C09F-7222-4215693B5ED2}"/>
                </a:ext>
              </a:extLst>
            </p:cNvPr>
            <p:cNvSpPr txBox="1"/>
            <p:nvPr/>
          </p:nvSpPr>
          <p:spPr>
            <a:xfrm>
              <a:off x="1302670" y="948371"/>
              <a:ext cx="92476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80/100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92DEB6A-03E2-3A07-4F9A-3A3AE74B7F70}"/>
                </a:ext>
              </a:extLst>
            </p:cNvPr>
            <p:cNvSpPr txBox="1"/>
            <p:nvPr/>
          </p:nvSpPr>
          <p:spPr>
            <a:xfrm>
              <a:off x="2078851" y="932982"/>
              <a:ext cx="135352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50" dirty="0"/>
                <a:t>42/s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A6E71A0-7435-CDC6-9C3B-54A0644C25CA}"/>
                </a:ext>
              </a:extLst>
            </p:cNvPr>
            <p:cNvSpPr txBox="1"/>
            <p:nvPr/>
          </p:nvSpPr>
          <p:spPr>
            <a:xfrm>
              <a:off x="106981" y="1194592"/>
              <a:ext cx="135352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Helium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8AD16C6-C551-87A5-5E05-C09AEE1BAF5A}"/>
                </a:ext>
              </a:extLst>
            </p:cNvPr>
            <p:cNvSpPr txBox="1"/>
            <p:nvPr/>
          </p:nvSpPr>
          <p:spPr>
            <a:xfrm>
              <a:off x="1302670" y="1225370"/>
              <a:ext cx="92476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1500/10000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A1C742E-7BF9-CE62-5E56-D6DA3BDBD7BA}"/>
                </a:ext>
              </a:extLst>
            </p:cNvPr>
            <p:cNvSpPr txBox="1"/>
            <p:nvPr/>
          </p:nvSpPr>
          <p:spPr>
            <a:xfrm>
              <a:off x="2078850" y="1240759"/>
              <a:ext cx="135352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50" dirty="0"/>
                <a:t>-100/s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BF97672A-82FE-86A8-220A-F0B45B803D6D}"/>
              </a:ext>
            </a:extLst>
          </p:cNvPr>
          <p:cNvSpPr txBox="1"/>
          <p:nvPr/>
        </p:nvSpPr>
        <p:spPr>
          <a:xfrm>
            <a:off x="17558" y="4428813"/>
            <a:ext cx="15795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Events: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9E6A8C9-FBCE-58FA-CB06-5EB1EDF7B201}"/>
              </a:ext>
            </a:extLst>
          </p:cNvPr>
          <p:cNvSpPr/>
          <p:nvPr/>
        </p:nvSpPr>
        <p:spPr>
          <a:xfrm>
            <a:off x="133722" y="508269"/>
            <a:ext cx="1103539" cy="3080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Commands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BFFB6CF-8423-B8D3-7EC5-039E30007B13}"/>
              </a:ext>
            </a:extLst>
          </p:cNvPr>
          <p:cNvSpPr/>
          <p:nvPr/>
        </p:nvSpPr>
        <p:spPr>
          <a:xfrm>
            <a:off x="1290098" y="514735"/>
            <a:ext cx="910285" cy="3080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Buildings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0F09FC8-07E4-6280-7A70-CC3A02B800D3}"/>
              </a:ext>
            </a:extLst>
          </p:cNvPr>
          <p:cNvSpPr txBox="1"/>
          <p:nvPr/>
        </p:nvSpPr>
        <p:spPr>
          <a:xfrm>
            <a:off x="9067133" y="110496"/>
            <a:ext cx="15795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Program: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6832BCA-EDB0-F307-281C-9898919DB32C}"/>
              </a:ext>
            </a:extLst>
          </p:cNvPr>
          <p:cNvSpPr/>
          <p:nvPr/>
        </p:nvSpPr>
        <p:spPr>
          <a:xfrm>
            <a:off x="2279058" y="514735"/>
            <a:ext cx="910285" cy="3080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Research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BA1D5CC-4088-69B6-991B-51CC4F66DD83}"/>
              </a:ext>
            </a:extLst>
          </p:cNvPr>
          <p:cNvSpPr/>
          <p:nvPr/>
        </p:nvSpPr>
        <p:spPr>
          <a:xfrm>
            <a:off x="133722" y="1034447"/>
            <a:ext cx="910285" cy="3080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Projects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6209F19-B726-0CAC-BE66-DA63EEAEFB97}"/>
              </a:ext>
            </a:extLst>
          </p:cNvPr>
          <p:cNvGrpSpPr/>
          <p:nvPr/>
        </p:nvGrpSpPr>
        <p:grpSpPr>
          <a:xfrm>
            <a:off x="38418" y="2055404"/>
            <a:ext cx="2600675" cy="679769"/>
            <a:chOff x="0" y="1491064"/>
            <a:chExt cx="2600675" cy="679769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6BEA74D-78B3-88CA-2C73-C164720E5CE5}"/>
                </a:ext>
              </a:extLst>
            </p:cNvPr>
            <p:cNvSpPr txBox="1"/>
            <p:nvPr/>
          </p:nvSpPr>
          <p:spPr>
            <a:xfrm>
              <a:off x="0" y="1491064"/>
              <a:ext cx="15795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Game Speed: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5F9AA7A-95CB-ED9C-4F39-66A38CFE5426}"/>
                </a:ext>
              </a:extLst>
            </p:cNvPr>
            <p:cNvSpPr/>
            <p:nvPr/>
          </p:nvSpPr>
          <p:spPr>
            <a:xfrm>
              <a:off x="113112" y="1848607"/>
              <a:ext cx="868193" cy="30806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Normal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FA61EFE-FE8D-0616-9CC5-10C7FE2505D8}"/>
                </a:ext>
              </a:extLst>
            </p:cNvPr>
            <p:cNvSpPr/>
            <p:nvPr/>
          </p:nvSpPr>
          <p:spPr>
            <a:xfrm>
              <a:off x="1055995" y="1848607"/>
              <a:ext cx="460572" cy="30806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2x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E4E1769-797F-427D-5929-357DB5E3EA69}"/>
                </a:ext>
              </a:extLst>
            </p:cNvPr>
            <p:cNvSpPr/>
            <p:nvPr/>
          </p:nvSpPr>
          <p:spPr>
            <a:xfrm>
              <a:off x="1598049" y="1850286"/>
              <a:ext cx="460572" cy="30806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5x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39ACF7B-A66C-0123-02FB-C3FAAC4C3209}"/>
                </a:ext>
              </a:extLst>
            </p:cNvPr>
            <p:cNvSpPr/>
            <p:nvPr/>
          </p:nvSpPr>
          <p:spPr>
            <a:xfrm>
              <a:off x="2140103" y="1862767"/>
              <a:ext cx="460572" cy="30806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10x</a:t>
              </a: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982E6ECB-4FA3-CEF1-C7BB-72E9D6E756B5}"/>
              </a:ext>
            </a:extLst>
          </p:cNvPr>
          <p:cNvSpPr txBox="1"/>
          <p:nvPr/>
        </p:nvSpPr>
        <p:spPr>
          <a:xfrm>
            <a:off x="3507101" y="48476"/>
            <a:ext cx="54261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Actions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FCCAD81-A80F-A941-2BC7-68EE58DA03EA}"/>
              </a:ext>
            </a:extLst>
          </p:cNvPr>
          <p:cNvSpPr txBox="1"/>
          <p:nvPr/>
        </p:nvSpPr>
        <p:spPr>
          <a:xfrm>
            <a:off x="85195" y="76124"/>
            <a:ext cx="15795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Helium Hustle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1E58B4F-E88A-6334-946D-06014DD83EDD}"/>
              </a:ext>
            </a:extLst>
          </p:cNvPr>
          <p:cNvSpPr txBox="1"/>
          <p:nvPr/>
        </p:nvSpPr>
        <p:spPr>
          <a:xfrm>
            <a:off x="9067133" y="2764956"/>
            <a:ext cx="15795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Test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601B690-6B65-F21A-8280-91EF45506572}"/>
              </a:ext>
            </a:extLst>
          </p:cNvPr>
          <p:cNvSpPr/>
          <p:nvPr/>
        </p:nvSpPr>
        <p:spPr>
          <a:xfrm>
            <a:off x="3647166" y="416285"/>
            <a:ext cx="3675462" cy="4065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Collect Regolith</a:t>
            </a:r>
          </a:p>
        </p:txBody>
      </p:sp>
    </p:spTree>
    <p:extLst>
      <p:ext uri="{BB962C8B-B14F-4D97-AF65-F5344CB8AC3E}">
        <p14:creationId xmlns:p14="http://schemas.microsoft.com/office/powerpoint/2010/main" val="2061662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3949</TotalTime>
  <Words>37</Words>
  <Application>Microsoft Office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Matthew Fisher</dc:creator>
  <cp:lastModifiedBy>Matthew</cp:lastModifiedBy>
  <cp:revision>3</cp:revision>
  <dcterms:created xsi:type="dcterms:W3CDTF">2024-08-10T19:34:02Z</dcterms:created>
  <dcterms:modified xsi:type="dcterms:W3CDTF">2024-08-13T17:16:50Z</dcterms:modified>
</cp:coreProperties>
</file>