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4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1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4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3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0F4F-41F1-3E45-8EDB-71D6D98D7AD7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3487-6E2B-8648-8F36-3A313DC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6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0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18640"/>
            <a:ext cx="7772400" cy="766157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ill Sans SemiBold"/>
                <a:cs typeface="Gill Sans SemiBold"/>
              </a:rPr>
              <a:t>Open Data Mapping of City Projects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Gill Sans SemiBold"/>
              <a:cs typeface="Gill Sans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316" y="2881233"/>
            <a:ext cx="7702884" cy="161056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514350"/>
            <a:ext cx="7772400" cy="766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Gill Sans SemiBold"/>
                <a:cs typeface="Gill Sans SemiBold"/>
              </a:rPr>
              <a:t>“What The Heck, Denton?”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Gill Sans SemiBold"/>
              <a:cs typeface="Gill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776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A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r="35502"/>
          <a:stretch>
            <a:fillRect/>
          </a:stretch>
        </p:blipFill>
        <p:spPr>
          <a:xfrm>
            <a:off x="0" y="0"/>
            <a:ext cx="9143999" cy="11099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"/>
                <a:cs typeface="Gill Sans"/>
              </a:rPr>
              <a:t>City-Why</a:t>
            </a:r>
            <a:endParaRPr lang="en-US" sz="36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5316" y="1624263"/>
            <a:ext cx="7702884" cy="286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Make the case for bonds</a:t>
            </a:r>
          </a:p>
          <a:p>
            <a:r>
              <a:rPr lang="en-US" dirty="0" smtClean="0">
                <a:latin typeface="Gill Sans"/>
                <a:cs typeface="Gill Sans"/>
              </a:rPr>
              <a:t>Lack </a:t>
            </a:r>
            <a:r>
              <a:rPr lang="en-US" dirty="0">
                <a:latin typeface="Gill Sans"/>
                <a:cs typeface="Gill Sans"/>
              </a:rPr>
              <a:t>of access to current information and opaque planning makes for higher levels of citizen complaints and negative engagement</a:t>
            </a:r>
          </a:p>
          <a:p>
            <a:r>
              <a:rPr lang="en-US" dirty="0" smtClean="0">
                <a:latin typeface="Gill Sans"/>
                <a:cs typeface="Gill Sans"/>
              </a:rPr>
              <a:t>How </a:t>
            </a:r>
            <a:r>
              <a:rPr lang="en-US" dirty="0">
                <a:latin typeface="Gill Sans"/>
                <a:cs typeface="Gill Sans"/>
              </a:rPr>
              <a:t>many complaints do you get based on lack of current </a:t>
            </a:r>
            <a:r>
              <a:rPr lang="en-US" dirty="0" smtClean="0">
                <a:latin typeface="Gill Sans"/>
                <a:cs typeface="Gill Sans"/>
              </a:rPr>
              <a:t>information</a:t>
            </a:r>
            <a:r>
              <a:rPr lang="en-US" dirty="0">
                <a:latin typeface="Gill Sans"/>
                <a:cs typeface="Gill Sans"/>
              </a:rPr>
              <a:t>?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2422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A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r="35502"/>
          <a:stretch>
            <a:fillRect/>
          </a:stretch>
        </p:blipFill>
        <p:spPr>
          <a:xfrm>
            <a:off x="0" y="0"/>
            <a:ext cx="9143999" cy="11099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"/>
                <a:cs typeface="Gill Sans"/>
              </a:rPr>
              <a:t>Citizen-Why</a:t>
            </a:r>
            <a:endParaRPr lang="en-US" sz="36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5316" y="1624263"/>
            <a:ext cx="7702884" cy="286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Citizens want to know why their street is flooding or poorly maintained, and does the city even know?</a:t>
            </a:r>
          </a:p>
          <a:p>
            <a:r>
              <a:rPr lang="en-US" dirty="0" smtClean="0">
                <a:latin typeface="Gill Sans"/>
                <a:cs typeface="Gill Sans"/>
              </a:rPr>
              <a:t>What's </a:t>
            </a:r>
            <a:r>
              <a:rPr lang="en-US" dirty="0">
                <a:latin typeface="Gill Sans"/>
                <a:cs typeface="Gill Sans"/>
              </a:rPr>
              <a:t>happening in my neighborhood?</a:t>
            </a:r>
          </a:p>
          <a:p>
            <a:r>
              <a:rPr lang="en-US" dirty="0" smtClean="0">
                <a:latin typeface="Gill Sans"/>
                <a:cs typeface="Gill Sans"/>
              </a:rPr>
              <a:t>What's </a:t>
            </a:r>
            <a:r>
              <a:rPr lang="en-US" dirty="0">
                <a:latin typeface="Gill Sans"/>
                <a:cs typeface="Gill Sans"/>
              </a:rPr>
              <a:t>happening along my commute?</a:t>
            </a:r>
          </a:p>
          <a:p>
            <a:r>
              <a:rPr lang="en-US" dirty="0" smtClean="0">
                <a:latin typeface="Gill Sans"/>
                <a:cs typeface="Gill Sans"/>
              </a:rPr>
              <a:t>Why </a:t>
            </a:r>
            <a:r>
              <a:rPr lang="en-US" dirty="0">
                <a:latin typeface="Gill Sans"/>
                <a:cs typeface="Gill Sans"/>
              </a:rPr>
              <a:t>am I stuck in traffic?!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4278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A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r="35502"/>
          <a:stretch>
            <a:fillRect/>
          </a:stretch>
        </p:blipFill>
        <p:spPr>
          <a:xfrm>
            <a:off x="0" y="0"/>
            <a:ext cx="9143999" cy="11099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"/>
                <a:cs typeface="Gill Sans"/>
              </a:rPr>
              <a:t>What</a:t>
            </a:r>
            <a:r>
              <a:rPr lang="en-US" sz="3600" dirty="0" smtClean="0">
                <a:solidFill>
                  <a:srgbClr val="FFFFFF"/>
                </a:solidFill>
                <a:latin typeface="Gill Sans"/>
                <a:cs typeface="Gill Sans"/>
              </a:rPr>
              <a:t>?</a:t>
            </a:r>
            <a:endParaRPr lang="en-US" sz="36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5316" y="1624263"/>
            <a:ext cx="7702884" cy="28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What projects are currently in process</a:t>
            </a:r>
          </a:p>
          <a:p>
            <a:r>
              <a:rPr lang="en-US" dirty="0" smtClean="0">
                <a:latin typeface="Gill Sans"/>
                <a:cs typeface="Gill Sans"/>
              </a:rPr>
              <a:t>Completed </a:t>
            </a:r>
            <a:r>
              <a:rPr lang="en-US" dirty="0">
                <a:latin typeface="Gill Sans"/>
                <a:cs typeface="Gill Sans"/>
              </a:rPr>
              <a:t>projects</a:t>
            </a:r>
          </a:p>
          <a:p>
            <a:r>
              <a:rPr lang="en-US" dirty="0" smtClean="0">
                <a:latin typeface="Gill Sans"/>
                <a:cs typeface="Gill Sans"/>
              </a:rPr>
              <a:t>Link </a:t>
            </a:r>
            <a:r>
              <a:rPr lang="en-US" dirty="0">
                <a:latin typeface="Gill Sans"/>
                <a:cs typeface="Gill Sans"/>
              </a:rPr>
              <a:t>points on the map to city documents (mentions, plans, changes)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577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A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r="35502"/>
          <a:stretch>
            <a:fillRect/>
          </a:stretch>
        </p:blipFill>
        <p:spPr>
          <a:xfrm>
            <a:off x="0" y="0"/>
            <a:ext cx="9143999" cy="11099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Gill Sans"/>
                <a:cs typeface="Gill Sans"/>
              </a:rPr>
              <a:t>How?</a:t>
            </a:r>
            <a:endParaRPr lang="en-US" sz="36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5316" y="1624263"/>
            <a:ext cx="7702884" cy="28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Regular uploads</a:t>
            </a:r>
          </a:p>
          <a:p>
            <a:r>
              <a:rPr lang="en-US" dirty="0" smtClean="0">
                <a:latin typeface="Gill Sans"/>
                <a:cs typeface="Gill Sans"/>
              </a:rPr>
              <a:t>UNT </a:t>
            </a:r>
            <a:r>
              <a:rPr lang="en-US" dirty="0">
                <a:latin typeface="Gill Sans"/>
                <a:cs typeface="Gill Sans"/>
              </a:rPr>
              <a:t>Library can </a:t>
            </a:r>
            <a:r>
              <a:rPr lang="en-US" dirty="0" smtClean="0">
                <a:latin typeface="Gill Sans"/>
                <a:cs typeface="Gill Sans"/>
              </a:rPr>
              <a:t>help</a:t>
            </a:r>
          </a:p>
          <a:p>
            <a:pPr lvl="1"/>
            <a:r>
              <a:rPr lang="en-US" dirty="0" smtClean="0">
                <a:latin typeface="Gill Sans"/>
                <a:cs typeface="Gill Sans"/>
              </a:rPr>
              <a:t>(bonus: archiving)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4923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A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r="35502"/>
          <a:stretch>
            <a:fillRect/>
          </a:stretch>
        </p:blipFill>
        <p:spPr>
          <a:xfrm>
            <a:off x="0" y="0"/>
            <a:ext cx="9143999" cy="11099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Gill Sans"/>
                <a:cs typeface="Gill Sans"/>
              </a:rPr>
              <a:t>How?</a:t>
            </a:r>
            <a:endParaRPr lang="en-US" sz="36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5316" y="1624263"/>
            <a:ext cx="7702884" cy="28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Pulls from various data sources</a:t>
            </a:r>
          </a:p>
          <a:p>
            <a:r>
              <a:rPr lang="en-US" dirty="0" smtClean="0">
                <a:latin typeface="Gill Sans"/>
                <a:cs typeface="Gill Sans"/>
              </a:rPr>
              <a:t>Funnel </a:t>
            </a:r>
            <a:r>
              <a:rPr lang="en-US" dirty="0">
                <a:latin typeface="Gill Sans"/>
                <a:cs typeface="Gill Sans"/>
              </a:rPr>
              <a:t>through single server with </a:t>
            </a:r>
            <a:r>
              <a:rPr lang="en-US" dirty="0" smtClean="0">
                <a:latin typeface="Gill Sans"/>
                <a:cs typeface="Gill Sans"/>
              </a:rPr>
              <a:t>data conversion</a:t>
            </a:r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Modern JavaScript </a:t>
            </a:r>
            <a:r>
              <a:rPr lang="en-US" dirty="0">
                <a:latin typeface="Gill Sans"/>
                <a:cs typeface="Gill Sans"/>
              </a:rPr>
              <a:t>app</a:t>
            </a:r>
          </a:p>
          <a:p>
            <a:r>
              <a:rPr lang="en-US" dirty="0" smtClean="0">
                <a:latin typeface="Gill Sans"/>
                <a:cs typeface="Gill Sans"/>
              </a:rPr>
              <a:t>Responsive </a:t>
            </a:r>
            <a:r>
              <a:rPr lang="en-US" dirty="0">
                <a:latin typeface="Gill Sans"/>
                <a:cs typeface="Gill Sans"/>
              </a:rPr>
              <a:t>Web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9837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Gill Sans"/>
                <a:cs typeface="Gill Sans"/>
              </a:rPr>
              <a:t>How?</a:t>
            </a:r>
            <a:endParaRPr lang="en-US" sz="36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5316" y="1624263"/>
            <a:ext cx="7702884" cy="28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Gill Sans"/>
              <a:cs typeface="Gill Sans"/>
            </a:endParaRPr>
          </a:p>
        </p:txBody>
      </p:sp>
      <p:pic>
        <p:nvPicPr>
          <p:cNvPr id="5" name="Picture 4" descr="davesa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88918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156</Words>
  <Application>Microsoft Macintosh PowerPoint</Application>
  <PresentationFormat>On-screen Show (16:9)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Open Data Mapping of City Projects</vt:lpstr>
      <vt:lpstr>City-Why</vt:lpstr>
      <vt:lpstr>Citizen-Why</vt:lpstr>
      <vt:lpstr>What?</vt:lpstr>
      <vt:lpstr>How?</vt:lpstr>
      <vt:lpstr>How?</vt:lpstr>
      <vt:lpstr>How?</vt:lpstr>
    </vt:vector>
  </TitlesOfParts>
  <Company>DSC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 A SPOT</dc:title>
  <dc:creator>Darren Smitherman</dc:creator>
  <cp:lastModifiedBy>Hamner, Jesse</cp:lastModifiedBy>
  <cp:revision>7</cp:revision>
  <dcterms:created xsi:type="dcterms:W3CDTF">2015-05-18T02:43:31Z</dcterms:created>
  <dcterms:modified xsi:type="dcterms:W3CDTF">2015-05-18T04:05:42Z</dcterms:modified>
</cp:coreProperties>
</file>